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02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35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8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450" y="-1701799"/>
            <a:ext cx="8574622" cy="2616199"/>
          </a:xfrm>
        </p:spPr>
        <p:txBody>
          <a:bodyPr/>
          <a:lstStyle/>
          <a:p>
            <a:r>
              <a:rPr lang="nl-NL" dirty="0" smtClean="0"/>
              <a:t>Goudkoorts Toelichting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914400"/>
            <a:ext cx="6200775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4606" y="98030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42INSO5k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Raymond Phua</a:t>
            </a:r>
          </a:p>
          <a:p>
            <a:r>
              <a:rPr lang="nl-NL" dirty="0"/>
              <a:t>&amp;</a:t>
            </a:r>
          </a:p>
          <a:p>
            <a:r>
              <a:rPr lang="nl-NL" dirty="0" smtClean="0"/>
              <a:t>Dion Thiers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9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59113" y="453081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Verder heeft elke track dus een Next en Previous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678561" y="3060357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 een switchtrack dus een previous/next top</a:t>
            </a:r>
          </a:p>
          <a:p>
            <a:pPr algn="ctr"/>
            <a:r>
              <a:rPr lang="nl-NL" dirty="0" smtClean="0"/>
              <a:t>En previous/next bottom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1" y="420130"/>
            <a:ext cx="8223789" cy="52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9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" y="0"/>
            <a:ext cx="5177169" cy="537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1" y="1726785"/>
            <a:ext cx="2743583" cy="47060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6886" y="1968843"/>
            <a:ext cx="107484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053281" y="1586204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Constructor Game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658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" y="180014"/>
            <a:ext cx="4020111" cy="6382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2" y="1124494"/>
            <a:ext cx="7449753" cy="37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" y="659028"/>
            <a:ext cx="4115374" cy="443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7" y="2298969"/>
            <a:ext cx="7639472" cy="14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" y="352386"/>
            <a:ext cx="2695951" cy="608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95" y="834998"/>
            <a:ext cx="2781688" cy="3458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1924" y="1985319"/>
            <a:ext cx="6285471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54" y="3738768"/>
            <a:ext cx="2252915" cy="55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37" y="2803571"/>
            <a:ext cx="4468957" cy="3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4" y="0"/>
            <a:ext cx="12009666" cy="68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" y="0"/>
            <a:ext cx="12013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8"/>
            <a:ext cx="12192000" cy="68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3" y="2565114"/>
            <a:ext cx="11996937" cy="2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43568" y="1078265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" y="0"/>
            <a:ext cx="65035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3568" y="4418708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next top/bot</a:t>
            </a:r>
          </a:p>
          <a:p>
            <a:pPr algn="ctr"/>
            <a:r>
              <a:rPr lang="nl-NL" dirty="0" smtClean="0"/>
              <a:t>En previous top/bot is NOOIT null!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8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2" y="694070"/>
            <a:ext cx="6652465" cy="4207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1319" y="1910287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9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6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3341" y="1762897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9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0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9860" y="807308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96562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5" name="Rectangle 4"/>
          <p:cNvSpPr/>
          <p:nvPr/>
        </p:nvSpPr>
        <p:spPr>
          <a:xfrm>
            <a:off x="2009847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6" name="Rectangle 5"/>
          <p:cNvSpPr/>
          <p:nvPr/>
        </p:nvSpPr>
        <p:spPr>
          <a:xfrm>
            <a:off x="3678102" y="5066270"/>
            <a:ext cx="1594114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7" name="Rectangle 6"/>
          <p:cNvSpPr/>
          <p:nvPr/>
        </p:nvSpPr>
        <p:spPr>
          <a:xfrm>
            <a:off x="5320541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8" name="Rectangle 7"/>
          <p:cNvSpPr/>
          <p:nvPr/>
        </p:nvSpPr>
        <p:spPr>
          <a:xfrm>
            <a:off x="6999959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9" name="Rectangle 8"/>
          <p:cNvSpPr/>
          <p:nvPr/>
        </p:nvSpPr>
        <p:spPr>
          <a:xfrm>
            <a:off x="5327770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0" name="Rectangle 9"/>
          <p:cNvSpPr/>
          <p:nvPr/>
        </p:nvSpPr>
        <p:spPr>
          <a:xfrm>
            <a:off x="7003985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4999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2" name="Rectangle 11"/>
          <p:cNvSpPr/>
          <p:nvPr/>
        </p:nvSpPr>
        <p:spPr>
          <a:xfrm>
            <a:off x="7003985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5" name="Rectangle 14"/>
          <p:cNvSpPr/>
          <p:nvPr/>
        </p:nvSpPr>
        <p:spPr>
          <a:xfrm>
            <a:off x="10243340" y="2636108"/>
            <a:ext cx="45719" cy="397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10038" y="6571118"/>
            <a:ext cx="98790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49859" y="5494638"/>
            <a:ext cx="164757" cy="10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4876" y="5488254"/>
            <a:ext cx="148281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34249" y="5488254"/>
            <a:ext cx="49427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04265" y="5955957"/>
            <a:ext cx="43454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2"/>
          </p:cNvCxnSpPr>
          <p:nvPr/>
        </p:nvCxnSpPr>
        <p:spPr>
          <a:xfrm flipH="1" flipV="1">
            <a:off x="7798937" y="5955957"/>
            <a:ext cx="68198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79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Goudkoorts Toelichting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Goudkoorts Toelichting</dc:title>
  <dc:creator>Raymond Phua</dc:creator>
  <cp:lastModifiedBy>Raymond Phua</cp:lastModifiedBy>
  <cp:revision>14</cp:revision>
  <dcterms:created xsi:type="dcterms:W3CDTF">2014-11-02T13:58:06Z</dcterms:created>
  <dcterms:modified xsi:type="dcterms:W3CDTF">2014-11-02T18:49:11Z</dcterms:modified>
</cp:coreProperties>
</file>