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9" r:id="rId9"/>
    <p:sldId id="267" r:id="rId10"/>
    <p:sldId id="268" r:id="rId11"/>
    <p:sldId id="264" r:id="rId12"/>
    <p:sldId id="265" r:id="rId13"/>
    <p:sldId id="270" r:id="rId14"/>
    <p:sldId id="272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14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3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949B9-65C9-4684-ACFB-889E519090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D9533CA-7EA1-4B9C-9A44-1742C15662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Analytics</a:t>
          </a:r>
        </a:p>
      </dgm:t>
    </dgm:pt>
    <dgm:pt modelId="{05A4BEDB-905D-4B0A-88AC-27706F97AF43}" type="parTrans" cxnId="{CDA349D4-AF8A-48A1-B43C-2F6ABD284D73}">
      <dgm:prSet/>
      <dgm:spPr/>
      <dgm:t>
        <a:bodyPr/>
        <a:lstStyle/>
        <a:p>
          <a:endParaRPr lang="en-US"/>
        </a:p>
      </dgm:t>
    </dgm:pt>
    <dgm:pt modelId="{60B276B6-2FBA-4E3D-8CCD-1833FC063EAD}" type="sibTrans" cxnId="{CDA349D4-AF8A-48A1-B43C-2F6ABD284D73}">
      <dgm:prSet/>
      <dgm:spPr/>
      <dgm:t>
        <a:bodyPr/>
        <a:lstStyle/>
        <a:p>
          <a:endParaRPr lang="en-US"/>
        </a:p>
      </dgm:t>
    </dgm:pt>
    <dgm:pt modelId="{CA4A6C63-61F2-4E41-91B3-3C70862DA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algebra</a:t>
          </a:r>
        </a:p>
      </dgm:t>
    </dgm:pt>
    <dgm:pt modelId="{24440485-A1B9-4F03-88DA-0A4231505F47}" type="parTrans" cxnId="{C7BACD40-C90B-4772-ACD3-3634FFA3FCAB}">
      <dgm:prSet/>
      <dgm:spPr/>
      <dgm:t>
        <a:bodyPr/>
        <a:lstStyle/>
        <a:p>
          <a:endParaRPr lang="en-US"/>
        </a:p>
      </dgm:t>
    </dgm:pt>
    <dgm:pt modelId="{DC052D96-F851-4811-85AF-BB2FC3F283A9}" type="sibTrans" cxnId="{C7BACD40-C90B-4772-ACD3-3634FFA3FCAB}">
      <dgm:prSet/>
      <dgm:spPr/>
      <dgm:t>
        <a:bodyPr/>
        <a:lstStyle/>
        <a:p>
          <a:endParaRPr lang="en-US"/>
        </a:p>
      </dgm:t>
    </dgm:pt>
    <dgm:pt modelId="{8275A23E-8151-46A6-8728-EB07220E58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Discrete mathematic</a:t>
          </a:r>
        </a:p>
      </dgm:t>
    </dgm:pt>
    <dgm:pt modelId="{0007BAC0-D2B4-4C68-AB37-65E5DA72371D}" type="parTrans" cxnId="{B2B6276C-AC3A-4F09-9472-9BD5CA27457E}">
      <dgm:prSet/>
      <dgm:spPr/>
      <dgm:t>
        <a:bodyPr/>
        <a:lstStyle/>
        <a:p>
          <a:endParaRPr lang="en-US"/>
        </a:p>
      </dgm:t>
    </dgm:pt>
    <dgm:pt modelId="{CD6AD9AD-62F3-42C9-A664-CDE4E604646E}" type="sibTrans" cxnId="{B2B6276C-AC3A-4F09-9472-9BD5CA27457E}">
      <dgm:prSet/>
      <dgm:spPr/>
      <dgm:t>
        <a:bodyPr/>
        <a:lstStyle/>
        <a:p>
          <a:endParaRPr lang="en-US"/>
        </a:p>
      </dgm:t>
    </dgm:pt>
    <dgm:pt modelId="{DCF52EBE-5928-4CBA-90F0-9857A851C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 theory</a:t>
          </a:r>
        </a:p>
      </dgm:t>
    </dgm:pt>
    <dgm:pt modelId="{8E9062B1-B135-428A-97B2-EE5B3E9CE3FB}" type="parTrans" cxnId="{47047D38-F8D4-4FB1-B095-032579562338}">
      <dgm:prSet/>
      <dgm:spPr/>
      <dgm:t>
        <a:bodyPr/>
        <a:lstStyle/>
        <a:p>
          <a:endParaRPr lang="en-US"/>
        </a:p>
      </dgm:t>
    </dgm:pt>
    <dgm:pt modelId="{8CF11407-CD78-4EBB-BB79-7649533CFA17}" type="sibTrans" cxnId="{47047D38-F8D4-4FB1-B095-032579562338}">
      <dgm:prSet/>
      <dgm:spPr/>
      <dgm:t>
        <a:bodyPr/>
        <a:lstStyle/>
        <a:p>
          <a:endParaRPr lang="en-US"/>
        </a:p>
      </dgm:t>
    </dgm:pt>
    <dgm:pt modelId="{C180A9B4-F2CE-4D34-A8A0-7A9E662616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Statistics and probability</a:t>
          </a:r>
        </a:p>
      </dgm:t>
    </dgm:pt>
    <dgm:pt modelId="{B958819C-928D-4F91-B2D1-B6ACE6617FE4}" type="parTrans" cxnId="{3BC6F877-3003-4CF4-B5F5-11A489008A0D}">
      <dgm:prSet/>
      <dgm:spPr/>
      <dgm:t>
        <a:bodyPr/>
        <a:lstStyle/>
        <a:p>
          <a:endParaRPr lang="en-US"/>
        </a:p>
      </dgm:t>
    </dgm:pt>
    <dgm:pt modelId="{97451199-BC3A-433B-A470-E65D6CF5EE48}" type="sibTrans" cxnId="{3BC6F877-3003-4CF4-B5F5-11A489008A0D}">
      <dgm:prSet/>
      <dgm:spPr/>
      <dgm:t>
        <a:bodyPr/>
        <a:lstStyle/>
        <a:p>
          <a:endParaRPr lang="en-US"/>
        </a:p>
      </dgm:t>
    </dgm:pt>
    <dgm:pt modelId="{01A0E618-B690-4E4B-A929-8856AE2468B8}" type="pres">
      <dgm:prSet presAssocID="{8EC949B9-65C9-4684-ACFB-889E51909054}" presName="root" presStyleCnt="0">
        <dgm:presLayoutVars>
          <dgm:dir/>
          <dgm:resizeHandles val="exact"/>
        </dgm:presLayoutVars>
      </dgm:prSet>
      <dgm:spPr/>
    </dgm:pt>
    <dgm:pt modelId="{B25FC6C3-5B29-478C-BE21-474EB840C357}" type="pres">
      <dgm:prSet presAssocID="{1D9533CA-7EA1-4B9C-9A44-1742C15662E2}" presName="compNode" presStyleCnt="0"/>
      <dgm:spPr/>
    </dgm:pt>
    <dgm:pt modelId="{6B726909-C3C6-4EE2-85DC-F70C767317AA}" type="pres">
      <dgm:prSet presAssocID="{1D9533CA-7EA1-4B9C-9A44-1742C15662E2}" presName="bgRect" presStyleLbl="bgShp" presStyleIdx="0" presStyleCnt="5"/>
      <dgm:spPr/>
    </dgm:pt>
    <dgm:pt modelId="{7D9CFDB9-DC0C-4D7F-B054-92CB08160CE3}" type="pres">
      <dgm:prSet presAssocID="{1D9533CA-7EA1-4B9C-9A44-1742C15662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9BDD271-76D1-4529-AB63-6985094AEBDF}" type="pres">
      <dgm:prSet presAssocID="{1D9533CA-7EA1-4B9C-9A44-1742C15662E2}" presName="spaceRect" presStyleCnt="0"/>
      <dgm:spPr/>
    </dgm:pt>
    <dgm:pt modelId="{6697F577-37D5-4333-8F6A-2EF7B1938F47}" type="pres">
      <dgm:prSet presAssocID="{1D9533CA-7EA1-4B9C-9A44-1742C15662E2}" presName="parTx" presStyleLbl="revTx" presStyleIdx="0" presStyleCnt="5">
        <dgm:presLayoutVars>
          <dgm:chMax val="0"/>
          <dgm:chPref val="0"/>
        </dgm:presLayoutVars>
      </dgm:prSet>
      <dgm:spPr/>
    </dgm:pt>
    <dgm:pt modelId="{2B90EED1-572C-4F8A-9027-79567C26F190}" type="pres">
      <dgm:prSet presAssocID="{60B276B6-2FBA-4E3D-8CCD-1833FC063EAD}" presName="sibTrans" presStyleCnt="0"/>
      <dgm:spPr/>
    </dgm:pt>
    <dgm:pt modelId="{559DDAF4-3F91-481F-80CD-5A5A2F4B8EC9}" type="pres">
      <dgm:prSet presAssocID="{CA4A6C63-61F2-4E41-91B3-3C70862DA02D}" presName="compNode" presStyleCnt="0"/>
      <dgm:spPr/>
    </dgm:pt>
    <dgm:pt modelId="{AAB3B423-26DD-49C1-8F76-EB179D93842E}" type="pres">
      <dgm:prSet presAssocID="{CA4A6C63-61F2-4E41-91B3-3C70862DA02D}" presName="bgRect" presStyleLbl="bgShp" presStyleIdx="1" presStyleCnt="5"/>
      <dgm:spPr/>
    </dgm:pt>
    <dgm:pt modelId="{0AADFC10-18AA-4683-95BC-B93277837B38}" type="pres">
      <dgm:prSet presAssocID="{CA4A6C63-61F2-4E41-91B3-3C70862DA0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CD0019CA-6611-49AF-AAA7-E97346C81826}" type="pres">
      <dgm:prSet presAssocID="{CA4A6C63-61F2-4E41-91B3-3C70862DA02D}" presName="spaceRect" presStyleCnt="0"/>
      <dgm:spPr/>
    </dgm:pt>
    <dgm:pt modelId="{940AB2F5-62CB-484A-81CD-79010755AEAC}" type="pres">
      <dgm:prSet presAssocID="{CA4A6C63-61F2-4E41-91B3-3C70862DA02D}" presName="parTx" presStyleLbl="revTx" presStyleIdx="1" presStyleCnt="5">
        <dgm:presLayoutVars>
          <dgm:chMax val="0"/>
          <dgm:chPref val="0"/>
        </dgm:presLayoutVars>
      </dgm:prSet>
      <dgm:spPr/>
    </dgm:pt>
    <dgm:pt modelId="{C7A42258-C2B8-4481-9F1F-177808A100FC}" type="pres">
      <dgm:prSet presAssocID="{DC052D96-F851-4811-85AF-BB2FC3F283A9}" presName="sibTrans" presStyleCnt="0"/>
      <dgm:spPr/>
    </dgm:pt>
    <dgm:pt modelId="{61FBFB70-B469-4FE6-A25C-26110A33C94F}" type="pres">
      <dgm:prSet presAssocID="{8275A23E-8151-46A6-8728-EB07220E582C}" presName="compNode" presStyleCnt="0"/>
      <dgm:spPr/>
    </dgm:pt>
    <dgm:pt modelId="{C70E880A-339A-460B-A415-B36A59447C0E}" type="pres">
      <dgm:prSet presAssocID="{8275A23E-8151-46A6-8728-EB07220E582C}" presName="bgRect" presStyleLbl="bgShp" presStyleIdx="2" presStyleCnt="5"/>
      <dgm:spPr/>
    </dgm:pt>
    <dgm:pt modelId="{AB363EBF-C3D7-42C4-873D-3355B1D9F810}" type="pres">
      <dgm:prSet presAssocID="{8275A23E-8151-46A6-8728-EB07220E582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8FE8095-CEDF-40F1-83E0-0D644C4869F6}" type="pres">
      <dgm:prSet presAssocID="{8275A23E-8151-46A6-8728-EB07220E582C}" presName="spaceRect" presStyleCnt="0"/>
      <dgm:spPr/>
    </dgm:pt>
    <dgm:pt modelId="{51633D3D-9FDF-437C-B5C0-56804B0C0C30}" type="pres">
      <dgm:prSet presAssocID="{8275A23E-8151-46A6-8728-EB07220E582C}" presName="parTx" presStyleLbl="revTx" presStyleIdx="2" presStyleCnt="5">
        <dgm:presLayoutVars>
          <dgm:chMax val="0"/>
          <dgm:chPref val="0"/>
        </dgm:presLayoutVars>
      </dgm:prSet>
      <dgm:spPr/>
    </dgm:pt>
    <dgm:pt modelId="{649E08BF-E7D5-415D-8EC3-D0B6A8E912FE}" type="pres">
      <dgm:prSet presAssocID="{CD6AD9AD-62F3-42C9-A664-CDE4E604646E}" presName="sibTrans" presStyleCnt="0"/>
      <dgm:spPr/>
    </dgm:pt>
    <dgm:pt modelId="{3282D722-23E9-4F07-AD6D-E5ED9C11D9C2}" type="pres">
      <dgm:prSet presAssocID="{DCF52EBE-5928-4CBA-90F0-9857A851C259}" presName="compNode" presStyleCnt="0"/>
      <dgm:spPr/>
    </dgm:pt>
    <dgm:pt modelId="{76C8A61B-53EF-4F5C-9C12-3E4D672E8297}" type="pres">
      <dgm:prSet presAssocID="{DCF52EBE-5928-4CBA-90F0-9857A851C259}" presName="bgRect" presStyleLbl="bgShp" presStyleIdx="3" presStyleCnt="5"/>
      <dgm:spPr/>
    </dgm:pt>
    <dgm:pt modelId="{27C54D7E-60AE-4481-8C3A-A016FE43BE5E}" type="pres">
      <dgm:prSet presAssocID="{DCF52EBE-5928-4CBA-90F0-9857A851C25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B954ED-5417-4E53-AC30-7498F1E9E0F4}" type="pres">
      <dgm:prSet presAssocID="{DCF52EBE-5928-4CBA-90F0-9857A851C259}" presName="spaceRect" presStyleCnt="0"/>
      <dgm:spPr/>
    </dgm:pt>
    <dgm:pt modelId="{72348A6D-95A6-4F30-863E-2E96D2CF1023}" type="pres">
      <dgm:prSet presAssocID="{DCF52EBE-5928-4CBA-90F0-9857A851C259}" presName="parTx" presStyleLbl="revTx" presStyleIdx="3" presStyleCnt="5">
        <dgm:presLayoutVars>
          <dgm:chMax val="0"/>
          <dgm:chPref val="0"/>
        </dgm:presLayoutVars>
      </dgm:prSet>
      <dgm:spPr/>
    </dgm:pt>
    <dgm:pt modelId="{9223F6AE-149D-4583-889C-692717212723}" type="pres">
      <dgm:prSet presAssocID="{8CF11407-CD78-4EBB-BB79-7649533CFA17}" presName="sibTrans" presStyleCnt="0"/>
      <dgm:spPr/>
    </dgm:pt>
    <dgm:pt modelId="{DB124535-0E63-4C42-B676-8DCBBEDA6210}" type="pres">
      <dgm:prSet presAssocID="{C180A9B4-F2CE-4D34-A8A0-7A9E66261678}" presName="compNode" presStyleCnt="0"/>
      <dgm:spPr/>
    </dgm:pt>
    <dgm:pt modelId="{A61C0FDD-B02F-447E-B183-F67C035E28D2}" type="pres">
      <dgm:prSet presAssocID="{C180A9B4-F2CE-4D34-A8A0-7A9E66261678}" presName="bgRect" presStyleLbl="bgShp" presStyleIdx="4" presStyleCnt="5"/>
      <dgm:spPr/>
    </dgm:pt>
    <dgm:pt modelId="{F6528E4B-4E5A-4150-BA05-9F8D06602D1E}" type="pres">
      <dgm:prSet presAssocID="{C180A9B4-F2CE-4D34-A8A0-7A9E662616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ED57307-3427-4551-9A6F-BE0B47D40D0E}" type="pres">
      <dgm:prSet presAssocID="{C180A9B4-F2CE-4D34-A8A0-7A9E66261678}" presName="spaceRect" presStyleCnt="0"/>
      <dgm:spPr/>
    </dgm:pt>
    <dgm:pt modelId="{BB2050AD-57D8-4E76-A141-FA65A73F1648}" type="pres">
      <dgm:prSet presAssocID="{C180A9B4-F2CE-4D34-A8A0-7A9E662616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F465F02-1896-499A-9372-B26751C97BCC}" type="presOf" srcId="{8EC949B9-65C9-4684-ACFB-889E51909054}" destId="{01A0E618-B690-4E4B-A929-8856AE2468B8}" srcOrd="0" destOrd="0" presId="urn:microsoft.com/office/officeart/2018/2/layout/IconVerticalSolidList"/>
    <dgm:cxn modelId="{47047D38-F8D4-4FB1-B095-032579562338}" srcId="{8EC949B9-65C9-4684-ACFB-889E51909054}" destId="{DCF52EBE-5928-4CBA-90F0-9857A851C259}" srcOrd="3" destOrd="0" parTransId="{8E9062B1-B135-428A-97B2-EE5B3E9CE3FB}" sibTransId="{8CF11407-CD78-4EBB-BB79-7649533CFA17}"/>
    <dgm:cxn modelId="{C7BACD40-C90B-4772-ACD3-3634FFA3FCAB}" srcId="{8EC949B9-65C9-4684-ACFB-889E51909054}" destId="{CA4A6C63-61F2-4E41-91B3-3C70862DA02D}" srcOrd="1" destOrd="0" parTransId="{24440485-A1B9-4F03-88DA-0A4231505F47}" sibTransId="{DC052D96-F851-4811-85AF-BB2FC3F283A9}"/>
    <dgm:cxn modelId="{B2B6276C-AC3A-4F09-9472-9BD5CA27457E}" srcId="{8EC949B9-65C9-4684-ACFB-889E51909054}" destId="{8275A23E-8151-46A6-8728-EB07220E582C}" srcOrd="2" destOrd="0" parTransId="{0007BAC0-D2B4-4C68-AB37-65E5DA72371D}" sibTransId="{CD6AD9AD-62F3-42C9-A664-CDE4E604646E}"/>
    <dgm:cxn modelId="{B2F3BF76-7741-4534-AF75-D15FB1559F9F}" type="presOf" srcId="{C180A9B4-F2CE-4D34-A8A0-7A9E66261678}" destId="{BB2050AD-57D8-4E76-A141-FA65A73F1648}" srcOrd="0" destOrd="0" presId="urn:microsoft.com/office/officeart/2018/2/layout/IconVerticalSolidList"/>
    <dgm:cxn modelId="{3BC6F877-3003-4CF4-B5F5-11A489008A0D}" srcId="{8EC949B9-65C9-4684-ACFB-889E51909054}" destId="{C180A9B4-F2CE-4D34-A8A0-7A9E66261678}" srcOrd="4" destOrd="0" parTransId="{B958819C-928D-4F91-B2D1-B6ACE6617FE4}" sibTransId="{97451199-BC3A-433B-A470-E65D6CF5EE48}"/>
    <dgm:cxn modelId="{C5125697-7BA5-4724-81D3-185E32EC5921}" type="presOf" srcId="{1D9533CA-7EA1-4B9C-9A44-1742C15662E2}" destId="{6697F577-37D5-4333-8F6A-2EF7B1938F47}" srcOrd="0" destOrd="0" presId="urn:microsoft.com/office/officeart/2018/2/layout/IconVerticalSolidList"/>
    <dgm:cxn modelId="{F55881D1-BECE-458B-961A-8D4ADDF4CB6A}" type="presOf" srcId="{DCF52EBE-5928-4CBA-90F0-9857A851C259}" destId="{72348A6D-95A6-4F30-863E-2E96D2CF1023}" srcOrd="0" destOrd="0" presId="urn:microsoft.com/office/officeart/2018/2/layout/IconVerticalSolidList"/>
    <dgm:cxn modelId="{CDA349D4-AF8A-48A1-B43C-2F6ABD284D73}" srcId="{8EC949B9-65C9-4684-ACFB-889E51909054}" destId="{1D9533CA-7EA1-4B9C-9A44-1742C15662E2}" srcOrd="0" destOrd="0" parTransId="{05A4BEDB-905D-4B0A-88AC-27706F97AF43}" sibTransId="{60B276B6-2FBA-4E3D-8CCD-1833FC063EAD}"/>
    <dgm:cxn modelId="{79CC7BEC-9E17-424B-86BD-F4E952D2E2F2}" type="presOf" srcId="{CA4A6C63-61F2-4E41-91B3-3C70862DA02D}" destId="{940AB2F5-62CB-484A-81CD-79010755AEAC}" srcOrd="0" destOrd="0" presId="urn:microsoft.com/office/officeart/2018/2/layout/IconVerticalSolidList"/>
    <dgm:cxn modelId="{8F7D63F7-F8A8-411D-BA38-748BB925B844}" type="presOf" srcId="{8275A23E-8151-46A6-8728-EB07220E582C}" destId="{51633D3D-9FDF-437C-B5C0-56804B0C0C30}" srcOrd="0" destOrd="0" presId="urn:microsoft.com/office/officeart/2018/2/layout/IconVerticalSolidList"/>
    <dgm:cxn modelId="{0B554AA6-F88F-4AD7-9915-E932D2D21804}" type="presParOf" srcId="{01A0E618-B690-4E4B-A929-8856AE2468B8}" destId="{B25FC6C3-5B29-478C-BE21-474EB840C357}" srcOrd="0" destOrd="0" presId="urn:microsoft.com/office/officeart/2018/2/layout/IconVerticalSolidList"/>
    <dgm:cxn modelId="{9C0B0D71-8E81-4A0A-90C0-CE244A0F12B5}" type="presParOf" srcId="{B25FC6C3-5B29-478C-BE21-474EB840C357}" destId="{6B726909-C3C6-4EE2-85DC-F70C767317AA}" srcOrd="0" destOrd="0" presId="urn:microsoft.com/office/officeart/2018/2/layout/IconVerticalSolidList"/>
    <dgm:cxn modelId="{65871D57-A2E8-4A25-8818-35838CB0CFB5}" type="presParOf" srcId="{B25FC6C3-5B29-478C-BE21-474EB840C357}" destId="{7D9CFDB9-DC0C-4D7F-B054-92CB08160CE3}" srcOrd="1" destOrd="0" presId="urn:microsoft.com/office/officeart/2018/2/layout/IconVerticalSolidList"/>
    <dgm:cxn modelId="{AC4CB74F-F1D3-465C-BE1F-61105E211ED2}" type="presParOf" srcId="{B25FC6C3-5B29-478C-BE21-474EB840C357}" destId="{39BDD271-76D1-4529-AB63-6985094AEBDF}" srcOrd="2" destOrd="0" presId="urn:microsoft.com/office/officeart/2018/2/layout/IconVerticalSolidList"/>
    <dgm:cxn modelId="{B72E0120-A275-44F9-8873-846659852EF7}" type="presParOf" srcId="{B25FC6C3-5B29-478C-BE21-474EB840C357}" destId="{6697F577-37D5-4333-8F6A-2EF7B1938F47}" srcOrd="3" destOrd="0" presId="urn:microsoft.com/office/officeart/2018/2/layout/IconVerticalSolidList"/>
    <dgm:cxn modelId="{060C74B3-1547-4339-AC2A-8E9508E1B486}" type="presParOf" srcId="{01A0E618-B690-4E4B-A929-8856AE2468B8}" destId="{2B90EED1-572C-4F8A-9027-79567C26F190}" srcOrd="1" destOrd="0" presId="urn:microsoft.com/office/officeart/2018/2/layout/IconVerticalSolidList"/>
    <dgm:cxn modelId="{277C6F2D-7DDC-4AC1-A842-7BFFAA3817EE}" type="presParOf" srcId="{01A0E618-B690-4E4B-A929-8856AE2468B8}" destId="{559DDAF4-3F91-481F-80CD-5A5A2F4B8EC9}" srcOrd="2" destOrd="0" presId="urn:microsoft.com/office/officeart/2018/2/layout/IconVerticalSolidList"/>
    <dgm:cxn modelId="{0CD207EF-DB71-466B-A978-F05C354542C4}" type="presParOf" srcId="{559DDAF4-3F91-481F-80CD-5A5A2F4B8EC9}" destId="{AAB3B423-26DD-49C1-8F76-EB179D93842E}" srcOrd="0" destOrd="0" presId="urn:microsoft.com/office/officeart/2018/2/layout/IconVerticalSolidList"/>
    <dgm:cxn modelId="{DE6A03EA-7051-44E1-A596-844A360671E7}" type="presParOf" srcId="{559DDAF4-3F91-481F-80CD-5A5A2F4B8EC9}" destId="{0AADFC10-18AA-4683-95BC-B93277837B38}" srcOrd="1" destOrd="0" presId="urn:microsoft.com/office/officeart/2018/2/layout/IconVerticalSolidList"/>
    <dgm:cxn modelId="{46D76C0C-94BD-4BC7-87BF-7443408A6648}" type="presParOf" srcId="{559DDAF4-3F91-481F-80CD-5A5A2F4B8EC9}" destId="{CD0019CA-6611-49AF-AAA7-E97346C81826}" srcOrd="2" destOrd="0" presId="urn:microsoft.com/office/officeart/2018/2/layout/IconVerticalSolidList"/>
    <dgm:cxn modelId="{4CFBC948-DF48-46C1-B680-D4F0AC68EFFB}" type="presParOf" srcId="{559DDAF4-3F91-481F-80CD-5A5A2F4B8EC9}" destId="{940AB2F5-62CB-484A-81CD-79010755AEAC}" srcOrd="3" destOrd="0" presId="urn:microsoft.com/office/officeart/2018/2/layout/IconVerticalSolidList"/>
    <dgm:cxn modelId="{2739B509-7FB8-45C7-8D5D-CA1B69795F35}" type="presParOf" srcId="{01A0E618-B690-4E4B-A929-8856AE2468B8}" destId="{C7A42258-C2B8-4481-9F1F-177808A100FC}" srcOrd="3" destOrd="0" presId="urn:microsoft.com/office/officeart/2018/2/layout/IconVerticalSolidList"/>
    <dgm:cxn modelId="{46B43355-49D5-4845-95FE-55BDFBD7E159}" type="presParOf" srcId="{01A0E618-B690-4E4B-A929-8856AE2468B8}" destId="{61FBFB70-B469-4FE6-A25C-26110A33C94F}" srcOrd="4" destOrd="0" presId="urn:microsoft.com/office/officeart/2018/2/layout/IconVerticalSolidList"/>
    <dgm:cxn modelId="{408592E8-D998-408A-8301-F594F1295A07}" type="presParOf" srcId="{61FBFB70-B469-4FE6-A25C-26110A33C94F}" destId="{C70E880A-339A-460B-A415-B36A59447C0E}" srcOrd="0" destOrd="0" presId="urn:microsoft.com/office/officeart/2018/2/layout/IconVerticalSolidList"/>
    <dgm:cxn modelId="{9A93C430-9B11-40D2-B9DA-56C5B1E9DC4C}" type="presParOf" srcId="{61FBFB70-B469-4FE6-A25C-26110A33C94F}" destId="{AB363EBF-C3D7-42C4-873D-3355B1D9F810}" srcOrd="1" destOrd="0" presId="urn:microsoft.com/office/officeart/2018/2/layout/IconVerticalSolidList"/>
    <dgm:cxn modelId="{2500ADEA-BEE7-48C0-843A-76DDFEEFA7EA}" type="presParOf" srcId="{61FBFB70-B469-4FE6-A25C-26110A33C94F}" destId="{18FE8095-CEDF-40F1-83E0-0D644C4869F6}" srcOrd="2" destOrd="0" presId="urn:microsoft.com/office/officeart/2018/2/layout/IconVerticalSolidList"/>
    <dgm:cxn modelId="{FFFC7FA6-14C4-4A03-8DAE-729341838B44}" type="presParOf" srcId="{61FBFB70-B469-4FE6-A25C-26110A33C94F}" destId="{51633D3D-9FDF-437C-B5C0-56804B0C0C30}" srcOrd="3" destOrd="0" presId="urn:microsoft.com/office/officeart/2018/2/layout/IconVerticalSolidList"/>
    <dgm:cxn modelId="{57DA3EDA-7514-424E-BC09-D453FB8F6655}" type="presParOf" srcId="{01A0E618-B690-4E4B-A929-8856AE2468B8}" destId="{649E08BF-E7D5-415D-8EC3-D0B6A8E912FE}" srcOrd="5" destOrd="0" presId="urn:microsoft.com/office/officeart/2018/2/layout/IconVerticalSolidList"/>
    <dgm:cxn modelId="{0A4ACE2E-A01E-4113-9292-0A22C5D68029}" type="presParOf" srcId="{01A0E618-B690-4E4B-A929-8856AE2468B8}" destId="{3282D722-23E9-4F07-AD6D-E5ED9C11D9C2}" srcOrd="6" destOrd="0" presId="urn:microsoft.com/office/officeart/2018/2/layout/IconVerticalSolidList"/>
    <dgm:cxn modelId="{2D6E3C3C-A3DC-4430-B3EB-1286E948092D}" type="presParOf" srcId="{3282D722-23E9-4F07-AD6D-E5ED9C11D9C2}" destId="{76C8A61B-53EF-4F5C-9C12-3E4D672E8297}" srcOrd="0" destOrd="0" presId="urn:microsoft.com/office/officeart/2018/2/layout/IconVerticalSolidList"/>
    <dgm:cxn modelId="{51EC00A6-2365-40B7-A9A5-B071DBF0ECB9}" type="presParOf" srcId="{3282D722-23E9-4F07-AD6D-E5ED9C11D9C2}" destId="{27C54D7E-60AE-4481-8C3A-A016FE43BE5E}" srcOrd="1" destOrd="0" presId="urn:microsoft.com/office/officeart/2018/2/layout/IconVerticalSolidList"/>
    <dgm:cxn modelId="{A400108B-2508-4F42-B80E-68CC51659861}" type="presParOf" srcId="{3282D722-23E9-4F07-AD6D-E5ED9C11D9C2}" destId="{8DB954ED-5417-4E53-AC30-7498F1E9E0F4}" srcOrd="2" destOrd="0" presId="urn:microsoft.com/office/officeart/2018/2/layout/IconVerticalSolidList"/>
    <dgm:cxn modelId="{A36319D8-07C9-490A-99A7-9663E5E5041F}" type="presParOf" srcId="{3282D722-23E9-4F07-AD6D-E5ED9C11D9C2}" destId="{72348A6D-95A6-4F30-863E-2E96D2CF1023}" srcOrd="3" destOrd="0" presId="urn:microsoft.com/office/officeart/2018/2/layout/IconVerticalSolidList"/>
    <dgm:cxn modelId="{F26BD5AC-DB05-4DB0-A8A3-CF091A7CF809}" type="presParOf" srcId="{01A0E618-B690-4E4B-A929-8856AE2468B8}" destId="{9223F6AE-149D-4583-889C-692717212723}" srcOrd="7" destOrd="0" presId="urn:microsoft.com/office/officeart/2018/2/layout/IconVerticalSolidList"/>
    <dgm:cxn modelId="{337CA4F2-9154-4222-A68E-06E3E1C8E31D}" type="presParOf" srcId="{01A0E618-B690-4E4B-A929-8856AE2468B8}" destId="{DB124535-0E63-4C42-B676-8DCBBEDA6210}" srcOrd="8" destOrd="0" presId="urn:microsoft.com/office/officeart/2018/2/layout/IconVerticalSolidList"/>
    <dgm:cxn modelId="{E0DABAB6-7EA6-4B15-AB87-13478F614C7C}" type="presParOf" srcId="{DB124535-0E63-4C42-B676-8DCBBEDA6210}" destId="{A61C0FDD-B02F-447E-B183-F67C035E28D2}" srcOrd="0" destOrd="0" presId="urn:microsoft.com/office/officeart/2018/2/layout/IconVerticalSolidList"/>
    <dgm:cxn modelId="{C91F1ADA-F086-457A-81CF-729CA991F542}" type="presParOf" srcId="{DB124535-0E63-4C42-B676-8DCBBEDA6210}" destId="{F6528E4B-4E5A-4150-BA05-9F8D06602D1E}" srcOrd="1" destOrd="0" presId="urn:microsoft.com/office/officeart/2018/2/layout/IconVerticalSolidList"/>
    <dgm:cxn modelId="{0FD6C523-4F6D-4425-8AC0-EDFAF1008501}" type="presParOf" srcId="{DB124535-0E63-4C42-B676-8DCBBEDA6210}" destId="{8ED57307-3427-4551-9A6F-BE0B47D40D0E}" srcOrd="2" destOrd="0" presId="urn:microsoft.com/office/officeart/2018/2/layout/IconVerticalSolidList"/>
    <dgm:cxn modelId="{891C3A91-8472-4418-95C6-3BA5BCC7AA4D}" type="presParOf" srcId="{DB124535-0E63-4C42-B676-8DCBBEDA6210}" destId="{BB2050AD-57D8-4E76-A141-FA65A73F16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EA49AD-FF0E-4780-8FB8-0322ED0D1D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949DD4-5122-47DD-BFFC-1645C2AF5747}">
      <dgm:prSet/>
      <dgm:spPr/>
      <dgm:t>
        <a:bodyPr/>
        <a:lstStyle/>
        <a:p>
          <a:r>
            <a:rPr lang="en-US" dirty="0"/>
            <a:t>Because AI is a big picture and we have a lot of fields to study. So focus on the field </a:t>
          </a:r>
          <a:r>
            <a:rPr lang="en-US" b="1" dirty="0">
              <a:solidFill>
                <a:srgbClr val="FFFF00"/>
              </a:solidFill>
            </a:rPr>
            <a:t>which you good at</a:t>
          </a:r>
        </a:p>
      </dgm:t>
    </dgm:pt>
    <dgm:pt modelId="{93FE8CEF-7278-45B8-A01A-61E677A4A371}" type="parTrans" cxnId="{E7FADAD1-CF13-4440-8870-05145875DEDB}">
      <dgm:prSet/>
      <dgm:spPr/>
      <dgm:t>
        <a:bodyPr/>
        <a:lstStyle/>
        <a:p>
          <a:endParaRPr lang="en-US"/>
        </a:p>
      </dgm:t>
    </dgm:pt>
    <dgm:pt modelId="{F4708278-5FB8-471D-8AAA-322FB1FB9BF0}" type="sibTrans" cxnId="{E7FADAD1-CF13-4440-8870-05145875DEDB}">
      <dgm:prSet/>
      <dgm:spPr/>
      <dgm:t>
        <a:bodyPr/>
        <a:lstStyle/>
        <a:p>
          <a:endParaRPr lang="en-US"/>
        </a:p>
      </dgm:t>
    </dgm:pt>
    <dgm:pt modelId="{F825BD66-5B14-49AC-9FC1-0E607F08811C}">
      <dgm:prSet/>
      <dgm:spPr/>
      <dgm:t>
        <a:bodyPr/>
        <a:lstStyle/>
        <a:p>
          <a:r>
            <a:rPr lang="en-US" dirty="0"/>
            <a:t>Study to </a:t>
          </a:r>
          <a:r>
            <a:rPr lang="en-US" b="1" dirty="0">
              <a:solidFill>
                <a:srgbClr val="FFFF00"/>
              </a:solidFill>
            </a:rPr>
            <a:t>understand basic terminologies  </a:t>
          </a:r>
        </a:p>
      </dgm:t>
    </dgm:pt>
    <dgm:pt modelId="{DD48F33B-D78A-4D07-8279-3141E0BFB06A}" type="parTrans" cxnId="{50E3AD81-72F8-4D2F-8485-16AE6ADEBD25}">
      <dgm:prSet/>
      <dgm:spPr/>
      <dgm:t>
        <a:bodyPr/>
        <a:lstStyle/>
        <a:p>
          <a:endParaRPr lang="en-US"/>
        </a:p>
      </dgm:t>
    </dgm:pt>
    <dgm:pt modelId="{B942FBEC-9DAD-42D0-930B-C1FA90563BD3}" type="sibTrans" cxnId="{50E3AD81-72F8-4D2F-8485-16AE6ADEBD25}">
      <dgm:prSet/>
      <dgm:spPr/>
      <dgm:t>
        <a:bodyPr/>
        <a:lstStyle/>
        <a:p>
          <a:endParaRPr lang="en-US"/>
        </a:p>
      </dgm:t>
    </dgm:pt>
    <dgm:pt modelId="{637643CF-B0A6-4B8A-9C10-1E709183BBBA}">
      <dgm:prSet/>
      <dgm:spPr/>
      <dgm:t>
        <a:bodyPr/>
        <a:lstStyle/>
        <a:p>
          <a:r>
            <a:rPr lang="en-US" dirty="0"/>
            <a:t>Improve </a:t>
          </a:r>
          <a:r>
            <a:rPr lang="en-US" b="1" dirty="0">
              <a:solidFill>
                <a:srgbClr val="FFFF00"/>
              </a:solidFill>
            </a:rPr>
            <a:t>coding skill</a:t>
          </a:r>
        </a:p>
      </dgm:t>
    </dgm:pt>
    <dgm:pt modelId="{1B852052-44A6-498F-825C-DB59B9ABF3B9}" type="parTrans" cxnId="{7E135430-546D-4383-B578-B66FDBDC4DF3}">
      <dgm:prSet/>
      <dgm:spPr/>
      <dgm:t>
        <a:bodyPr/>
        <a:lstStyle/>
        <a:p>
          <a:endParaRPr lang="en-US"/>
        </a:p>
      </dgm:t>
    </dgm:pt>
    <dgm:pt modelId="{79FB265D-E91C-490F-933F-B30547507A5F}" type="sibTrans" cxnId="{7E135430-546D-4383-B578-B66FDBDC4DF3}">
      <dgm:prSet/>
      <dgm:spPr/>
      <dgm:t>
        <a:bodyPr/>
        <a:lstStyle/>
        <a:p>
          <a:endParaRPr lang="en-US"/>
        </a:p>
      </dgm:t>
    </dgm:pt>
    <dgm:pt modelId="{414B8DB2-572F-4A93-ABE3-20D516B8B2CB}">
      <dgm:prSet/>
      <dgm:spPr/>
      <dgm:t>
        <a:bodyPr/>
        <a:lstStyle/>
        <a:p>
          <a:r>
            <a:rPr lang="en-US" dirty="0"/>
            <a:t>Learning </a:t>
          </a:r>
          <a:r>
            <a:rPr lang="en-US" b="1" dirty="0">
              <a:solidFill>
                <a:srgbClr val="FFFF00"/>
              </a:solidFill>
            </a:rPr>
            <a:t>algorithms</a:t>
          </a:r>
          <a:r>
            <a:rPr lang="en-US" dirty="0"/>
            <a:t>, implement simple algorithms</a:t>
          </a:r>
        </a:p>
      </dgm:t>
    </dgm:pt>
    <dgm:pt modelId="{3077E957-E1CE-4398-AA24-71DC02C890CF}" type="parTrans" cxnId="{5AF2677C-88A7-41B7-B35B-F54BB34BEC19}">
      <dgm:prSet/>
      <dgm:spPr/>
      <dgm:t>
        <a:bodyPr/>
        <a:lstStyle/>
        <a:p>
          <a:endParaRPr lang="en-US"/>
        </a:p>
      </dgm:t>
    </dgm:pt>
    <dgm:pt modelId="{50EF1AA8-D202-4268-B83D-E2075DFC7066}" type="sibTrans" cxnId="{5AF2677C-88A7-41B7-B35B-F54BB34BEC19}">
      <dgm:prSet/>
      <dgm:spPr/>
      <dgm:t>
        <a:bodyPr/>
        <a:lstStyle/>
        <a:p>
          <a:endParaRPr lang="en-US"/>
        </a:p>
      </dgm:t>
    </dgm:pt>
    <dgm:pt modelId="{D87E8843-B8BD-4233-8335-B3F69924B523}">
      <dgm:prSet/>
      <dgm:spPr/>
      <dgm:t>
        <a:bodyPr/>
        <a:lstStyle/>
        <a:p>
          <a:r>
            <a:rPr lang="en-US" dirty="0"/>
            <a:t>Learn </a:t>
          </a:r>
          <a:r>
            <a:rPr lang="en-US" b="1" dirty="0">
              <a:solidFill>
                <a:srgbClr val="FFFF00"/>
              </a:solidFill>
            </a:rPr>
            <a:t>how to read</a:t>
          </a:r>
          <a:r>
            <a:rPr lang="en-US" dirty="0"/>
            <a:t> a paper</a:t>
          </a:r>
        </a:p>
      </dgm:t>
    </dgm:pt>
    <dgm:pt modelId="{76AC7567-03AB-4203-8A3E-F8C84F9C3E88}" type="parTrans" cxnId="{284753D2-C5B7-44F0-9EB5-E64395744E08}">
      <dgm:prSet/>
      <dgm:spPr/>
      <dgm:t>
        <a:bodyPr/>
        <a:lstStyle/>
        <a:p>
          <a:endParaRPr lang="en-US"/>
        </a:p>
      </dgm:t>
    </dgm:pt>
    <dgm:pt modelId="{4672BCFE-2ED6-44EC-8CE5-9229A7546681}" type="sibTrans" cxnId="{284753D2-C5B7-44F0-9EB5-E64395744E08}">
      <dgm:prSet/>
      <dgm:spPr/>
      <dgm:t>
        <a:bodyPr/>
        <a:lstStyle/>
        <a:p>
          <a:endParaRPr lang="en-US"/>
        </a:p>
      </dgm:t>
    </dgm:pt>
    <dgm:pt modelId="{CF1BAD27-788D-457F-9600-07C1538EA209}" type="pres">
      <dgm:prSet presAssocID="{63EA49AD-FF0E-4780-8FB8-0322ED0D1D89}" presName="root" presStyleCnt="0">
        <dgm:presLayoutVars>
          <dgm:dir/>
          <dgm:resizeHandles val="exact"/>
        </dgm:presLayoutVars>
      </dgm:prSet>
      <dgm:spPr/>
    </dgm:pt>
    <dgm:pt modelId="{A65EF15F-9E51-4A2F-BD90-85CC014D63A1}" type="pres">
      <dgm:prSet presAssocID="{99949DD4-5122-47DD-BFFC-1645C2AF5747}" presName="compNode" presStyleCnt="0"/>
      <dgm:spPr/>
    </dgm:pt>
    <dgm:pt modelId="{43838A28-43B3-4C67-B079-3C2148D74F44}" type="pres">
      <dgm:prSet presAssocID="{99949DD4-5122-47DD-BFFC-1645C2AF5747}" presName="bgRect" presStyleLbl="bgShp" presStyleIdx="0" presStyleCnt="5"/>
      <dgm:spPr/>
    </dgm:pt>
    <dgm:pt modelId="{D48F784A-00DC-4E4D-B1F8-9E0D67351936}" type="pres">
      <dgm:prSet presAssocID="{99949DD4-5122-47DD-BFFC-1645C2AF57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C703EFA-5C47-4356-B58C-201BBDB7E687}" type="pres">
      <dgm:prSet presAssocID="{99949DD4-5122-47DD-BFFC-1645C2AF5747}" presName="spaceRect" presStyleCnt="0"/>
      <dgm:spPr/>
    </dgm:pt>
    <dgm:pt modelId="{E83AABB6-A13D-40BF-8D71-0D22FC958D89}" type="pres">
      <dgm:prSet presAssocID="{99949DD4-5122-47DD-BFFC-1645C2AF5747}" presName="parTx" presStyleLbl="revTx" presStyleIdx="0" presStyleCnt="5">
        <dgm:presLayoutVars>
          <dgm:chMax val="0"/>
          <dgm:chPref val="0"/>
        </dgm:presLayoutVars>
      </dgm:prSet>
      <dgm:spPr/>
    </dgm:pt>
    <dgm:pt modelId="{3B03173E-45D4-48E1-925E-5158C29F318D}" type="pres">
      <dgm:prSet presAssocID="{F4708278-5FB8-471D-8AAA-322FB1FB9BF0}" presName="sibTrans" presStyleCnt="0"/>
      <dgm:spPr/>
    </dgm:pt>
    <dgm:pt modelId="{FE198CEA-6939-4A11-A36F-DD7F5CD3DAF2}" type="pres">
      <dgm:prSet presAssocID="{F825BD66-5B14-49AC-9FC1-0E607F08811C}" presName="compNode" presStyleCnt="0"/>
      <dgm:spPr/>
    </dgm:pt>
    <dgm:pt modelId="{A4E9091E-515D-4786-B358-0A71CFA64743}" type="pres">
      <dgm:prSet presAssocID="{F825BD66-5B14-49AC-9FC1-0E607F08811C}" presName="bgRect" presStyleLbl="bgShp" presStyleIdx="1" presStyleCnt="5"/>
      <dgm:spPr/>
    </dgm:pt>
    <dgm:pt modelId="{C90F9525-47A1-4941-84B2-9AC4385137DE}" type="pres">
      <dgm:prSet presAssocID="{F825BD66-5B14-49AC-9FC1-0E607F0881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50084AE-10EA-4033-A1A1-D3870B7066A0}" type="pres">
      <dgm:prSet presAssocID="{F825BD66-5B14-49AC-9FC1-0E607F08811C}" presName="spaceRect" presStyleCnt="0"/>
      <dgm:spPr/>
    </dgm:pt>
    <dgm:pt modelId="{0787D6B2-987B-48B7-BE56-98F2B03CD969}" type="pres">
      <dgm:prSet presAssocID="{F825BD66-5B14-49AC-9FC1-0E607F08811C}" presName="parTx" presStyleLbl="revTx" presStyleIdx="1" presStyleCnt="5">
        <dgm:presLayoutVars>
          <dgm:chMax val="0"/>
          <dgm:chPref val="0"/>
        </dgm:presLayoutVars>
      </dgm:prSet>
      <dgm:spPr/>
    </dgm:pt>
    <dgm:pt modelId="{63291B88-CF76-4679-8DC2-AB7FD94B757F}" type="pres">
      <dgm:prSet presAssocID="{B942FBEC-9DAD-42D0-930B-C1FA90563BD3}" presName="sibTrans" presStyleCnt="0"/>
      <dgm:spPr/>
    </dgm:pt>
    <dgm:pt modelId="{BE3D0BEF-1321-4850-AEC7-AD99EF027A85}" type="pres">
      <dgm:prSet presAssocID="{637643CF-B0A6-4B8A-9C10-1E709183BBBA}" presName="compNode" presStyleCnt="0"/>
      <dgm:spPr/>
    </dgm:pt>
    <dgm:pt modelId="{411197C1-DC96-4ED9-A841-66E24F4AF003}" type="pres">
      <dgm:prSet presAssocID="{637643CF-B0A6-4B8A-9C10-1E709183BBBA}" presName="bgRect" presStyleLbl="bgShp" presStyleIdx="2" presStyleCnt="5"/>
      <dgm:spPr/>
    </dgm:pt>
    <dgm:pt modelId="{674E6361-5F10-4343-9A94-B139EF29CD8B}" type="pres">
      <dgm:prSet presAssocID="{637643CF-B0A6-4B8A-9C10-1E709183BB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7E37834-EFE2-428E-BC7A-70994A80EE1B}" type="pres">
      <dgm:prSet presAssocID="{637643CF-B0A6-4B8A-9C10-1E709183BBBA}" presName="spaceRect" presStyleCnt="0"/>
      <dgm:spPr/>
    </dgm:pt>
    <dgm:pt modelId="{B5AEE2F8-B6CD-4A1A-B0F1-184AA4DD6453}" type="pres">
      <dgm:prSet presAssocID="{637643CF-B0A6-4B8A-9C10-1E709183BBBA}" presName="parTx" presStyleLbl="revTx" presStyleIdx="2" presStyleCnt="5">
        <dgm:presLayoutVars>
          <dgm:chMax val="0"/>
          <dgm:chPref val="0"/>
        </dgm:presLayoutVars>
      </dgm:prSet>
      <dgm:spPr/>
    </dgm:pt>
    <dgm:pt modelId="{13D24129-3B37-492F-AA0C-FB72C209FFA9}" type="pres">
      <dgm:prSet presAssocID="{79FB265D-E91C-490F-933F-B30547507A5F}" presName="sibTrans" presStyleCnt="0"/>
      <dgm:spPr/>
    </dgm:pt>
    <dgm:pt modelId="{446B0B78-DD48-438E-A1AC-C1CBD4045EAA}" type="pres">
      <dgm:prSet presAssocID="{414B8DB2-572F-4A93-ABE3-20D516B8B2CB}" presName="compNode" presStyleCnt="0"/>
      <dgm:spPr/>
    </dgm:pt>
    <dgm:pt modelId="{27488160-2ED7-4DFB-80A1-F3345A60C6B4}" type="pres">
      <dgm:prSet presAssocID="{414B8DB2-572F-4A93-ABE3-20D516B8B2CB}" presName="bgRect" presStyleLbl="bgShp" presStyleIdx="3" presStyleCnt="5"/>
      <dgm:spPr/>
    </dgm:pt>
    <dgm:pt modelId="{1ED68805-E3D4-4F5A-B303-DFCB2F45463C}" type="pres">
      <dgm:prSet presAssocID="{414B8DB2-572F-4A93-ABE3-20D516B8B2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F0B943-834D-45CD-8370-44AC9A30EA10}" type="pres">
      <dgm:prSet presAssocID="{414B8DB2-572F-4A93-ABE3-20D516B8B2CB}" presName="spaceRect" presStyleCnt="0"/>
      <dgm:spPr/>
    </dgm:pt>
    <dgm:pt modelId="{6D5E9E02-066D-4061-AACE-3E117E7DEAFC}" type="pres">
      <dgm:prSet presAssocID="{414B8DB2-572F-4A93-ABE3-20D516B8B2CB}" presName="parTx" presStyleLbl="revTx" presStyleIdx="3" presStyleCnt="5">
        <dgm:presLayoutVars>
          <dgm:chMax val="0"/>
          <dgm:chPref val="0"/>
        </dgm:presLayoutVars>
      </dgm:prSet>
      <dgm:spPr/>
    </dgm:pt>
    <dgm:pt modelId="{7DDD4694-67FA-42F0-93E0-D070D549DD3D}" type="pres">
      <dgm:prSet presAssocID="{50EF1AA8-D202-4268-B83D-E2075DFC7066}" presName="sibTrans" presStyleCnt="0"/>
      <dgm:spPr/>
    </dgm:pt>
    <dgm:pt modelId="{64FFB032-285B-409E-BD92-D85E26C4735B}" type="pres">
      <dgm:prSet presAssocID="{D87E8843-B8BD-4233-8335-B3F69924B523}" presName="compNode" presStyleCnt="0"/>
      <dgm:spPr/>
    </dgm:pt>
    <dgm:pt modelId="{1E4D631B-FCDA-4DC8-8E89-80008BB44006}" type="pres">
      <dgm:prSet presAssocID="{D87E8843-B8BD-4233-8335-B3F69924B523}" presName="bgRect" presStyleLbl="bgShp" presStyleIdx="4" presStyleCnt="5"/>
      <dgm:spPr/>
    </dgm:pt>
    <dgm:pt modelId="{47C0F0DA-0E75-4009-AC2F-6736E76CA7B4}" type="pres">
      <dgm:prSet presAssocID="{D87E8843-B8BD-4233-8335-B3F69924B52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F1E5AD-236B-4D03-BB1C-B976C63C51A4}" type="pres">
      <dgm:prSet presAssocID="{D87E8843-B8BD-4233-8335-B3F69924B523}" presName="spaceRect" presStyleCnt="0"/>
      <dgm:spPr/>
    </dgm:pt>
    <dgm:pt modelId="{83730A34-04CA-45DA-8016-298EF10649F9}" type="pres">
      <dgm:prSet presAssocID="{D87E8843-B8BD-4233-8335-B3F69924B52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B4D6317-9DB5-4916-9219-9F5F9FD89650}" type="presOf" srcId="{99949DD4-5122-47DD-BFFC-1645C2AF5747}" destId="{E83AABB6-A13D-40BF-8D71-0D22FC958D89}" srcOrd="0" destOrd="0" presId="urn:microsoft.com/office/officeart/2018/2/layout/IconVerticalSolidList"/>
    <dgm:cxn modelId="{7E135430-546D-4383-B578-B66FDBDC4DF3}" srcId="{63EA49AD-FF0E-4780-8FB8-0322ED0D1D89}" destId="{637643CF-B0A6-4B8A-9C10-1E709183BBBA}" srcOrd="2" destOrd="0" parTransId="{1B852052-44A6-498F-825C-DB59B9ABF3B9}" sibTransId="{79FB265D-E91C-490F-933F-B30547507A5F}"/>
    <dgm:cxn modelId="{CB285F60-F6AE-4C60-BD85-91EE9A89A6C6}" type="presOf" srcId="{F825BD66-5B14-49AC-9FC1-0E607F08811C}" destId="{0787D6B2-987B-48B7-BE56-98F2B03CD969}" srcOrd="0" destOrd="0" presId="urn:microsoft.com/office/officeart/2018/2/layout/IconVerticalSolidList"/>
    <dgm:cxn modelId="{51507066-0325-478C-A630-DD1AACFE8A75}" type="presOf" srcId="{414B8DB2-572F-4A93-ABE3-20D516B8B2CB}" destId="{6D5E9E02-066D-4061-AACE-3E117E7DEAFC}" srcOrd="0" destOrd="0" presId="urn:microsoft.com/office/officeart/2018/2/layout/IconVerticalSolidList"/>
    <dgm:cxn modelId="{1A172877-C242-40E6-864D-4594AB379901}" type="presOf" srcId="{63EA49AD-FF0E-4780-8FB8-0322ED0D1D89}" destId="{CF1BAD27-788D-457F-9600-07C1538EA209}" srcOrd="0" destOrd="0" presId="urn:microsoft.com/office/officeart/2018/2/layout/IconVerticalSolidList"/>
    <dgm:cxn modelId="{5AF2677C-88A7-41B7-B35B-F54BB34BEC19}" srcId="{63EA49AD-FF0E-4780-8FB8-0322ED0D1D89}" destId="{414B8DB2-572F-4A93-ABE3-20D516B8B2CB}" srcOrd="3" destOrd="0" parTransId="{3077E957-E1CE-4398-AA24-71DC02C890CF}" sibTransId="{50EF1AA8-D202-4268-B83D-E2075DFC7066}"/>
    <dgm:cxn modelId="{3460C47E-4C11-4655-A7BF-9BA8FFBA0564}" type="presOf" srcId="{637643CF-B0A6-4B8A-9C10-1E709183BBBA}" destId="{B5AEE2F8-B6CD-4A1A-B0F1-184AA4DD6453}" srcOrd="0" destOrd="0" presId="urn:microsoft.com/office/officeart/2018/2/layout/IconVerticalSolidList"/>
    <dgm:cxn modelId="{50E3AD81-72F8-4D2F-8485-16AE6ADEBD25}" srcId="{63EA49AD-FF0E-4780-8FB8-0322ED0D1D89}" destId="{F825BD66-5B14-49AC-9FC1-0E607F08811C}" srcOrd="1" destOrd="0" parTransId="{DD48F33B-D78A-4D07-8279-3141E0BFB06A}" sibTransId="{B942FBEC-9DAD-42D0-930B-C1FA90563BD3}"/>
    <dgm:cxn modelId="{7A159A9B-A44C-4B36-8580-ACC461110CF9}" type="presOf" srcId="{D87E8843-B8BD-4233-8335-B3F69924B523}" destId="{83730A34-04CA-45DA-8016-298EF10649F9}" srcOrd="0" destOrd="0" presId="urn:microsoft.com/office/officeart/2018/2/layout/IconVerticalSolidList"/>
    <dgm:cxn modelId="{E7FADAD1-CF13-4440-8870-05145875DEDB}" srcId="{63EA49AD-FF0E-4780-8FB8-0322ED0D1D89}" destId="{99949DD4-5122-47DD-BFFC-1645C2AF5747}" srcOrd="0" destOrd="0" parTransId="{93FE8CEF-7278-45B8-A01A-61E677A4A371}" sibTransId="{F4708278-5FB8-471D-8AAA-322FB1FB9BF0}"/>
    <dgm:cxn modelId="{284753D2-C5B7-44F0-9EB5-E64395744E08}" srcId="{63EA49AD-FF0E-4780-8FB8-0322ED0D1D89}" destId="{D87E8843-B8BD-4233-8335-B3F69924B523}" srcOrd="4" destOrd="0" parTransId="{76AC7567-03AB-4203-8A3E-F8C84F9C3E88}" sibTransId="{4672BCFE-2ED6-44EC-8CE5-9229A7546681}"/>
    <dgm:cxn modelId="{E7FC4790-221D-4605-BF6D-B74B579B6D55}" type="presParOf" srcId="{CF1BAD27-788D-457F-9600-07C1538EA209}" destId="{A65EF15F-9E51-4A2F-BD90-85CC014D63A1}" srcOrd="0" destOrd="0" presId="urn:microsoft.com/office/officeart/2018/2/layout/IconVerticalSolidList"/>
    <dgm:cxn modelId="{8EE3D5A6-1857-49AE-A19E-268F9C380EB5}" type="presParOf" srcId="{A65EF15F-9E51-4A2F-BD90-85CC014D63A1}" destId="{43838A28-43B3-4C67-B079-3C2148D74F44}" srcOrd="0" destOrd="0" presId="urn:microsoft.com/office/officeart/2018/2/layout/IconVerticalSolidList"/>
    <dgm:cxn modelId="{6C306A10-FA2A-4E72-B59D-406A8E1D8341}" type="presParOf" srcId="{A65EF15F-9E51-4A2F-BD90-85CC014D63A1}" destId="{D48F784A-00DC-4E4D-B1F8-9E0D67351936}" srcOrd="1" destOrd="0" presId="urn:microsoft.com/office/officeart/2018/2/layout/IconVerticalSolidList"/>
    <dgm:cxn modelId="{89C83B43-3050-4EB4-AD90-632E032D3CDF}" type="presParOf" srcId="{A65EF15F-9E51-4A2F-BD90-85CC014D63A1}" destId="{BC703EFA-5C47-4356-B58C-201BBDB7E687}" srcOrd="2" destOrd="0" presId="urn:microsoft.com/office/officeart/2018/2/layout/IconVerticalSolidList"/>
    <dgm:cxn modelId="{F53DCE81-679C-464D-B3E1-A8E14C8F9B2D}" type="presParOf" srcId="{A65EF15F-9E51-4A2F-BD90-85CC014D63A1}" destId="{E83AABB6-A13D-40BF-8D71-0D22FC958D89}" srcOrd="3" destOrd="0" presId="urn:microsoft.com/office/officeart/2018/2/layout/IconVerticalSolidList"/>
    <dgm:cxn modelId="{3B372B87-7220-4089-A6B3-EEDCD29B540B}" type="presParOf" srcId="{CF1BAD27-788D-457F-9600-07C1538EA209}" destId="{3B03173E-45D4-48E1-925E-5158C29F318D}" srcOrd="1" destOrd="0" presId="urn:microsoft.com/office/officeart/2018/2/layout/IconVerticalSolidList"/>
    <dgm:cxn modelId="{5AC855E1-BBD9-42C1-9F7D-6FEFEA1965B0}" type="presParOf" srcId="{CF1BAD27-788D-457F-9600-07C1538EA209}" destId="{FE198CEA-6939-4A11-A36F-DD7F5CD3DAF2}" srcOrd="2" destOrd="0" presId="urn:microsoft.com/office/officeart/2018/2/layout/IconVerticalSolidList"/>
    <dgm:cxn modelId="{F382C1FB-58A7-4105-AC1C-434428CA2952}" type="presParOf" srcId="{FE198CEA-6939-4A11-A36F-DD7F5CD3DAF2}" destId="{A4E9091E-515D-4786-B358-0A71CFA64743}" srcOrd="0" destOrd="0" presId="urn:microsoft.com/office/officeart/2018/2/layout/IconVerticalSolidList"/>
    <dgm:cxn modelId="{E369BFAB-3450-4027-B7D2-B0A40CF0C03D}" type="presParOf" srcId="{FE198CEA-6939-4A11-A36F-DD7F5CD3DAF2}" destId="{C90F9525-47A1-4941-84B2-9AC4385137DE}" srcOrd="1" destOrd="0" presId="urn:microsoft.com/office/officeart/2018/2/layout/IconVerticalSolidList"/>
    <dgm:cxn modelId="{0C45F861-175A-47AF-86AE-260D3D4F7519}" type="presParOf" srcId="{FE198CEA-6939-4A11-A36F-DD7F5CD3DAF2}" destId="{250084AE-10EA-4033-A1A1-D3870B7066A0}" srcOrd="2" destOrd="0" presId="urn:microsoft.com/office/officeart/2018/2/layout/IconVerticalSolidList"/>
    <dgm:cxn modelId="{82F735AC-B7F5-4871-9F6D-8E15DEBE7A52}" type="presParOf" srcId="{FE198CEA-6939-4A11-A36F-DD7F5CD3DAF2}" destId="{0787D6B2-987B-48B7-BE56-98F2B03CD969}" srcOrd="3" destOrd="0" presId="urn:microsoft.com/office/officeart/2018/2/layout/IconVerticalSolidList"/>
    <dgm:cxn modelId="{C28C280F-778D-4E87-A07B-87C3646B89C9}" type="presParOf" srcId="{CF1BAD27-788D-457F-9600-07C1538EA209}" destId="{63291B88-CF76-4679-8DC2-AB7FD94B757F}" srcOrd="3" destOrd="0" presId="urn:microsoft.com/office/officeart/2018/2/layout/IconVerticalSolidList"/>
    <dgm:cxn modelId="{89AFB7B1-87FB-4FD5-8189-B288B7E26C2A}" type="presParOf" srcId="{CF1BAD27-788D-457F-9600-07C1538EA209}" destId="{BE3D0BEF-1321-4850-AEC7-AD99EF027A85}" srcOrd="4" destOrd="0" presId="urn:microsoft.com/office/officeart/2018/2/layout/IconVerticalSolidList"/>
    <dgm:cxn modelId="{D89F3227-E8B6-4F3F-81C0-FB6F57B7AB76}" type="presParOf" srcId="{BE3D0BEF-1321-4850-AEC7-AD99EF027A85}" destId="{411197C1-DC96-4ED9-A841-66E24F4AF003}" srcOrd="0" destOrd="0" presId="urn:microsoft.com/office/officeart/2018/2/layout/IconVerticalSolidList"/>
    <dgm:cxn modelId="{03309AF1-B43B-4C04-9B87-3256CBD3F712}" type="presParOf" srcId="{BE3D0BEF-1321-4850-AEC7-AD99EF027A85}" destId="{674E6361-5F10-4343-9A94-B139EF29CD8B}" srcOrd="1" destOrd="0" presId="urn:microsoft.com/office/officeart/2018/2/layout/IconVerticalSolidList"/>
    <dgm:cxn modelId="{0E230658-DBC6-46D9-AB6C-F37DB95BC411}" type="presParOf" srcId="{BE3D0BEF-1321-4850-AEC7-AD99EF027A85}" destId="{47E37834-EFE2-428E-BC7A-70994A80EE1B}" srcOrd="2" destOrd="0" presId="urn:microsoft.com/office/officeart/2018/2/layout/IconVerticalSolidList"/>
    <dgm:cxn modelId="{D618F29C-446C-4694-BB7E-18DCE52CB5AE}" type="presParOf" srcId="{BE3D0BEF-1321-4850-AEC7-AD99EF027A85}" destId="{B5AEE2F8-B6CD-4A1A-B0F1-184AA4DD6453}" srcOrd="3" destOrd="0" presId="urn:microsoft.com/office/officeart/2018/2/layout/IconVerticalSolidList"/>
    <dgm:cxn modelId="{67895568-8C17-4EF5-A8BB-8141AF332119}" type="presParOf" srcId="{CF1BAD27-788D-457F-9600-07C1538EA209}" destId="{13D24129-3B37-492F-AA0C-FB72C209FFA9}" srcOrd="5" destOrd="0" presId="urn:microsoft.com/office/officeart/2018/2/layout/IconVerticalSolidList"/>
    <dgm:cxn modelId="{FE09BAB3-5AAD-45E3-ADD9-07AD3F226131}" type="presParOf" srcId="{CF1BAD27-788D-457F-9600-07C1538EA209}" destId="{446B0B78-DD48-438E-A1AC-C1CBD4045EAA}" srcOrd="6" destOrd="0" presId="urn:microsoft.com/office/officeart/2018/2/layout/IconVerticalSolidList"/>
    <dgm:cxn modelId="{910ACA7A-6CB3-4112-958B-728A82A8BC9D}" type="presParOf" srcId="{446B0B78-DD48-438E-A1AC-C1CBD4045EAA}" destId="{27488160-2ED7-4DFB-80A1-F3345A60C6B4}" srcOrd="0" destOrd="0" presId="urn:microsoft.com/office/officeart/2018/2/layout/IconVerticalSolidList"/>
    <dgm:cxn modelId="{6C32438D-4026-4512-A3F6-E9265DEBB417}" type="presParOf" srcId="{446B0B78-DD48-438E-A1AC-C1CBD4045EAA}" destId="{1ED68805-E3D4-4F5A-B303-DFCB2F45463C}" srcOrd="1" destOrd="0" presId="urn:microsoft.com/office/officeart/2018/2/layout/IconVerticalSolidList"/>
    <dgm:cxn modelId="{085F794D-9460-482F-A4C9-9482EDA32DFD}" type="presParOf" srcId="{446B0B78-DD48-438E-A1AC-C1CBD4045EAA}" destId="{7AF0B943-834D-45CD-8370-44AC9A30EA10}" srcOrd="2" destOrd="0" presId="urn:microsoft.com/office/officeart/2018/2/layout/IconVerticalSolidList"/>
    <dgm:cxn modelId="{5142E40F-54AE-40F1-A17A-9465ADE334D0}" type="presParOf" srcId="{446B0B78-DD48-438E-A1AC-C1CBD4045EAA}" destId="{6D5E9E02-066D-4061-AACE-3E117E7DEAFC}" srcOrd="3" destOrd="0" presId="urn:microsoft.com/office/officeart/2018/2/layout/IconVerticalSolidList"/>
    <dgm:cxn modelId="{95043DCA-6279-4DF7-B610-3EE26C76CCC8}" type="presParOf" srcId="{CF1BAD27-788D-457F-9600-07C1538EA209}" destId="{7DDD4694-67FA-42F0-93E0-D070D549DD3D}" srcOrd="7" destOrd="0" presId="urn:microsoft.com/office/officeart/2018/2/layout/IconVerticalSolidList"/>
    <dgm:cxn modelId="{92A97E90-A169-496F-8D2B-877BD6CC81CB}" type="presParOf" srcId="{CF1BAD27-788D-457F-9600-07C1538EA209}" destId="{64FFB032-285B-409E-BD92-D85E26C4735B}" srcOrd="8" destOrd="0" presId="urn:microsoft.com/office/officeart/2018/2/layout/IconVerticalSolidList"/>
    <dgm:cxn modelId="{DA5900BC-6B61-45A7-A871-D3E6599CE82D}" type="presParOf" srcId="{64FFB032-285B-409E-BD92-D85E26C4735B}" destId="{1E4D631B-FCDA-4DC8-8E89-80008BB44006}" srcOrd="0" destOrd="0" presId="urn:microsoft.com/office/officeart/2018/2/layout/IconVerticalSolidList"/>
    <dgm:cxn modelId="{4445D08F-B264-42A6-9DA9-A406D9CEE223}" type="presParOf" srcId="{64FFB032-285B-409E-BD92-D85E26C4735B}" destId="{47C0F0DA-0E75-4009-AC2F-6736E76CA7B4}" srcOrd="1" destOrd="0" presId="urn:microsoft.com/office/officeart/2018/2/layout/IconVerticalSolidList"/>
    <dgm:cxn modelId="{10106E42-D16A-4A47-8195-7D205E2D8BFB}" type="presParOf" srcId="{64FFB032-285B-409E-BD92-D85E26C4735B}" destId="{63F1E5AD-236B-4D03-BB1C-B976C63C51A4}" srcOrd="2" destOrd="0" presId="urn:microsoft.com/office/officeart/2018/2/layout/IconVerticalSolidList"/>
    <dgm:cxn modelId="{29B34FB6-4588-46F3-AD83-1CD387FCBD6A}" type="presParOf" srcId="{64FFB032-285B-409E-BD92-D85E26C4735B}" destId="{83730A34-04CA-45DA-8016-298EF10649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26909-C3C6-4EE2-85DC-F70C767317AA}">
      <dsp:nvSpPr>
        <dsp:cNvPr id="0" name=""/>
        <dsp:cNvSpPr/>
      </dsp:nvSpPr>
      <dsp:spPr>
        <a:xfrm>
          <a:off x="0" y="2827"/>
          <a:ext cx="10900477" cy="60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CFDB9-DC0C-4D7F-B054-92CB08160CE3}">
      <dsp:nvSpPr>
        <dsp:cNvPr id="0" name=""/>
        <dsp:cNvSpPr/>
      </dsp:nvSpPr>
      <dsp:spPr>
        <a:xfrm>
          <a:off x="182185" y="138337"/>
          <a:ext cx="331245" cy="331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F577-37D5-4333-8F6A-2EF7B1938F47}">
      <dsp:nvSpPr>
        <dsp:cNvPr id="0" name=""/>
        <dsp:cNvSpPr/>
      </dsp:nvSpPr>
      <dsp:spPr>
        <a:xfrm>
          <a:off x="695615" y="2827"/>
          <a:ext cx="10204861" cy="60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0" tIns="63740" rIns="63740" bIns="637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Analytics</a:t>
          </a:r>
        </a:p>
      </dsp:txBody>
      <dsp:txXfrm>
        <a:off x="695615" y="2827"/>
        <a:ext cx="10204861" cy="602264"/>
      </dsp:txXfrm>
    </dsp:sp>
    <dsp:sp modelId="{AAB3B423-26DD-49C1-8F76-EB179D93842E}">
      <dsp:nvSpPr>
        <dsp:cNvPr id="0" name=""/>
        <dsp:cNvSpPr/>
      </dsp:nvSpPr>
      <dsp:spPr>
        <a:xfrm>
          <a:off x="0" y="755658"/>
          <a:ext cx="10900477" cy="60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FC10-18AA-4683-95BC-B93277837B38}">
      <dsp:nvSpPr>
        <dsp:cNvPr id="0" name=""/>
        <dsp:cNvSpPr/>
      </dsp:nvSpPr>
      <dsp:spPr>
        <a:xfrm>
          <a:off x="182185" y="891167"/>
          <a:ext cx="331245" cy="331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AB2F5-62CB-484A-81CD-79010755AEAC}">
      <dsp:nvSpPr>
        <dsp:cNvPr id="0" name=""/>
        <dsp:cNvSpPr/>
      </dsp:nvSpPr>
      <dsp:spPr>
        <a:xfrm>
          <a:off x="695615" y="755658"/>
          <a:ext cx="10204861" cy="60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0" tIns="63740" rIns="63740" bIns="637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Linear algebra</a:t>
          </a:r>
        </a:p>
      </dsp:txBody>
      <dsp:txXfrm>
        <a:off x="695615" y="755658"/>
        <a:ext cx="10204861" cy="602264"/>
      </dsp:txXfrm>
    </dsp:sp>
    <dsp:sp modelId="{C70E880A-339A-460B-A415-B36A59447C0E}">
      <dsp:nvSpPr>
        <dsp:cNvPr id="0" name=""/>
        <dsp:cNvSpPr/>
      </dsp:nvSpPr>
      <dsp:spPr>
        <a:xfrm>
          <a:off x="0" y="1508488"/>
          <a:ext cx="10900477" cy="60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63EBF-C3D7-42C4-873D-3355B1D9F810}">
      <dsp:nvSpPr>
        <dsp:cNvPr id="0" name=""/>
        <dsp:cNvSpPr/>
      </dsp:nvSpPr>
      <dsp:spPr>
        <a:xfrm>
          <a:off x="182185" y="1643998"/>
          <a:ext cx="331245" cy="331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33D3D-9FDF-437C-B5C0-56804B0C0C30}">
      <dsp:nvSpPr>
        <dsp:cNvPr id="0" name=""/>
        <dsp:cNvSpPr/>
      </dsp:nvSpPr>
      <dsp:spPr>
        <a:xfrm>
          <a:off x="695615" y="1508488"/>
          <a:ext cx="10204861" cy="60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0" tIns="63740" rIns="63740" bIns="637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Discrete mathematic</a:t>
          </a:r>
        </a:p>
      </dsp:txBody>
      <dsp:txXfrm>
        <a:off x="695615" y="1508488"/>
        <a:ext cx="10204861" cy="602264"/>
      </dsp:txXfrm>
    </dsp:sp>
    <dsp:sp modelId="{76C8A61B-53EF-4F5C-9C12-3E4D672E8297}">
      <dsp:nvSpPr>
        <dsp:cNvPr id="0" name=""/>
        <dsp:cNvSpPr/>
      </dsp:nvSpPr>
      <dsp:spPr>
        <a:xfrm>
          <a:off x="0" y="2261319"/>
          <a:ext cx="10900477" cy="60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54D7E-60AE-4481-8C3A-A016FE43BE5E}">
      <dsp:nvSpPr>
        <dsp:cNvPr id="0" name=""/>
        <dsp:cNvSpPr/>
      </dsp:nvSpPr>
      <dsp:spPr>
        <a:xfrm>
          <a:off x="182185" y="2396828"/>
          <a:ext cx="331245" cy="3312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48A6D-95A6-4F30-863E-2E96D2CF1023}">
      <dsp:nvSpPr>
        <dsp:cNvPr id="0" name=""/>
        <dsp:cNvSpPr/>
      </dsp:nvSpPr>
      <dsp:spPr>
        <a:xfrm>
          <a:off x="695615" y="2261319"/>
          <a:ext cx="10204861" cy="60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0" tIns="63740" rIns="63740" bIns="637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Graph theory</a:t>
          </a:r>
        </a:p>
      </dsp:txBody>
      <dsp:txXfrm>
        <a:off x="695615" y="2261319"/>
        <a:ext cx="10204861" cy="602264"/>
      </dsp:txXfrm>
    </dsp:sp>
    <dsp:sp modelId="{A61C0FDD-B02F-447E-B183-F67C035E28D2}">
      <dsp:nvSpPr>
        <dsp:cNvPr id="0" name=""/>
        <dsp:cNvSpPr/>
      </dsp:nvSpPr>
      <dsp:spPr>
        <a:xfrm>
          <a:off x="0" y="3014149"/>
          <a:ext cx="10900477" cy="60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28E4B-4E5A-4150-BA05-9F8D06602D1E}">
      <dsp:nvSpPr>
        <dsp:cNvPr id="0" name=""/>
        <dsp:cNvSpPr/>
      </dsp:nvSpPr>
      <dsp:spPr>
        <a:xfrm>
          <a:off x="182185" y="3149659"/>
          <a:ext cx="331245" cy="3312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050AD-57D8-4E76-A141-FA65A73F1648}">
      <dsp:nvSpPr>
        <dsp:cNvPr id="0" name=""/>
        <dsp:cNvSpPr/>
      </dsp:nvSpPr>
      <dsp:spPr>
        <a:xfrm>
          <a:off x="695615" y="3014149"/>
          <a:ext cx="10204861" cy="60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40" tIns="63740" rIns="63740" bIns="637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Statistics and probability</a:t>
          </a:r>
        </a:p>
      </dsp:txBody>
      <dsp:txXfrm>
        <a:off x="695615" y="3014149"/>
        <a:ext cx="10204861" cy="60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38A28-43B3-4C67-B079-3C2148D74F44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F784A-00DC-4E4D-B1F8-9E0D67351936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AABB6-A13D-40BF-8D71-0D22FC958D89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Because AI is a big picture and we have a lot of fields to study. So focus on the field </a:t>
          </a:r>
          <a:r>
            <a:rPr lang="en-US" sz="1900" b="1" kern="1200" dirty="0">
              <a:solidFill>
                <a:srgbClr val="FFFF00"/>
              </a:solidFill>
            </a:rPr>
            <a:t>which you good at</a:t>
          </a:r>
        </a:p>
      </dsp:txBody>
      <dsp:txXfrm>
        <a:off x="1085908" y="4413"/>
        <a:ext cx="5711766" cy="940180"/>
      </dsp:txXfrm>
    </dsp:sp>
    <dsp:sp modelId="{A4E9091E-515D-4786-B358-0A71CFA64743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F9525-47A1-4941-84B2-9AC4385137DE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7D6B2-987B-48B7-BE56-98F2B03CD969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Study to </a:t>
          </a:r>
          <a:r>
            <a:rPr lang="en-US" sz="1900" b="1" kern="1200" dirty="0">
              <a:solidFill>
                <a:srgbClr val="FFFF00"/>
              </a:solidFill>
            </a:rPr>
            <a:t>understand basic terminologies  </a:t>
          </a:r>
        </a:p>
      </dsp:txBody>
      <dsp:txXfrm>
        <a:off x="1085908" y="1179639"/>
        <a:ext cx="5711766" cy="940180"/>
      </dsp:txXfrm>
    </dsp:sp>
    <dsp:sp modelId="{411197C1-DC96-4ED9-A841-66E24F4AF003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E6361-5F10-4343-9A94-B139EF29CD8B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EE2F8-B6CD-4A1A-B0F1-184AA4DD6453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</a:t>
          </a:r>
          <a:r>
            <a:rPr lang="en-US" sz="1900" b="1" kern="1200" dirty="0">
              <a:solidFill>
                <a:srgbClr val="FFFF00"/>
              </a:solidFill>
            </a:rPr>
            <a:t>coding skill</a:t>
          </a:r>
        </a:p>
      </dsp:txBody>
      <dsp:txXfrm>
        <a:off x="1085908" y="2354865"/>
        <a:ext cx="5711766" cy="940180"/>
      </dsp:txXfrm>
    </dsp:sp>
    <dsp:sp modelId="{27488160-2ED7-4DFB-80A1-F3345A60C6B4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68805-E3D4-4F5A-B303-DFCB2F45463C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9E02-066D-4061-AACE-3E117E7DEAFC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Learning </a:t>
          </a:r>
          <a:r>
            <a:rPr lang="en-US" sz="1900" b="1" kern="1200" dirty="0">
              <a:solidFill>
                <a:srgbClr val="FFFF00"/>
              </a:solidFill>
            </a:rPr>
            <a:t>algorithms</a:t>
          </a:r>
          <a:r>
            <a:rPr lang="en-US" sz="1900" kern="1200" dirty="0"/>
            <a:t>, implement simple algorithms</a:t>
          </a:r>
        </a:p>
      </dsp:txBody>
      <dsp:txXfrm>
        <a:off x="1085908" y="3530091"/>
        <a:ext cx="5711766" cy="940180"/>
      </dsp:txXfrm>
    </dsp:sp>
    <dsp:sp modelId="{1E4D631B-FCDA-4DC8-8E89-80008BB44006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F0DA-0E75-4009-AC2F-6736E76CA7B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30A34-04CA-45DA-8016-298EF10649F9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Learn </a:t>
          </a:r>
          <a:r>
            <a:rPr lang="en-US" sz="1900" b="1" kern="1200" dirty="0">
              <a:solidFill>
                <a:srgbClr val="FFFF00"/>
              </a:solidFill>
            </a:rPr>
            <a:t>how to read</a:t>
          </a:r>
          <a:r>
            <a:rPr lang="en-US" sz="1900" kern="1200" dirty="0"/>
            <a:t> a paper</a:t>
          </a:r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A5324-44F6-4320-BA86-D821797FAB0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F9F24-00C0-48E5-A3F0-8A7E3B40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 = Artificial Intelligent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F9F24-00C0-48E5-A3F0-8A7E3B4013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 = Artificial Intelligent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F9F24-00C0-48E5-A3F0-8A7E3B4013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4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0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5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6B2219-8912-4AD7-A83A-782D5561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4" y="555752"/>
            <a:ext cx="7776375" cy="35661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Artificial Intelligent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F24E-8606-4B43-B726-064CF009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Presenter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554B348-057B-4B2A-9AC1-56F10869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497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4" y="0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Aspects of AI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75B9AA4-4708-4A58-951E-26A28611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008099" cy="66332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52673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1. Data science</a:t>
            </a:r>
          </a:p>
          <a:p>
            <a:r>
              <a:rPr lang="en-US" dirty="0"/>
              <a:t>If you want to a good data science engineer, you can refer beside image!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FA45FFB-F7E2-44A3-9DBB-290728A5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12" y="3457497"/>
            <a:ext cx="2956943" cy="26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1" y="530087"/>
            <a:ext cx="3100136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Aspects of AI</a:t>
            </a:r>
          </a:p>
        </p:txBody>
      </p:sp>
      <p:cxnSp>
        <p:nvCxnSpPr>
          <p:cNvPr id="47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latin typeface="+mj-lt"/>
              </a:rPr>
              <a:t>2. Computer 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B4CE4-E667-40E1-9C6F-D53F8DEF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9" r="41421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D0414-7E17-40E8-B1DA-C6631600213F}"/>
              </a:ext>
            </a:extLst>
          </p:cNvPr>
          <p:cNvSpPr txBox="1"/>
          <p:nvPr/>
        </p:nvSpPr>
        <p:spPr>
          <a:xfrm>
            <a:off x="590927" y="3164049"/>
            <a:ext cx="333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Vision is a field of deep learning that enables machines to see, identify and process images like humans.</a:t>
            </a:r>
          </a:p>
        </p:txBody>
      </p:sp>
    </p:spTree>
    <p:extLst>
      <p:ext uri="{BB962C8B-B14F-4D97-AF65-F5344CB8AC3E}">
        <p14:creationId xmlns:p14="http://schemas.microsoft.com/office/powerpoint/2010/main" val="270357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AI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879600"/>
            <a:ext cx="10058400" cy="4002194"/>
          </a:xfrm>
        </p:spPr>
        <p:txBody>
          <a:bodyPr/>
          <a:lstStyle/>
          <a:p>
            <a:r>
              <a:rPr lang="en-US" dirty="0"/>
              <a:t>1.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786C4-1CC2-4FE3-B787-01C4B028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82" y="1821845"/>
            <a:ext cx="4311552" cy="40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8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D3E4EC-9CAC-455D-8511-5C0D0BEF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DF40A7-2316-4304-8880-2FA7451E9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Aspects of AI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3.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52FFA-D25F-4A0B-9755-CEB96E820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 r="2459" b="-1"/>
          <a:stretch/>
        </p:blipFill>
        <p:spPr>
          <a:xfrm>
            <a:off x="20" y="10"/>
            <a:ext cx="7977495" cy="4744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22264-16AD-4AA3-B81C-C4250499A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3" r="21438" b="-2"/>
          <a:stretch/>
        </p:blipFill>
        <p:spPr>
          <a:xfrm>
            <a:off x="8138382" y="1965"/>
            <a:ext cx="4053618" cy="47477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4BD36A9-BAC7-415E-8DDB-4C743838F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D0414-7E17-40E8-B1DA-C6631600213F}"/>
              </a:ext>
            </a:extLst>
          </p:cNvPr>
          <p:cNvSpPr txBox="1"/>
          <p:nvPr/>
        </p:nvSpPr>
        <p:spPr>
          <a:xfrm>
            <a:off x="590927" y="3164049"/>
            <a:ext cx="333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7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D3E4EC-9CAC-455D-8511-5C0D0BEF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DF40A7-2316-4304-8880-2FA7451E9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Aspects of AI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3. Machine learning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BD36A9-BAC7-415E-8DDB-4C743838F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D0414-7E17-40E8-B1DA-C6631600213F}"/>
              </a:ext>
            </a:extLst>
          </p:cNvPr>
          <p:cNvSpPr txBox="1"/>
          <p:nvPr/>
        </p:nvSpPr>
        <p:spPr>
          <a:xfrm>
            <a:off x="590927" y="3164049"/>
            <a:ext cx="333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C5612-DADB-41BD-904F-7D9BD0F5D0AD}"/>
              </a:ext>
            </a:extLst>
          </p:cNvPr>
          <p:cNvSpPr txBox="1"/>
          <p:nvPr/>
        </p:nvSpPr>
        <p:spPr>
          <a:xfrm>
            <a:off x="497142" y="1567148"/>
            <a:ext cx="6818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approach this field effectively, investigate and understand clearly about simple model before you approach advance model  such as Neural network, deep Neural network.</a:t>
            </a:r>
          </a:p>
          <a:p>
            <a:r>
              <a:rPr lang="en-US" dirty="0"/>
              <a:t>Simple model: linear model, linear regression, perceptron network</a:t>
            </a:r>
          </a:p>
        </p:txBody>
      </p:sp>
    </p:spTree>
    <p:extLst>
      <p:ext uri="{BB962C8B-B14F-4D97-AF65-F5344CB8AC3E}">
        <p14:creationId xmlns:p14="http://schemas.microsoft.com/office/powerpoint/2010/main" val="154668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D522-6A19-4FDF-AD65-A0B39E6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Something you need to prepare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5F66D-1AE1-400E-AA48-01721652C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925575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07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D522-6A19-4FDF-AD65-A0B39E6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1894E7-0528-44FA-A722-17034C35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8176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64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F724-4A4B-4646-8CE1-E51A7082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41D8-96BB-4DFC-A856-37C9C1AE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lIns="0" rIns="0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Aspects of 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start?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things you need to prepare?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0017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B0CA-3B3C-49F1-BB85-2787CD7D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9" name="Content Placeholder 8" descr="A picture containing indoor, table, stage, sitting&#10;&#10;Description automatically generated">
            <a:extLst>
              <a:ext uri="{FF2B5EF4-FFF2-40B4-BE49-F238E27FC236}">
                <a16:creationId xmlns:a16="http://schemas.microsoft.com/office/drawing/2014/main" id="{C021E194-6680-4358-A890-DA3512EF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568" r="14924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36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DDB1-B6B4-4DE2-8ADA-85419D5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82E-99BF-4DD2-B3C2-F56C7E33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Machine thinking, acting like human =&gt; </a:t>
            </a:r>
            <a:r>
              <a:rPr lang="en-US" b="1" dirty="0"/>
              <a:t>A.I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C76F0C-C9DF-4F17-A58B-C38AAACB1321}"/>
              </a:ext>
            </a:extLst>
          </p:cNvPr>
          <p:cNvGrpSpPr/>
          <p:nvPr/>
        </p:nvGrpSpPr>
        <p:grpSpPr>
          <a:xfrm>
            <a:off x="6429375" y="2119256"/>
            <a:ext cx="5762625" cy="4023360"/>
            <a:chOff x="6429375" y="2119256"/>
            <a:chExt cx="5762625" cy="40233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EACCBC-77C8-4D1A-9067-553919867C85}"/>
                </a:ext>
              </a:extLst>
            </p:cNvPr>
            <p:cNvSpPr txBox="1"/>
            <p:nvPr/>
          </p:nvSpPr>
          <p:spPr>
            <a:xfrm>
              <a:off x="7875646" y="5773284"/>
              <a:ext cx="287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Automatic image captioning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79F08B-41C7-4055-9F5A-BE67C3E79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75" y="2119256"/>
              <a:ext cx="5762625" cy="360997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F0E441-82BD-432E-BFA4-EC7B05A1E22A}"/>
              </a:ext>
            </a:extLst>
          </p:cNvPr>
          <p:cNvGrpSpPr/>
          <p:nvPr/>
        </p:nvGrpSpPr>
        <p:grpSpPr>
          <a:xfrm>
            <a:off x="1209823" y="2970681"/>
            <a:ext cx="4665346" cy="3127882"/>
            <a:chOff x="1209823" y="2970681"/>
            <a:chExt cx="4665346" cy="31278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1CC519-7449-410F-AAEB-DAEECF49AE6F}"/>
                </a:ext>
              </a:extLst>
            </p:cNvPr>
            <p:cNvGrpSpPr/>
            <p:nvPr/>
          </p:nvGrpSpPr>
          <p:grpSpPr>
            <a:xfrm>
              <a:off x="1209823" y="2970681"/>
              <a:ext cx="4665346" cy="2758550"/>
              <a:chOff x="7241207" y="2390224"/>
              <a:chExt cx="3914473" cy="207755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0D66AC7-3090-4323-97C2-583C50A8B7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706" t="22262" r="5338"/>
              <a:stretch/>
            </p:blipFill>
            <p:spPr>
              <a:xfrm>
                <a:off x="7241207" y="2390224"/>
                <a:ext cx="3914473" cy="2077551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sky, object, outdoor, automaton&#10;&#10;Description automatically generated">
                <a:extLst>
                  <a:ext uri="{FF2B5EF4-FFF2-40B4-BE49-F238E27FC236}">
                    <a16:creationId xmlns:a16="http://schemas.microsoft.com/office/drawing/2014/main" id="{E4F0347D-EE0D-43A8-B192-6594120E97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154" r="40933" b="29456"/>
              <a:stretch/>
            </p:blipFill>
            <p:spPr>
              <a:xfrm>
                <a:off x="7241207" y="2390224"/>
                <a:ext cx="416893" cy="457096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BD28C7-2CB3-4CED-8305-BB2721975372}"/>
                </a:ext>
              </a:extLst>
            </p:cNvPr>
            <p:cNvSpPr txBox="1"/>
            <p:nvPr/>
          </p:nvSpPr>
          <p:spPr>
            <a:xfrm>
              <a:off x="2539202" y="5729231"/>
              <a:ext cx="1777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68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DDB1-B6B4-4DE2-8ADA-85419D5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82E-99BF-4DD2-B3C2-F56C7E33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1AFFB-3566-4510-A7E8-7B57FE6631DA}"/>
              </a:ext>
            </a:extLst>
          </p:cNvPr>
          <p:cNvGrpSpPr/>
          <p:nvPr/>
        </p:nvGrpSpPr>
        <p:grpSpPr>
          <a:xfrm>
            <a:off x="196946" y="1845734"/>
            <a:ext cx="6063177" cy="4023360"/>
            <a:chOff x="1097280" y="1845734"/>
            <a:chExt cx="5772150" cy="35030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E053A5-D783-49DD-ADEA-426AE14AC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1845734"/>
              <a:ext cx="5772150" cy="31337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600B23-EC37-4D57-9593-45395E90376D}"/>
                </a:ext>
              </a:extLst>
            </p:cNvPr>
            <p:cNvSpPr txBox="1"/>
            <p:nvPr/>
          </p:nvSpPr>
          <p:spPr>
            <a:xfrm>
              <a:off x="1097280" y="4979459"/>
              <a:ext cx="1730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Pose estimation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96F94D-B099-497E-97E3-5FEA08CA9105}"/>
              </a:ext>
            </a:extLst>
          </p:cNvPr>
          <p:cNvGrpSpPr/>
          <p:nvPr/>
        </p:nvGrpSpPr>
        <p:grpSpPr>
          <a:xfrm>
            <a:off x="6373690" y="1845734"/>
            <a:ext cx="5621364" cy="4023360"/>
            <a:chOff x="6586120" y="418889"/>
            <a:chExt cx="5114925" cy="380785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6290E8-5804-4D16-8412-71E78D687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6120" y="418889"/>
              <a:ext cx="5114925" cy="34385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B94882-61A6-41C5-8BEA-0BD3934C4231}"/>
                </a:ext>
              </a:extLst>
            </p:cNvPr>
            <p:cNvSpPr txBox="1"/>
            <p:nvPr/>
          </p:nvSpPr>
          <p:spPr>
            <a:xfrm>
              <a:off x="8012409" y="3857414"/>
              <a:ext cx="2000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Learn playing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3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EB0CA-3B3C-49F1-BB85-2787CD7D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Aspects of AI</a:t>
            </a:r>
          </a:p>
        </p:txBody>
      </p:sp>
      <p:pic>
        <p:nvPicPr>
          <p:cNvPr id="9" name="Content Placeholder 8" descr="A picture containing indoor, table, stage, sitting&#10;&#10;Description automatically generated">
            <a:extLst>
              <a:ext uri="{FF2B5EF4-FFF2-40B4-BE49-F238E27FC236}">
                <a16:creationId xmlns:a16="http://schemas.microsoft.com/office/drawing/2014/main" id="{C021E194-6680-4358-A890-DA3512EF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568" r="14924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43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D30296-090E-4BF0-8F93-5EB76186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1767659"/>
            <a:ext cx="8351520" cy="4528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AI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879600"/>
            <a:ext cx="2641600" cy="4002194"/>
          </a:xfrm>
        </p:spPr>
        <p:txBody>
          <a:bodyPr>
            <a:normAutofit/>
          </a:bodyPr>
          <a:lstStyle/>
          <a:p>
            <a:r>
              <a:rPr lang="en-US" dirty="0"/>
              <a:t>1. Data science</a:t>
            </a:r>
          </a:p>
          <a:p>
            <a:r>
              <a:rPr lang="en-US" dirty="0"/>
              <a:t>BIG DATA!</a:t>
            </a:r>
          </a:p>
          <a:p>
            <a:r>
              <a:rPr lang="en-US" dirty="0"/>
              <a:t>How can we exploit useful data from the big data?!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i="1" u="sng" dirty="0">
                <a:sym typeface="Wingdings" panose="05000000000000000000" pitchFamily="2" charset="2"/>
              </a:rPr>
              <a:t>Key word</a:t>
            </a:r>
            <a:r>
              <a:rPr lang="en-US" i="1" dirty="0">
                <a:sym typeface="Wingdings" panose="05000000000000000000" pitchFamily="2" charset="2"/>
              </a:rPr>
              <a:t>: Data mining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48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Aspects of 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72457-3496-401E-BF34-1B1ED868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52" y="1896513"/>
            <a:ext cx="4945757" cy="285617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5066C54-3342-46D5-A59C-1BABD6DA1576}"/>
              </a:ext>
            </a:extLst>
          </p:cNvPr>
          <p:cNvGrpSpPr/>
          <p:nvPr/>
        </p:nvGrpSpPr>
        <p:grpSpPr>
          <a:xfrm>
            <a:off x="1097280" y="1896513"/>
            <a:ext cx="6158672" cy="2236505"/>
            <a:chOff x="1097280" y="1896513"/>
            <a:chExt cx="6158672" cy="22365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1B4881-B666-4308-B78A-812E05D71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896513"/>
              <a:ext cx="6158672" cy="19861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BF48DC-0916-4FA6-8603-F5BF5C64075E}"/>
                </a:ext>
              </a:extLst>
            </p:cNvPr>
            <p:cNvSpPr txBox="1"/>
            <p:nvPr/>
          </p:nvSpPr>
          <p:spPr>
            <a:xfrm>
              <a:off x="1097280" y="376368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15892D-FAC9-4512-8BB1-0415B5C36F32}"/>
              </a:ext>
            </a:extLst>
          </p:cNvPr>
          <p:cNvSpPr txBox="1"/>
          <p:nvPr/>
        </p:nvSpPr>
        <p:spPr>
          <a:xfrm>
            <a:off x="1440644" y="4937760"/>
            <a:ext cx="5815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have a table with data about deciding walk or take a bus base on some taken conditions. From the table we can find the rules. That is the data mining!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F323D-8834-4EEF-A5CC-0D3E9592C4AC}"/>
              </a:ext>
            </a:extLst>
          </p:cNvPr>
          <p:cNvSpPr txBox="1"/>
          <p:nvPr/>
        </p:nvSpPr>
        <p:spPr>
          <a:xfrm>
            <a:off x="7461372" y="6020972"/>
            <a:ext cx="485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PS:</a:t>
            </a:r>
            <a:r>
              <a:rPr lang="en-US" i="1" dirty="0"/>
              <a:t> Just an example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r>
              <a:rPr lang="en-US" i="1" dirty="0"/>
              <a:t>, the data maybe </a:t>
            </a:r>
            <a:r>
              <a:rPr lang="en-US" i="1" dirty="0" err="1"/>
              <a:t>uncorrect</a:t>
            </a:r>
            <a:r>
              <a:rPr lang="en-US" i="1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45677-ACB6-4DBC-A630-CF14D6F9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4" y="0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Aspects of AI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E6AD4-4E76-46F0-A2E7-136FC171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52673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1. Data science</a:t>
            </a:r>
          </a:p>
          <a:p>
            <a:r>
              <a:rPr lang="en-US" dirty="0"/>
              <a:t>Data science is a collection of 3 main things.</a:t>
            </a:r>
          </a:p>
          <a:p>
            <a:r>
              <a:rPr lang="en-US" dirty="0"/>
              <a:t>It so difficult if you don’t have basic knowledge about Math and Statistics. But you can start with </a:t>
            </a:r>
            <a:r>
              <a:rPr lang="en-US" b="1" dirty="0"/>
              <a:t>Data analysis</a:t>
            </a:r>
            <a:r>
              <a:rPr lang="en-US" dirty="0"/>
              <a:t>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FA45FFB-F7E2-44A3-9DBB-290728A5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4" y="779417"/>
            <a:ext cx="5846744" cy="52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30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349</Words>
  <Application>Microsoft Office PowerPoint</Application>
  <PresentationFormat>Widescreen</PresentationFormat>
  <Paragraphs>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Artificial Intelligent introduction</vt:lpstr>
      <vt:lpstr>Agenda</vt:lpstr>
      <vt:lpstr>Introduction</vt:lpstr>
      <vt:lpstr>Introduction</vt:lpstr>
      <vt:lpstr>Introduction</vt:lpstr>
      <vt:lpstr>Aspects of AI</vt:lpstr>
      <vt:lpstr>Aspects of AI</vt:lpstr>
      <vt:lpstr>Aspects of AI</vt:lpstr>
      <vt:lpstr>Aspects of AI</vt:lpstr>
      <vt:lpstr>Aspects of AI</vt:lpstr>
      <vt:lpstr>Aspects of AI</vt:lpstr>
      <vt:lpstr>Aspects of AI</vt:lpstr>
      <vt:lpstr>Aspects of AI</vt:lpstr>
      <vt:lpstr>Aspects of AI</vt:lpstr>
      <vt:lpstr>Something you need to prepare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Intelligent introduction</dc:title>
  <dc:creator>Hieu Dang</dc:creator>
  <cp:lastModifiedBy>Hieu Dang</cp:lastModifiedBy>
  <cp:revision>5</cp:revision>
  <dcterms:created xsi:type="dcterms:W3CDTF">2019-08-19T17:33:57Z</dcterms:created>
  <dcterms:modified xsi:type="dcterms:W3CDTF">2019-08-19T18:13:30Z</dcterms:modified>
</cp:coreProperties>
</file>