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6" r:id="rId7"/>
    <p:sldId id="262" r:id="rId8"/>
    <p:sldId id="263" r:id="rId9"/>
    <p:sldId id="264" r:id="rId10"/>
    <p:sldId id="265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714" autoAdjust="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615744-2BB8-41A2-A189-C6EA3DFE1BF4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FF272D-4C05-4C3C-9BBA-3E7AA306652A}">
      <dgm:prSet phldrT="[Text]"/>
      <dgm:spPr/>
      <dgm:t>
        <a:bodyPr/>
        <a:lstStyle/>
        <a:p>
          <a:r>
            <a:rPr lang="en-US" dirty="0"/>
            <a:t>AI</a:t>
          </a:r>
        </a:p>
      </dgm:t>
    </dgm:pt>
    <dgm:pt modelId="{6E0BB030-7C71-4748-8132-D03862C49AFA}" type="parTrans" cxnId="{D2D24139-EFCC-44D3-A78D-BCA38B62CC1B}">
      <dgm:prSet/>
      <dgm:spPr/>
      <dgm:t>
        <a:bodyPr/>
        <a:lstStyle/>
        <a:p>
          <a:endParaRPr lang="en-US"/>
        </a:p>
      </dgm:t>
    </dgm:pt>
    <dgm:pt modelId="{E0695EBA-0DF4-486B-93E9-013D9CF88D35}" type="sibTrans" cxnId="{D2D24139-EFCC-44D3-A78D-BCA38B62CC1B}">
      <dgm:prSet/>
      <dgm:spPr/>
      <dgm:t>
        <a:bodyPr/>
        <a:lstStyle/>
        <a:p>
          <a:endParaRPr lang="en-US"/>
        </a:p>
      </dgm:t>
    </dgm:pt>
    <dgm:pt modelId="{850A1375-2A35-4755-B0A4-D477E944BF6A}">
      <dgm:prSet phldrT="[Text]"/>
      <dgm:spPr/>
      <dgm:t>
        <a:bodyPr/>
        <a:lstStyle/>
        <a:p>
          <a:r>
            <a:rPr lang="en-US" dirty="0"/>
            <a:t>Computer Vision</a:t>
          </a:r>
        </a:p>
      </dgm:t>
    </dgm:pt>
    <dgm:pt modelId="{67C91762-9CB4-4C0A-A959-4B33F9DEE0E7}" type="parTrans" cxnId="{9E96FF1D-3309-4DA0-9924-0555AFAF881C}">
      <dgm:prSet/>
      <dgm:spPr/>
      <dgm:t>
        <a:bodyPr/>
        <a:lstStyle/>
        <a:p>
          <a:endParaRPr lang="en-US"/>
        </a:p>
      </dgm:t>
    </dgm:pt>
    <dgm:pt modelId="{A6C6008E-9BE3-4B16-9325-CA1B263AF0E3}" type="sibTrans" cxnId="{9E96FF1D-3309-4DA0-9924-0555AFAF881C}">
      <dgm:prSet/>
      <dgm:spPr/>
      <dgm:t>
        <a:bodyPr/>
        <a:lstStyle/>
        <a:p>
          <a:endParaRPr lang="en-US"/>
        </a:p>
      </dgm:t>
    </dgm:pt>
    <dgm:pt modelId="{AEDFD2CC-25E9-4072-AE9E-34FE1146EE50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E364E724-0C84-4CCF-A723-7C5295650DB7}" type="parTrans" cxnId="{248A268C-31DE-4CC9-88DB-395EA998D0A9}">
      <dgm:prSet/>
      <dgm:spPr/>
      <dgm:t>
        <a:bodyPr/>
        <a:lstStyle/>
        <a:p>
          <a:endParaRPr lang="en-US"/>
        </a:p>
      </dgm:t>
    </dgm:pt>
    <dgm:pt modelId="{61D034BD-1D81-4EEB-B4E3-77AB799D0F78}" type="sibTrans" cxnId="{248A268C-31DE-4CC9-88DB-395EA998D0A9}">
      <dgm:prSet/>
      <dgm:spPr/>
      <dgm:t>
        <a:bodyPr/>
        <a:lstStyle/>
        <a:p>
          <a:endParaRPr lang="en-US"/>
        </a:p>
      </dgm:t>
    </dgm:pt>
    <dgm:pt modelId="{94E3A096-36F2-4CAD-AD80-2870401B33CA}">
      <dgm:prSet phldrT="[Text]"/>
      <dgm:spPr>
        <a:solidFill>
          <a:schemeClr val="bg2">
            <a:lumMod val="10000"/>
          </a:schemeClr>
        </a:solidFill>
      </dgm:spPr>
      <dgm:t>
        <a:bodyPr/>
        <a:lstStyle/>
        <a:p>
          <a:r>
            <a:rPr lang="en-US" dirty="0"/>
            <a:t>Data Science</a:t>
          </a:r>
        </a:p>
      </dgm:t>
    </dgm:pt>
    <dgm:pt modelId="{D277ED21-B2E1-4A77-A8B1-9035EE622651}" type="parTrans" cxnId="{4815F561-8D46-487E-98B6-F6C6C09A8E46}">
      <dgm:prSet/>
      <dgm:spPr/>
      <dgm:t>
        <a:bodyPr/>
        <a:lstStyle/>
        <a:p>
          <a:endParaRPr lang="en-US"/>
        </a:p>
      </dgm:t>
    </dgm:pt>
    <dgm:pt modelId="{5DD5B22C-680D-4BBB-8327-19A72C7A4830}" type="sibTrans" cxnId="{4815F561-8D46-487E-98B6-F6C6C09A8E46}">
      <dgm:prSet/>
      <dgm:spPr/>
      <dgm:t>
        <a:bodyPr/>
        <a:lstStyle/>
        <a:p>
          <a:endParaRPr lang="en-US"/>
        </a:p>
      </dgm:t>
    </dgm:pt>
    <dgm:pt modelId="{2ADA3C73-A5CA-491E-BB47-7BBB2330FACD}">
      <dgm:prSet phldrT="[Text]"/>
      <dgm:spPr/>
      <dgm:t>
        <a:bodyPr/>
        <a:lstStyle/>
        <a:p>
          <a:endParaRPr lang="en-US" dirty="0"/>
        </a:p>
      </dgm:t>
    </dgm:pt>
    <dgm:pt modelId="{8D46EEEC-08BB-4580-9905-FA1F7C6792C7}" type="parTrans" cxnId="{1C77970D-B250-434B-BA3C-85D647E9AB0B}">
      <dgm:prSet/>
      <dgm:spPr/>
      <dgm:t>
        <a:bodyPr/>
        <a:lstStyle/>
        <a:p>
          <a:endParaRPr lang="en-US"/>
        </a:p>
      </dgm:t>
    </dgm:pt>
    <dgm:pt modelId="{F23DFDA8-6983-4540-8409-9221DB1203B0}" type="sibTrans" cxnId="{1C77970D-B250-434B-BA3C-85D647E9AB0B}">
      <dgm:prSet/>
      <dgm:spPr/>
      <dgm:t>
        <a:bodyPr/>
        <a:lstStyle/>
        <a:p>
          <a:endParaRPr lang="en-US"/>
        </a:p>
      </dgm:t>
    </dgm:pt>
    <dgm:pt modelId="{1D9FBAF5-C421-44BD-ABAC-BADAB6A4231C}">
      <dgm:prSet phldrT="[Text]"/>
      <dgm:spPr/>
      <dgm:t>
        <a:bodyPr/>
        <a:lstStyle/>
        <a:p>
          <a:r>
            <a:rPr lang="en-US" dirty="0"/>
            <a:t>Natural Language Processing</a:t>
          </a:r>
        </a:p>
      </dgm:t>
    </dgm:pt>
    <dgm:pt modelId="{311D73F1-D7E1-42C5-ADD8-2FD48C3F99E9}" type="parTrans" cxnId="{D98B98DE-28C9-4700-924C-0E1E10AA2BDF}">
      <dgm:prSet/>
      <dgm:spPr/>
      <dgm:t>
        <a:bodyPr/>
        <a:lstStyle/>
        <a:p>
          <a:endParaRPr lang="en-US"/>
        </a:p>
      </dgm:t>
    </dgm:pt>
    <dgm:pt modelId="{F9F957A2-09E4-4EA0-B7E6-44D35B699665}" type="sibTrans" cxnId="{D98B98DE-28C9-4700-924C-0E1E10AA2BDF}">
      <dgm:prSet/>
      <dgm:spPr/>
      <dgm:t>
        <a:bodyPr/>
        <a:lstStyle/>
        <a:p>
          <a:endParaRPr lang="en-US"/>
        </a:p>
      </dgm:t>
    </dgm:pt>
    <dgm:pt modelId="{FF2650C5-2046-4DA0-8DA5-23853879BCAA}">
      <dgm:prSet phldrT="[Text]"/>
      <dgm:spPr/>
      <dgm:t>
        <a:bodyPr/>
        <a:lstStyle/>
        <a:p>
          <a:endParaRPr lang="en-US" dirty="0"/>
        </a:p>
      </dgm:t>
    </dgm:pt>
    <dgm:pt modelId="{8AAD8E43-390E-4D08-BF11-2D324BBC8B03}" type="parTrans" cxnId="{410CDC79-8FA3-4167-8821-20E6D6F99BCA}">
      <dgm:prSet/>
      <dgm:spPr/>
      <dgm:t>
        <a:bodyPr/>
        <a:lstStyle/>
        <a:p>
          <a:endParaRPr lang="en-US"/>
        </a:p>
      </dgm:t>
    </dgm:pt>
    <dgm:pt modelId="{16186A85-9447-49EE-B2E7-793EBFE73A6F}" type="sibTrans" cxnId="{410CDC79-8FA3-4167-8821-20E6D6F99BCA}">
      <dgm:prSet/>
      <dgm:spPr/>
      <dgm:t>
        <a:bodyPr/>
        <a:lstStyle/>
        <a:p>
          <a:endParaRPr lang="en-US"/>
        </a:p>
      </dgm:t>
    </dgm:pt>
    <dgm:pt modelId="{FD759EAE-083A-442E-AE49-E11A505CD65B}" type="pres">
      <dgm:prSet presAssocID="{30615744-2BB8-41A2-A189-C6EA3DFE1BF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5DEB023-3C27-43CC-973C-3CD2E2CB2AD4}" type="pres">
      <dgm:prSet presAssocID="{D9FF272D-4C05-4C3C-9BBA-3E7AA306652A}" presName="centerShape" presStyleLbl="node0" presStyleIdx="0" presStyleCnt="1"/>
      <dgm:spPr/>
    </dgm:pt>
    <dgm:pt modelId="{668190FC-903C-49DF-BC1C-21456953CE42}" type="pres">
      <dgm:prSet presAssocID="{67C91762-9CB4-4C0A-A959-4B33F9DEE0E7}" presName="parTrans" presStyleLbl="sibTrans2D1" presStyleIdx="0" presStyleCnt="4"/>
      <dgm:spPr/>
    </dgm:pt>
    <dgm:pt modelId="{A4AFDADC-9CBF-48AD-8143-EF11992913FD}" type="pres">
      <dgm:prSet presAssocID="{67C91762-9CB4-4C0A-A959-4B33F9DEE0E7}" presName="connectorText" presStyleLbl="sibTrans2D1" presStyleIdx="0" presStyleCnt="4"/>
      <dgm:spPr/>
    </dgm:pt>
    <dgm:pt modelId="{37C76C6C-19FE-4378-8234-A850D715D6EE}" type="pres">
      <dgm:prSet presAssocID="{850A1375-2A35-4755-B0A4-D477E944BF6A}" presName="node" presStyleLbl="node1" presStyleIdx="0" presStyleCnt="4">
        <dgm:presLayoutVars>
          <dgm:bulletEnabled val="1"/>
        </dgm:presLayoutVars>
      </dgm:prSet>
      <dgm:spPr/>
    </dgm:pt>
    <dgm:pt modelId="{0B88EC76-149E-4F57-BD8A-21F665D111D8}" type="pres">
      <dgm:prSet presAssocID="{E364E724-0C84-4CCF-A723-7C5295650DB7}" presName="parTrans" presStyleLbl="sibTrans2D1" presStyleIdx="1" presStyleCnt="4"/>
      <dgm:spPr/>
    </dgm:pt>
    <dgm:pt modelId="{CF3C03B2-6F42-4892-A50A-844D0C9CB7E1}" type="pres">
      <dgm:prSet presAssocID="{E364E724-0C84-4CCF-A723-7C5295650DB7}" presName="connectorText" presStyleLbl="sibTrans2D1" presStyleIdx="1" presStyleCnt="4"/>
      <dgm:spPr/>
    </dgm:pt>
    <dgm:pt modelId="{FC00E32E-F38A-4052-88C7-F559AB3DF468}" type="pres">
      <dgm:prSet presAssocID="{AEDFD2CC-25E9-4072-AE9E-34FE1146EE50}" presName="node" presStyleLbl="node1" presStyleIdx="1" presStyleCnt="4">
        <dgm:presLayoutVars>
          <dgm:bulletEnabled val="1"/>
        </dgm:presLayoutVars>
      </dgm:prSet>
      <dgm:spPr/>
    </dgm:pt>
    <dgm:pt modelId="{F07825AD-8B82-4065-B822-357E7323BBBE}" type="pres">
      <dgm:prSet presAssocID="{D277ED21-B2E1-4A77-A8B1-9035EE622651}" presName="parTrans" presStyleLbl="sibTrans2D1" presStyleIdx="2" presStyleCnt="4"/>
      <dgm:spPr/>
    </dgm:pt>
    <dgm:pt modelId="{A2C6E9F1-7388-4C44-BE6A-685835DA221F}" type="pres">
      <dgm:prSet presAssocID="{D277ED21-B2E1-4A77-A8B1-9035EE622651}" presName="connectorText" presStyleLbl="sibTrans2D1" presStyleIdx="2" presStyleCnt="4"/>
      <dgm:spPr/>
    </dgm:pt>
    <dgm:pt modelId="{84187043-D025-485C-980C-37B30DEE408F}" type="pres">
      <dgm:prSet presAssocID="{94E3A096-36F2-4CAD-AD80-2870401B33CA}" presName="node" presStyleLbl="node1" presStyleIdx="2" presStyleCnt="4">
        <dgm:presLayoutVars>
          <dgm:bulletEnabled val="1"/>
        </dgm:presLayoutVars>
      </dgm:prSet>
      <dgm:spPr/>
    </dgm:pt>
    <dgm:pt modelId="{0E320B61-B029-4961-9CE8-6788FC37E3A3}" type="pres">
      <dgm:prSet presAssocID="{311D73F1-D7E1-42C5-ADD8-2FD48C3F99E9}" presName="parTrans" presStyleLbl="sibTrans2D1" presStyleIdx="3" presStyleCnt="4"/>
      <dgm:spPr/>
    </dgm:pt>
    <dgm:pt modelId="{F97ED6F6-A6F6-4414-8932-CCFA3E539517}" type="pres">
      <dgm:prSet presAssocID="{311D73F1-D7E1-42C5-ADD8-2FD48C3F99E9}" presName="connectorText" presStyleLbl="sibTrans2D1" presStyleIdx="3" presStyleCnt="4"/>
      <dgm:spPr/>
    </dgm:pt>
    <dgm:pt modelId="{1C379C6B-6D99-4B94-B6DA-0FA63415CDB0}" type="pres">
      <dgm:prSet presAssocID="{1D9FBAF5-C421-44BD-ABAC-BADAB6A4231C}" presName="node" presStyleLbl="node1" presStyleIdx="3" presStyleCnt="4">
        <dgm:presLayoutVars>
          <dgm:bulletEnabled val="1"/>
        </dgm:presLayoutVars>
      </dgm:prSet>
      <dgm:spPr/>
    </dgm:pt>
  </dgm:ptLst>
  <dgm:cxnLst>
    <dgm:cxn modelId="{1C77970D-B250-434B-BA3C-85D647E9AB0B}" srcId="{30615744-2BB8-41A2-A189-C6EA3DFE1BF4}" destId="{2ADA3C73-A5CA-491E-BB47-7BBB2330FACD}" srcOrd="2" destOrd="0" parTransId="{8D46EEEC-08BB-4580-9905-FA1F7C6792C7}" sibTransId="{F23DFDA8-6983-4540-8409-9221DB1203B0}"/>
    <dgm:cxn modelId="{CBBB0411-2E87-423D-8DA4-72A00D965962}" type="presOf" srcId="{E364E724-0C84-4CCF-A723-7C5295650DB7}" destId="{CF3C03B2-6F42-4892-A50A-844D0C9CB7E1}" srcOrd="1" destOrd="0" presId="urn:microsoft.com/office/officeart/2005/8/layout/radial5"/>
    <dgm:cxn modelId="{F8E21217-EF0D-4280-8228-AA7609B9E6C0}" type="presOf" srcId="{311D73F1-D7E1-42C5-ADD8-2FD48C3F99E9}" destId="{F97ED6F6-A6F6-4414-8932-CCFA3E539517}" srcOrd="1" destOrd="0" presId="urn:microsoft.com/office/officeart/2005/8/layout/radial5"/>
    <dgm:cxn modelId="{3A960118-F7E9-415E-99C2-5AF4C5F72AD7}" type="presOf" srcId="{311D73F1-D7E1-42C5-ADD8-2FD48C3F99E9}" destId="{0E320B61-B029-4961-9CE8-6788FC37E3A3}" srcOrd="0" destOrd="0" presId="urn:microsoft.com/office/officeart/2005/8/layout/radial5"/>
    <dgm:cxn modelId="{9E96FF1D-3309-4DA0-9924-0555AFAF881C}" srcId="{D9FF272D-4C05-4C3C-9BBA-3E7AA306652A}" destId="{850A1375-2A35-4755-B0A4-D477E944BF6A}" srcOrd="0" destOrd="0" parTransId="{67C91762-9CB4-4C0A-A959-4B33F9DEE0E7}" sibTransId="{A6C6008E-9BE3-4B16-9325-CA1B263AF0E3}"/>
    <dgm:cxn modelId="{D2D24139-EFCC-44D3-A78D-BCA38B62CC1B}" srcId="{30615744-2BB8-41A2-A189-C6EA3DFE1BF4}" destId="{D9FF272D-4C05-4C3C-9BBA-3E7AA306652A}" srcOrd="0" destOrd="0" parTransId="{6E0BB030-7C71-4748-8132-D03862C49AFA}" sibTransId="{E0695EBA-0DF4-486B-93E9-013D9CF88D35}"/>
    <dgm:cxn modelId="{4815F561-8D46-487E-98B6-F6C6C09A8E46}" srcId="{D9FF272D-4C05-4C3C-9BBA-3E7AA306652A}" destId="{94E3A096-36F2-4CAD-AD80-2870401B33CA}" srcOrd="2" destOrd="0" parTransId="{D277ED21-B2E1-4A77-A8B1-9035EE622651}" sibTransId="{5DD5B22C-680D-4BBB-8327-19A72C7A4830}"/>
    <dgm:cxn modelId="{FB5F1044-5653-4E23-AA3E-03FAC230C0D0}" type="presOf" srcId="{E364E724-0C84-4CCF-A723-7C5295650DB7}" destId="{0B88EC76-149E-4F57-BD8A-21F665D111D8}" srcOrd="0" destOrd="0" presId="urn:microsoft.com/office/officeart/2005/8/layout/radial5"/>
    <dgm:cxn modelId="{AB212C53-F5BA-4760-813B-21183F0E1DB3}" type="presOf" srcId="{67C91762-9CB4-4C0A-A959-4B33F9DEE0E7}" destId="{A4AFDADC-9CBF-48AD-8143-EF11992913FD}" srcOrd="1" destOrd="0" presId="urn:microsoft.com/office/officeart/2005/8/layout/radial5"/>
    <dgm:cxn modelId="{20B2B776-2D33-413E-802D-A9506BF50AF2}" type="presOf" srcId="{D9FF272D-4C05-4C3C-9BBA-3E7AA306652A}" destId="{95DEB023-3C27-43CC-973C-3CD2E2CB2AD4}" srcOrd="0" destOrd="0" presId="urn:microsoft.com/office/officeart/2005/8/layout/radial5"/>
    <dgm:cxn modelId="{410CDC79-8FA3-4167-8821-20E6D6F99BCA}" srcId="{30615744-2BB8-41A2-A189-C6EA3DFE1BF4}" destId="{FF2650C5-2046-4DA0-8DA5-23853879BCAA}" srcOrd="1" destOrd="0" parTransId="{8AAD8E43-390E-4D08-BF11-2D324BBC8B03}" sibTransId="{16186A85-9447-49EE-B2E7-793EBFE73A6F}"/>
    <dgm:cxn modelId="{248A268C-31DE-4CC9-88DB-395EA998D0A9}" srcId="{D9FF272D-4C05-4C3C-9BBA-3E7AA306652A}" destId="{AEDFD2CC-25E9-4072-AE9E-34FE1146EE50}" srcOrd="1" destOrd="0" parTransId="{E364E724-0C84-4CCF-A723-7C5295650DB7}" sibTransId="{61D034BD-1D81-4EEB-B4E3-77AB799D0F78}"/>
    <dgm:cxn modelId="{E2D2889B-9693-46F9-BA2D-D8652558D264}" type="presOf" srcId="{67C91762-9CB4-4C0A-A959-4B33F9DEE0E7}" destId="{668190FC-903C-49DF-BC1C-21456953CE42}" srcOrd="0" destOrd="0" presId="urn:microsoft.com/office/officeart/2005/8/layout/radial5"/>
    <dgm:cxn modelId="{D0AE609C-32FF-430B-9ED6-44EFCB0D2AB9}" type="presOf" srcId="{94E3A096-36F2-4CAD-AD80-2870401B33CA}" destId="{84187043-D025-485C-980C-37B30DEE408F}" srcOrd="0" destOrd="0" presId="urn:microsoft.com/office/officeart/2005/8/layout/radial5"/>
    <dgm:cxn modelId="{0875799C-43D5-4515-83B1-FF60800DA43E}" type="presOf" srcId="{D277ED21-B2E1-4A77-A8B1-9035EE622651}" destId="{F07825AD-8B82-4065-B822-357E7323BBBE}" srcOrd="0" destOrd="0" presId="urn:microsoft.com/office/officeart/2005/8/layout/radial5"/>
    <dgm:cxn modelId="{E34A92AE-2DEB-42AE-BA4E-1BB8C3250A72}" type="presOf" srcId="{30615744-2BB8-41A2-A189-C6EA3DFE1BF4}" destId="{FD759EAE-083A-442E-AE49-E11A505CD65B}" srcOrd="0" destOrd="0" presId="urn:microsoft.com/office/officeart/2005/8/layout/radial5"/>
    <dgm:cxn modelId="{025F5BBC-E6FF-4FC6-8DD3-733BCA148725}" type="presOf" srcId="{AEDFD2CC-25E9-4072-AE9E-34FE1146EE50}" destId="{FC00E32E-F38A-4052-88C7-F559AB3DF468}" srcOrd="0" destOrd="0" presId="urn:microsoft.com/office/officeart/2005/8/layout/radial5"/>
    <dgm:cxn modelId="{5E07FACB-496B-4CCF-B48C-051157B82653}" type="presOf" srcId="{1D9FBAF5-C421-44BD-ABAC-BADAB6A4231C}" destId="{1C379C6B-6D99-4B94-B6DA-0FA63415CDB0}" srcOrd="0" destOrd="0" presId="urn:microsoft.com/office/officeart/2005/8/layout/radial5"/>
    <dgm:cxn modelId="{1A10C8CF-A484-481C-BCA8-C449FA199BF7}" type="presOf" srcId="{D277ED21-B2E1-4A77-A8B1-9035EE622651}" destId="{A2C6E9F1-7388-4C44-BE6A-685835DA221F}" srcOrd="1" destOrd="0" presId="urn:microsoft.com/office/officeart/2005/8/layout/radial5"/>
    <dgm:cxn modelId="{D98B98DE-28C9-4700-924C-0E1E10AA2BDF}" srcId="{D9FF272D-4C05-4C3C-9BBA-3E7AA306652A}" destId="{1D9FBAF5-C421-44BD-ABAC-BADAB6A4231C}" srcOrd="3" destOrd="0" parTransId="{311D73F1-D7E1-42C5-ADD8-2FD48C3F99E9}" sibTransId="{F9F957A2-09E4-4EA0-B7E6-44D35B699665}"/>
    <dgm:cxn modelId="{848888EF-F426-4355-9416-9B8B35F2FFF6}" type="presOf" srcId="{850A1375-2A35-4755-B0A4-D477E944BF6A}" destId="{37C76C6C-19FE-4378-8234-A850D715D6EE}" srcOrd="0" destOrd="0" presId="urn:microsoft.com/office/officeart/2005/8/layout/radial5"/>
    <dgm:cxn modelId="{1154A878-670B-4F05-9078-8322303CC0E3}" type="presParOf" srcId="{FD759EAE-083A-442E-AE49-E11A505CD65B}" destId="{95DEB023-3C27-43CC-973C-3CD2E2CB2AD4}" srcOrd="0" destOrd="0" presId="urn:microsoft.com/office/officeart/2005/8/layout/radial5"/>
    <dgm:cxn modelId="{FCB31D7F-FF45-417D-9F8A-3C17C43B2BBD}" type="presParOf" srcId="{FD759EAE-083A-442E-AE49-E11A505CD65B}" destId="{668190FC-903C-49DF-BC1C-21456953CE42}" srcOrd="1" destOrd="0" presId="urn:microsoft.com/office/officeart/2005/8/layout/radial5"/>
    <dgm:cxn modelId="{9ABB7FB1-D66B-4B94-B60A-87095307424C}" type="presParOf" srcId="{668190FC-903C-49DF-BC1C-21456953CE42}" destId="{A4AFDADC-9CBF-48AD-8143-EF11992913FD}" srcOrd="0" destOrd="0" presId="urn:microsoft.com/office/officeart/2005/8/layout/radial5"/>
    <dgm:cxn modelId="{44639F74-160E-4641-970A-1603E70685E7}" type="presParOf" srcId="{FD759EAE-083A-442E-AE49-E11A505CD65B}" destId="{37C76C6C-19FE-4378-8234-A850D715D6EE}" srcOrd="2" destOrd="0" presId="urn:microsoft.com/office/officeart/2005/8/layout/radial5"/>
    <dgm:cxn modelId="{12BE0CD1-23E0-414D-B3C7-F741A82ABD13}" type="presParOf" srcId="{FD759EAE-083A-442E-AE49-E11A505CD65B}" destId="{0B88EC76-149E-4F57-BD8A-21F665D111D8}" srcOrd="3" destOrd="0" presId="urn:microsoft.com/office/officeart/2005/8/layout/radial5"/>
    <dgm:cxn modelId="{D947E2C0-3DF5-4FB1-8F92-6047829DF86C}" type="presParOf" srcId="{0B88EC76-149E-4F57-BD8A-21F665D111D8}" destId="{CF3C03B2-6F42-4892-A50A-844D0C9CB7E1}" srcOrd="0" destOrd="0" presId="urn:microsoft.com/office/officeart/2005/8/layout/radial5"/>
    <dgm:cxn modelId="{38ACC0F4-B36F-4B9C-88C8-B7061B9AE907}" type="presParOf" srcId="{FD759EAE-083A-442E-AE49-E11A505CD65B}" destId="{FC00E32E-F38A-4052-88C7-F559AB3DF468}" srcOrd="4" destOrd="0" presId="urn:microsoft.com/office/officeart/2005/8/layout/radial5"/>
    <dgm:cxn modelId="{4E986003-5BEA-47D0-BF5D-C1DE878A53A1}" type="presParOf" srcId="{FD759EAE-083A-442E-AE49-E11A505CD65B}" destId="{F07825AD-8B82-4065-B822-357E7323BBBE}" srcOrd="5" destOrd="0" presId="urn:microsoft.com/office/officeart/2005/8/layout/radial5"/>
    <dgm:cxn modelId="{F6458D41-98FA-4A53-8281-FB106C1F8EF8}" type="presParOf" srcId="{F07825AD-8B82-4065-B822-357E7323BBBE}" destId="{A2C6E9F1-7388-4C44-BE6A-685835DA221F}" srcOrd="0" destOrd="0" presId="urn:microsoft.com/office/officeart/2005/8/layout/radial5"/>
    <dgm:cxn modelId="{86B898ED-9095-4429-9A0D-13399FEC132A}" type="presParOf" srcId="{FD759EAE-083A-442E-AE49-E11A505CD65B}" destId="{84187043-D025-485C-980C-37B30DEE408F}" srcOrd="6" destOrd="0" presId="urn:microsoft.com/office/officeart/2005/8/layout/radial5"/>
    <dgm:cxn modelId="{8E4168E5-3CC5-4836-800A-EDB78BF81158}" type="presParOf" srcId="{FD759EAE-083A-442E-AE49-E11A505CD65B}" destId="{0E320B61-B029-4961-9CE8-6788FC37E3A3}" srcOrd="7" destOrd="0" presId="urn:microsoft.com/office/officeart/2005/8/layout/radial5"/>
    <dgm:cxn modelId="{3D7001A4-5B56-48A6-81A2-B9DC022F3DC2}" type="presParOf" srcId="{0E320B61-B029-4961-9CE8-6788FC37E3A3}" destId="{F97ED6F6-A6F6-4414-8932-CCFA3E539517}" srcOrd="0" destOrd="0" presId="urn:microsoft.com/office/officeart/2005/8/layout/radial5"/>
    <dgm:cxn modelId="{3CBBB384-0CBD-4464-B34D-47B4C2084870}" type="presParOf" srcId="{FD759EAE-083A-442E-AE49-E11A505CD65B}" destId="{1C379C6B-6D99-4B94-B6DA-0FA63415CDB0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EB023-3C27-43CC-973C-3CD2E2CB2AD4}">
      <dsp:nvSpPr>
        <dsp:cNvPr id="0" name=""/>
        <dsp:cNvSpPr/>
      </dsp:nvSpPr>
      <dsp:spPr>
        <a:xfrm>
          <a:off x="4500618" y="1482780"/>
          <a:ext cx="1057163" cy="1057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AI</a:t>
          </a:r>
        </a:p>
      </dsp:txBody>
      <dsp:txXfrm>
        <a:off x="4655436" y="1637598"/>
        <a:ext cx="747527" cy="747527"/>
      </dsp:txXfrm>
    </dsp:sp>
    <dsp:sp modelId="{668190FC-903C-49DF-BC1C-21456953CE42}">
      <dsp:nvSpPr>
        <dsp:cNvPr id="0" name=""/>
        <dsp:cNvSpPr/>
      </dsp:nvSpPr>
      <dsp:spPr>
        <a:xfrm rot="16200000">
          <a:off x="4917146" y="1097983"/>
          <a:ext cx="224107" cy="3594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950762" y="1203486"/>
        <a:ext cx="156875" cy="215661"/>
      </dsp:txXfrm>
    </dsp:sp>
    <dsp:sp modelId="{37C76C6C-19FE-4378-8234-A850D715D6EE}">
      <dsp:nvSpPr>
        <dsp:cNvPr id="0" name=""/>
        <dsp:cNvSpPr/>
      </dsp:nvSpPr>
      <dsp:spPr>
        <a:xfrm>
          <a:off x="4500618" y="2773"/>
          <a:ext cx="1057163" cy="1057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Computer Vision</a:t>
          </a:r>
        </a:p>
      </dsp:txBody>
      <dsp:txXfrm>
        <a:off x="4655436" y="157591"/>
        <a:ext cx="747527" cy="747527"/>
      </dsp:txXfrm>
    </dsp:sp>
    <dsp:sp modelId="{0B88EC76-149E-4F57-BD8A-21F665D111D8}">
      <dsp:nvSpPr>
        <dsp:cNvPr id="0" name=""/>
        <dsp:cNvSpPr/>
      </dsp:nvSpPr>
      <dsp:spPr>
        <a:xfrm>
          <a:off x="5650807" y="1831644"/>
          <a:ext cx="224107" cy="3594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650807" y="1903531"/>
        <a:ext cx="156875" cy="215661"/>
      </dsp:txXfrm>
    </dsp:sp>
    <dsp:sp modelId="{FC00E32E-F38A-4052-88C7-F559AB3DF468}">
      <dsp:nvSpPr>
        <dsp:cNvPr id="0" name=""/>
        <dsp:cNvSpPr/>
      </dsp:nvSpPr>
      <dsp:spPr>
        <a:xfrm>
          <a:off x="5980625" y="1482780"/>
          <a:ext cx="1057163" cy="1057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Machine Learning</a:t>
          </a:r>
        </a:p>
      </dsp:txBody>
      <dsp:txXfrm>
        <a:off x="6135443" y="1637598"/>
        <a:ext cx="747527" cy="747527"/>
      </dsp:txXfrm>
    </dsp:sp>
    <dsp:sp modelId="{F07825AD-8B82-4065-B822-357E7323BBBE}">
      <dsp:nvSpPr>
        <dsp:cNvPr id="0" name=""/>
        <dsp:cNvSpPr/>
      </dsp:nvSpPr>
      <dsp:spPr>
        <a:xfrm rot="5400000">
          <a:off x="4917146" y="2565305"/>
          <a:ext cx="224107" cy="3594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950762" y="2603576"/>
        <a:ext cx="156875" cy="215661"/>
      </dsp:txXfrm>
    </dsp:sp>
    <dsp:sp modelId="{84187043-D025-485C-980C-37B30DEE408F}">
      <dsp:nvSpPr>
        <dsp:cNvPr id="0" name=""/>
        <dsp:cNvSpPr/>
      </dsp:nvSpPr>
      <dsp:spPr>
        <a:xfrm>
          <a:off x="4500618" y="2962788"/>
          <a:ext cx="1057163" cy="1057163"/>
        </a:xfrm>
        <a:prstGeom prst="ellipse">
          <a:avLst/>
        </a:prstGeom>
        <a:solidFill>
          <a:schemeClr val="bg2">
            <a:lumMod val="1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Science</a:t>
          </a:r>
        </a:p>
      </dsp:txBody>
      <dsp:txXfrm>
        <a:off x="4655436" y="3117606"/>
        <a:ext cx="747527" cy="747527"/>
      </dsp:txXfrm>
    </dsp:sp>
    <dsp:sp modelId="{0E320B61-B029-4961-9CE8-6788FC37E3A3}">
      <dsp:nvSpPr>
        <dsp:cNvPr id="0" name=""/>
        <dsp:cNvSpPr/>
      </dsp:nvSpPr>
      <dsp:spPr>
        <a:xfrm rot="10800000">
          <a:off x="4183485" y="1831644"/>
          <a:ext cx="224107" cy="3594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4250717" y="1903531"/>
        <a:ext cx="156875" cy="215661"/>
      </dsp:txXfrm>
    </dsp:sp>
    <dsp:sp modelId="{1C379C6B-6D99-4B94-B6DA-0FA63415CDB0}">
      <dsp:nvSpPr>
        <dsp:cNvPr id="0" name=""/>
        <dsp:cNvSpPr/>
      </dsp:nvSpPr>
      <dsp:spPr>
        <a:xfrm>
          <a:off x="3020611" y="1482780"/>
          <a:ext cx="1057163" cy="1057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Natural Language Processing</a:t>
          </a:r>
        </a:p>
      </dsp:txBody>
      <dsp:txXfrm>
        <a:off x="3175429" y="1637598"/>
        <a:ext cx="747527" cy="747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A5324-44F6-4320-BA86-D821797FAB0D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F9F24-00C0-48E5-A3F0-8A7E3B40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4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AI = Artificial Intelligent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F9F24-00C0-48E5-A3F0-8A7E3B4013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04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AI = Artificial Intelligent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F9F24-00C0-48E5-A3F0-8A7E3B4013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0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06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5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94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8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44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1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86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5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0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5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6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54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56B2219-8912-4AD7-A83A-782D55612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9304" y="555752"/>
            <a:ext cx="7776375" cy="356616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Artificial Intelligent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AF24E-8606-4B43-B726-064CF0095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 dirty="0"/>
              <a:t>Presenter: Hieu Dang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B554B348-057B-4B2A-9AC1-56F108697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4972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5677-ACB6-4DBC-A630-CF14D6F9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Aspects of AI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F5E6AD4-4E76-46F0-A2E7-136FC171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880" y="1879600"/>
            <a:ext cx="10058400" cy="4002194"/>
          </a:xfrm>
        </p:spPr>
        <p:txBody>
          <a:bodyPr/>
          <a:lstStyle/>
          <a:p>
            <a:r>
              <a:rPr lang="en-US" dirty="0"/>
              <a:t>1. Computer vision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786C4-1CC2-4FE3-B787-01C4B0282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80" y="2190009"/>
            <a:ext cx="35909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8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D522-6A19-4FDF-AD65-A0B39E6B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need to prepare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D58C7-DF63-4B01-AB18-5EA5B977F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8800"/>
            <a:ext cx="10058400" cy="4023360"/>
          </a:xfrm>
          <a:noFill/>
          <a:ln>
            <a:noFill/>
          </a:ln>
        </p:spPr>
        <p:txBody>
          <a:bodyPr wrap="square" lIns="0"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Analytics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Linear algebra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Discrete mathematic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Graph theory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Statistics and probability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7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F724-4A4B-4646-8CE1-E51A70827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241D8-96BB-4DFC-A856-37C9C1AE9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lIns="0" rIns="0"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Aspects of AI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Problems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start?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things you need to prepare?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00174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2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26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28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EB0CA-3B3C-49F1-BB85-2787CD7D5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Introduction</a:t>
            </a:r>
          </a:p>
        </p:txBody>
      </p:sp>
      <p:pic>
        <p:nvPicPr>
          <p:cNvPr id="9" name="Content Placeholder 8" descr="A picture containing indoor, table, stage, sitting&#10;&#10;Description automatically generated">
            <a:extLst>
              <a:ext uri="{FF2B5EF4-FFF2-40B4-BE49-F238E27FC236}">
                <a16:creationId xmlns:a16="http://schemas.microsoft.com/office/drawing/2014/main" id="{C021E194-6680-4358-A890-DA3512EF9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1568" r="14924" b="-1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37" name="Rectangle 30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364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DDB1-B6B4-4DE2-8ADA-85419D51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182E-99BF-4DD2-B3C2-F56C7E334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Guide machine thinking, acting like human.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D66AC7-3090-4323-97C2-583C50A8B7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06" t="22262" r="5338"/>
          <a:stretch/>
        </p:blipFill>
        <p:spPr>
          <a:xfrm>
            <a:off x="7241207" y="2390224"/>
            <a:ext cx="3914473" cy="2077551"/>
          </a:xfrm>
          <a:prstGeom prst="rect">
            <a:avLst/>
          </a:prstGeom>
        </p:spPr>
      </p:pic>
      <p:pic>
        <p:nvPicPr>
          <p:cNvPr id="9" name="Picture 8" descr="A picture containing sky, object, outdoor, automaton&#10;&#10;Description automatically generated">
            <a:extLst>
              <a:ext uri="{FF2B5EF4-FFF2-40B4-BE49-F238E27FC236}">
                <a16:creationId xmlns:a16="http://schemas.microsoft.com/office/drawing/2014/main" id="{E4F0347D-EE0D-43A8-B192-6594120E97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54" r="40933" b="29456"/>
          <a:stretch/>
        </p:blipFill>
        <p:spPr>
          <a:xfrm>
            <a:off x="7241207" y="2390224"/>
            <a:ext cx="416893" cy="45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8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2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26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28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EB0CA-3B3C-49F1-BB85-2787CD7D5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Aspects of AI</a:t>
            </a:r>
          </a:p>
        </p:txBody>
      </p:sp>
      <p:pic>
        <p:nvPicPr>
          <p:cNvPr id="9" name="Content Placeholder 8" descr="A picture containing indoor, table, stage, sitting&#10;&#10;Description automatically generated">
            <a:extLst>
              <a:ext uri="{FF2B5EF4-FFF2-40B4-BE49-F238E27FC236}">
                <a16:creationId xmlns:a16="http://schemas.microsoft.com/office/drawing/2014/main" id="{C021E194-6680-4358-A890-DA3512EF9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1568" r="14924" b="-1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37" name="Rectangle 30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43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DDB1-B6B4-4DE2-8ADA-85419D51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Aspects of AI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6C67E3-81F0-43B6-9769-84C97D0ACF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24406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808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4D30296-090E-4BF0-8F93-5EB761860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00" y="1778676"/>
            <a:ext cx="8407400" cy="45586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C45677-ACB6-4DBC-A630-CF14D6F9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Aspects of AI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F5E6AD4-4E76-46F0-A2E7-136FC171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880" y="1879600"/>
            <a:ext cx="10058400" cy="4002194"/>
          </a:xfrm>
        </p:spPr>
        <p:txBody>
          <a:bodyPr/>
          <a:lstStyle/>
          <a:p>
            <a:r>
              <a:rPr lang="en-US" dirty="0"/>
              <a:t>1. Data science</a:t>
            </a:r>
          </a:p>
        </p:txBody>
      </p:sp>
    </p:spTree>
    <p:extLst>
      <p:ext uri="{BB962C8B-B14F-4D97-AF65-F5344CB8AC3E}">
        <p14:creationId xmlns:p14="http://schemas.microsoft.com/office/powerpoint/2010/main" val="248488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5677-ACB6-4DBC-A630-CF14D6F9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Aspects of AI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B0211C5-DABB-4A2D-A394-B463F26E6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2174" y="2234129"/>
            <a:ext cx="4438406" cy="4022725"/>
          </a:xfrm>
        </p:spPr>
      </p:pic>
    </p:spTree>
    <p:extLst>
      <p:ext uri="{BB962C8B-B14F-4D97-AF65-F5344CB8AC3E}">
        <p14:creationId xmlns:p14="http://schemas.microsoft.com/office/powerpoint/2010/main" val="69962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1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45677-ACB6-4DBC-A630-CF14D6F9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1" y="530087"/>
            <a:ext cx="3100136" cy="21038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/>
              <a:t>Aspects of AI</a:t>
            </a:r>
          </a:p>
        </p:txBody>
      </p:sp>
      <p:cxnSp>
        <p:nvCxnSpPr>
          <p:cNvPr id="47" name="Straight Connector 33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F5E6AD4-4E76-46F0-A2E7-136FC171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36574"/>
            <a:ext cx="3084844" cy="336604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500" cap="all" spc="200" dirty="0">
                <a:latin typeface="+mj-lt"/>
              </a:rPr>
              <a:t>1. Computer vision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7B4CE4-E667-40E1-9C6F-D53F8DEFF9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9" r="41421" b="-1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7D0414-7E17-40E8-B1DA-C6631600213F}"/>
              </a:ext>
            </a:extLst>
          </p:cNvPr>
          <p:cNvSpPr txBox="1"/>
          <p:nvPr/>
        </p:nvSpPr>
        <p:spPr>
          <a:xfrm>
            <a:off x="590927" y="3164049"/>
            <a:ext cx="3333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Vision is a field of deep learning that enables machines to see, identify and process images like humans.</a:t>
            </a:r>
          </a:p>
        </p:txBody>
      </p:sp>
    </p:spTree>
    <p:extLst>
      <p:ext uri="{BB962C8B-B14F-4D97-AF65-F5344CB8AC3E}">
        <p14:creationId xmlns:p14="http://schemas.microsoft.com/office/powerpoint/2010/main" val="27035752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121</Words>
  <Application>Microsoft Office PowerPoint</Application>
  <PresentationFormat>Widescreen</PresentationFormat>
  <Paragraphs>37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Artificial Intelligent introduction</vt:lpstr>
      <vt:lpstr>Agenda</vt:lpstr>
      <vt:lpstr>Introduction</vt:lpstr>
      <vt:lpstr>Introduction</vt:lpstr>
      <vt:lpstr>Aspects of AI</vt:lpstr>
      <vt:lpstr>Aspects of AI</vt:lpstr>
      <vt:lpstr>Aspects of AI</vt:lpstr>
      <vt:lpstr>Aspects of AI</vt:lpstr>
      <vt:lpstr>Aspects of AI</vt:lpstr>
      <vt:lpstr>Aspects of AI</vt:lpstr>
      <vt:lpstr>You need to prepare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Intelligent introduction</dc:title>
  <dc:creator>hiendang15</dc:creator>
  <cp:lastModifiedBy>hiendang15</cp:lastModifiedBy>
  <cp:revision>5</cp:revision>
  <dcterms:created xsi:type="dcterms:W3CDTF">2019-06-16T13:49:02Z</dcterms:created>
  <dcterms:modified xsi:type="dcterms:W3CDTF">2019-06-16T17:12:44Z</dcterms:modified>
</cp:coreProperties>
</file>