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685" r:id="rId2"/>
    <p:sldId id="682" r:id="rId3"/>
    <p:sldId id="6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6" autoAdjust="0"/>
    <p:restoredTop sz="75359" autoAdjust="0"/>
  </p:normalViewPr>
  <p:slideViewPr>
    <p:cSldViewPr snapToGrid="0">
      <p:cViewPr varScale="1">
        <p:scale>
          <a:sx n="57" d="100"/>
          <a:sy n="57" d="100"/>
        </p:scale>
        <p:origin x="-1712" y="-104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5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png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Globomantics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3" name="Picture 2" descr="router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78" y="2066132"/>
            <a:ext cx="1097280" cy="1097280"/>
          </a:xfrm>
          <a:prstGeom prst="rect">
            <a:avLst/>
          </a:prstGeom>
        </p:spPr>
      </p:pic>
      <p:pic>
        <p:nvPicPr>
          <p:cNvPr id="5" name="Picture 4" descr="router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7" y="4379261"/>
            <a:ext cx="1097280" cy="109728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>
            <a:off x="6144918" y="3163412"/>
            <a:ext cx="5399" cy="1215849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1"/>
            <a:endCxn id="3" idx="3"/>
          </p:cNvCxnSpPr>
          <p:nvPr/>
        </p:nvCxnSpPr>
        <p:spPr>
          <a:xfrm flipH="1">
            <a:off x="6693558" y="2611396"/>
            <a:ext cx="609627" cy="3376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5" idx="1"/>
            <a:endCxn id="5" idx="3"/>
          </p:cNvCxnSpPr>
          <p:nvPr/>
        </p:nvCxnSpPr>
        <p:spPr>
          <a:xfrm flipH="1" flipV="1">
            <a:off x="6698957" y="4927901"/>
            <a:ext cx="598224" cy="969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19" descr="firewall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6" b="-1266"/>
          <a:stretch>
            <a:fillRect/>
          </a:stretch>
        </p:blipFill>
        <p:spPr>
          <a:xfrm>
            <a:off x="3470669" y="3058194"/>
            <a:ext cx="1205391" cy="1280160"/>
          </a:xfrm>
          <a:prstGeom prst="rect">
            <a:avLst/>
          </a:prstGeom>
        </p:spPr>
      </p:pic>
      <p:pic>
        <p:nvPicPr>
          <p:cNvPr id="34" name="Content Placeholder 25" descr="switch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b="-3101"/>
          <a:stretch>
            <a:fillRect/>
          </a:stretch>
        </p:blipFill>
        <p:spPr>
          <a:xfrm>
            <a:off x="7303185" y="2154196"/>
            <a:ext cx="860993" cy="914400"/>
          </a:xfrm>
          <a:prstGeom prst="rect">
            <a:avLst/>
          </a:prstGeom>
        </p:spPr>
      </p:pic>
      <p:pic>
        <p:nvPicPr>
          <p:cNvPr id="35" name="Content Placeholder 25" descr="switch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b="-3101"/>
          <a:stretch>
            <a:fillRect/>
          </a:stretch>
        </p:blipFill>
        <p:spPr>
          <a:xfrm>
            <a:off x="7297181" y="4471670"/>
            <a:ext cx="860993" cy="914400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3" idx="1"/>
            <a:endCxn id="33" idx="3"/>
          </p:cNvCxnSpPr>
          <p:nvPr/>
        </p:nvCxnSpPr>
        <p:spPr>
          <a:xfrm flipH="1">
            <a:off x="4676060" y="2614772"/>
            <a:ext cx="920218" cy="1083502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33" idx="3"/>
          </p:cNvCxnSpPr>
          <p:nvPr/>
        </p:nvCxnSpPr>
        <p:spPr>
          <a:xfrm flipH="1" flipV="1">
            <a:off x="4676060" y="3698274"/>
            <a:ext cx="925617" cy="1229627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38441" y="3006530"/>
            <a:ext cx="1987914" cy="1371600"/>
            <a:chOff x="1010649" y="3135674"/>
            <a:chExt cx="1987914" cy="1371600"/>
          </a:xfrm>
        </p:grpSpPr>
        <p:pic>
          <p:nvPicPr>
            <p:cNvPr id="14" name="Picture 13" descr="cloud_Gra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49" y="3135674"/>
              <a:ext cx="1987914" cy="13716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304278" y="3802177"/>
              <a:ext cx="141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Internet</a:t>
              </a:r>
            </a:p>
          </p:txBody>
        </p:sp>
      </p:grpSp>
      <p:cxnSp>
        <p:nvCxnSpPr>
          <p:cNvPr id="42" name="Straight Connector 41"/>
          <p:cNvCxnSpPr>
            <a:stCxn id="14" idx="3"/>
            <a:endCxn id="33" idx="1"/>
          </p:cNvCxnSpPr>
          <p:nvPr/>
        </p:nvCxnSpPr>
        <p:spPr>
          <a:xfrm>
            <a:off x="2826355" y="3692330"/>
            <a:ext cx="644314" cy="5944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18" descr="load-balancer_Purp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8" b="-7968"/>
          <a:stretch>
            <a:fillRect/>
          </a:stretch>
        </p:blipFill>
        <p:spPr>
          <a:xfrm>
            <a:off x="8771050" y="2061751"/>
            <a:ext cx="1033192" cy="1097280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3" idx="1"/>
            <a:endCxn id="34" idx="3"/>
          </p:cNvCxnSpPr>
          <p:nvPr/>
        </p:nvCxnSpPr>
        <p:spPr>
          <a:xfrm flipH="1">
            <a:off x="8164178" y="2610391"/>
            <a:ext cx="606872" cy="100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aptop_Plu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14" y="3837516"/>
            <a:ext cx="1023681" cy="640080"/>
          </a:xfrm>
          <a:prstGeom prst="rect">
            <a:avLst/>
          </a:prstGeom>
        </p:spPr>
      </p:pic>
      <p:pic>
        <p:nvPicPr>
          <p:cNvPr id="61" name="Picture 60" descr="laptop_Plu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14" y="4609054"/>
            <a:ext cx="1023681" cy="640080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35" idx="3"/>
            <a:endCxn id="26" idx="1"/>
          </p:cNvCxnSpPr>
          <p:nvPr/>
        </p:nvCxnSpPr>
        <p:spPr>
          <a:xfrm flipV="1">
            <a:off x="8158174" y="4157556"/>
            <a:ext cx="642640" cy="771314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5" idx="3"/>
            <a:endCxn id="61" idx="1"/>
          </p:cNvCxnSpPr>
          <p:nvPr/>
        </p:nvCxnSpPr>
        <p:spPr>
          <a:xfrm>
            <a:off x="8158174" y="4928870"/>
            <a:ext cx="642640" cy="224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1513" y="5419925"/>
            <a:ext cx="52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9835" y="1611958"/>
            <a:ext cx="59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35747" y="1721311"/>
            <a:ext cx="5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84667" y="5295983"/>
            <a:ext cx="50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25169" y="4661032"/>
            <a:ext cx="54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H1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06548" y="3894745"/>
            <a:ext cx="60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H2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64555" y="1749767"/>
            <a:ext cx="49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5BA7"/>
                </a:solidFill>
              </a:rPr>
              <a:t>L1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7196" y="4347206"/>
            <a:ext cx="5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F1</a:t>
            </a:r>
          </a:p>
        </p:txBody>
      </p:sp>
      <p:pic>
        <p:nvPicPr>
          <p:cNvPr id="4" name="Picture 3" descr="monitoring_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2" y="5372100"/>
            <a:ext cx="824129" cy="64008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714825" y="5418745"/>
            <a:ext cx="57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05A28"/>
                </a:solidFill>
              </a:rPr>
              <a:t>M1</a:t>
            </a:r>
          </a:p>
        </p:txBody>
      </p:sp>
      <p:cxnSp>
        <p:nvCxnSpPr>
          <p:cNvPr id="49" name="Straight Connector 48"/>
          <p:cNvCxnSpPr>
            <a:stCxn id="35" idx="3"/>
            <a:endCxn id="4" idx="1"/>
          </p:cNvCxnSpPr>
          <p:nvPr/>
        </p:nvCxnSpPr>
        <p:spPr>
          <a:xfrm>
            <a:off x="8158174" y="4928870"/>
            <a:ext cx="738178" cy="76327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erver-cluster-2_Purpl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2154765"/>
            <a:ext cx="1503948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766102" y="1660671"/>
            <a:ext cx="19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W1 W2 W3</a:t>
            </a:r>
          </a:p>
        </p:txBody>
      </p:sp>
    </p:spTree>
    <p:extLst>
      <p:ext uri="{BB962C8B-B14F-4D97-AF65-F5344CB8AC3E}">
        <p14:creationId xmlns:p14="http://schemas.microsoft.com/office/powerpoint/2010/main" val="5892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uter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25" y="2091183"/>
            <a:ext cx="1097280" cy="1097280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5" idx="3"/>
            <a:endCxn id="35" idx="1"/>
          </p:cNvCxnSpPr>
          <p:nvPr/>
        </p:nvCxnSpPr>
        <p:spPr>
          <a:xfrm>
            <a:off x="4189305" y="2639823"/>
            <a:ext cx="3651847" cy="14488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25" descr="switch_G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b="-3101"/>
          <a:stretch>
            <a:fillRect/>
          </a:stretch>
        </p:blipFill>
        <p:spPr>
          <a:xfrm>
            <a:off x="7841152" y="2197111"/>
            <a:ext cx="860993" cy="914400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35" idx="2"/>
            <a:endCxn id="26" idx="0"/>
          </p:cNvCxnSpPr>
          <p:nvPr/>
        </p:nvCxnSpPr>
        <p:spPr>
          <a:xfrm flipH="1">
            <a:off x="8262881" y="3111511"/>
            <a:ext cx="0" cy="191290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5" idx="2"/>
            <a:endCxn id="61" idx="0"/>
          </p:cNvCxnSpPr>
          <p:nvPr/>
        </p:nvCxnSpPr>
        <p:spPr>
          <a:xfrm flipH="1">
            <a:off x="3616037" y="3111511"/>
            <a:ext cx="4655612" cy="1851729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3613" y="2393808"/>
            <a:ext cx="52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1177" y="2297208"/>
            <a:ext cx="152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S1</a:t>
            </a:r>
          </a:p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VLAN 10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104196" y="4963240"/>
            <a:ext cx="1023681" cy="640080"/>
            <a:chOff x="1338443" y="5792562"/>
            <a:chExt cx="1023681" cy="640080"/>
          </a:xfrm>
        </p:grpSpPr>
        <p:pic>
          <p:nvPicPr>
            <p:cNvPr id="61" name="Picture 60" descr="laptop_Plu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443" y="5792562"/>
              <a:ext cx="1023681" cy="64008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571077" y="5846691"/>
              <a:ext cx="540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/>
                  </a:solidFill>
                </a:rPr>
                <a:t>H1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751040" y="5024411"/>
            <a:ext cx="1023681" cy="640080"/>
            <a:chOff x="5527171" y="5872690"/>
            <a:chExt cx="1023681" cy="640080"/>
          </a:xfrm>
        </p:grpSpPr>
        <p:pic>
          <p:nvPicPr>
            <p:cNvPr id="26" name="Picture 25" descr="laptop_Plu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171" y="5872690"/>
              <a:ext cx="1023681" cy="64008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5741235" y="5914549"/>
              <a:ext cx="607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/>
                  </a:solidFill>
                </a:rPr>
                <a:t>H2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330759" y="5624460"/>
            <a:ext cx="258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0000.0000.1111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0777" y="5642445"/>
            <a:ext cx="286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0000.0000.2222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82183" y="3692531"/>
            <a:ext cx="97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E0/0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31070" y="3691472"/>
            <a:ext cx="88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E0/1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25105" y="2657948"/>
            <a:ext cx="94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E0/2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57773" y="4487670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10.1.10.11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50437" y="4526323"/>
            <a:ext cx="149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10.1.10.12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/>
          <a:lstStyle/>
          <a:p>
            <a:r>
              <a:rPr lang="en-US" dirty="0" smtClean="0"/>
              <a:t>Detailed Switching Diagram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31320" y="1836007"/>
            <a:ext cx="3339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E0/2.10  ---  10.1.10.1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0000.0000.AAAA</a:t>
            </a:r>
          </a:p>
        </p:txBody>
      </p:sp>
    </p:spTree>
    <p:extLst>
      <p:ext uri="{BB962C8B-B14F-4D97-AF65-F5344CB8AC3E}">
        <p14:creationId xmlns:p14="http://schemas.microsoft.com/office/powerpoint/2010/main" val="25194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uter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2" y="2178176"/>
            <a:ext cx="1097280" cy="1097280"/>
          </a:xfrm>
          <a:prstGeom prst="rect">
            <a:avLst/>
          </a:prstGeom>
        </p:spPr>
      </p:pic>
      <p:pic>
        <p:nvPicPr>
          <p:cNvPr id="5" name="Picture 4" descr="router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1" y="4491305"/>
            <a:ext cx="1097280" cy="109728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690728" y="3275456"/>
            <a:ext cx="5399" cy="1215849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1"/>
            <a:endCxn id="3" idx="3"/>
          </p:cNvCxnSpPr>
          <p:nvPr/>
        </p:nvCxnSpPr>
        <p:spPr>
          <a:xfrm flipH="1">
            <a:off x="2258322" y="2723440"/>
            <a:ext cx="3599415" cy="3376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5" idx="1"/>
            <a:endCxn id="5" idx="3"/>
          </p:cNvCxnSpPr>
          <p:nvPr/>
        </p:nvCxnSpPr>
        <p:spPr>
          <a:xfrm flipH="1" flipV="1">
            <a:off x="2263721" y="5039945"/>
            <a:ext cx="3588012" cy="969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25" descr="switch_G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b="-3101"/>
          <a:stretch>
            <a:fillRect/>
          </a:stretch>
        </p:blipFill>
        <p:spPr>
          <a:xfrm>
            <a:off x="5857737" y="2266240"/>
            <a:ext cx="860993" cy="914400"/>
          </a:xfrm>
          <a:prstGeom prst="rect">
            <a:avLst/>
          </a:prstGeom>
        </p:spPr>
      </p:pic>
      <p:pic>
        <p:nvPicPr>
          <p:cNvPr id="35" name="Content Placeholder 25" descr="switch_G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b="-3101"/>
          <a:stretch>
            <a:fillRect/>
          </a:stretch>
        </p:blipFill>
        <p:spPr>
          <a:xfrm>
            <a:off x="5851733" y="4583714"/>
            <a:ext cx="860993" cy="914400"/>
          </a:xfrm>
          <a:prstGeom prst="rect">
            <a:avLst/>
          </a:prstGeom>
        </p:spPr>
      </p:pic>
      <p:pic>
        <p:nvPicPr>
          <p:cNvPr id="53" name="Content Placeholder 18" descr="load-balancer_Pur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8" b="-7968"/>
          <a:stretch>
            <a:fillRect/>
          </a:stretch>
        </p:blipFill>
        <p:spPr>
          <a:xfrm>
            <a:off x="10050034" y="2173795"/>
            <a:ext cx="1033192" cy="1097280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3" idx="1"/>
            <a:endCxn id="34" idx="3"/>
          </p:cNvCxnSpPr>
          <p:nvPr/>
        </p:nvCxnSpPr>
        <p:spPr>
          <a:xfrm flipH="1">
            <a:off x="6718730" y="2722435"/>
            <a:ext cx="3331304" cy="100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5" idx="3"/>
            <a:endCxn id="61" idx="1"/>
          </p:cNvCxnSpPr>
          <p:nvPr/>
        </p:nvCxnSpPr>
        <p:spPr>
          <a:xfrm>
            <a:off x="6712726" y="5040914"/>
            <a:ext cx="3367072" cy="224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6277" y="5531969"/>
            <a:ext cx="52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14599" y="1724002"/>
            <a:ext cx="59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90299" y="1833355"/>
            <a:ext cx="5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9219" y="5408027"/>
            <a:ext cx="50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079798" y="4721098"/>
            <a:ext cx="1023681" cy="640080"/>
            <a:chOff x="9748514" y="4609054"/>
            <a:chExt cx="1023681" cy="640080"/>
          </a:xfrm>
        </p:grpSpPr>
        <p:pic>
          <p:nvPicPr>
            <p:cNvPr id="61" name="Picture 60" descr="laptop_Pl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514" y="4609054"/>
              <a:ext cx="1023681" cy="64008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990534" y="4642074"/>
              <a:ext cx="540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/>
                  </a:solidFill>
                </a:rPr>
                <a:t>H1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243539" y="1861811"/>
            <a:ext cx="49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5BA7"/>
                </a:solidFill>
              </a:rPr>
              <a:t>L1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2135" y="5071687"/>
            <a:ext cx="322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E0/2.10  ---  10.1.10.1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0000.0000.AAAA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51229" y="453801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10.1.10.11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6406" y="5106067"/>
            <a:ext cx="258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62E5C"/>
                </a:solidFill>
              </a:rPr>
              <a:t>0000.0000.1111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75570" y="2206936"/>
            <a:ext cx="1353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10.2.5.9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89188" y="2774989"/>
            <a:ext cx="293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0000.0000.EEEE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50394" y="1887506"/>
            <a:ext cx="300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E0/2  ---  10.2.5.2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0000.0000.BBBB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29112" y="3234249"/>
            <a:ext cx="125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10.1.2.2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9882" y="4088090"/>
            <a:ext cx="117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10.1.2.1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2347" y="3235270"/>
            <a:ext cx="88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E0/1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3117" y="4089111"/>
            <a:ext cx="88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E0/1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/>
          <a:lstStyle/>
          <a:p>
            <a:r>
              <a:rPr lang="en-US" dirty="0" smtClean="0"/>
              <a:t>Detailed Routing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0B451D25-361D-A848-91B3-2FAFC466A00D}" vid="{042FBDCE-6B47-F547-BAB1-34E1141D9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slides.potx</Template>
  <TotalTime>3560</TotalTime>
  <Words>94</Words>
  <Application>Microsoft Macintosh PowerPoint</Application>
  <PresentationFormat>Custom</PresentationFormat>
  <Paragraphs>49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slides</vt:lpstr>
      <vt:lpstr>The Globomantics Network</vt:lpstr>
      <vt:lpstr>Detailed Switching Diagram</vt:lpstr>
      <vt:lpstr>Detailed Routing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Nicholas Russo</cp:lastModifiedBy>
  <cp:revision>269</cp:revision>
  <dcterms:created xsi:type="dcterms:W3CDTF">2018-06-26T16:07:19Z</dcterms:created>
  <dcterms:modified xsi:type="dcterms:W3CDTF">2019-09-09T12:01:10Z</dcterms:modified>
</cp:coreProperties>
</file>