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64" r:id="rId5"/>
    <p:sldId id="257" r:id="rId6"/>
    <p:sldId id="270" r:id="rId7"/>
    <p:sldId id="269" r:id="rId8"/>
    <p:sldId id="268" r:id="rId9"/>
    <p:sldId id="267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A85-97C7-4770-848B-856019F621C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DFC9-81F7-4BC6-90FA-8C910350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4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A85-97C7-4770-848B-856019F621C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DFC9-81F7-4BC6-90FA-8C910350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7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A85-97C7-4770-848B-856019F621C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DFC9-81F7-4BC6-90FA-8C910350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A85-97C7-4770-848B-856019F621C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DFC9-81F7-4BC6-90FA-8C910350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7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A85-97C7-4770-848B-856019F621C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DFC9-81F7-4BC6-90FA-8C910350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A85-97C7-4770-848B-856019F621C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DFC9-81F7-4BC6-90FA-8C910350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A85-97C7-4770-848B-856019F621C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DFC9-81F7-4BC6-90FA-8C910350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7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A85-97C7-4770-848B-856019F621C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DFC9-81F7-4BC6-90FA-8C910350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4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A85-97C7-4770-848B-856019F621C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DFC9-81F7-4BC6-90FA-8C910350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6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A85-97C7-4770-848B-856019F621C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DFC9-81F7-4BC6-90FA-8C910350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4A85-97C7-4770-848B-856019F621C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DFC9-81F7-4BC6-90FA-8C910350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2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B4A85-97C7-4770-848B-856019F621C4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8DFC9-81F7-4BC6-90FA-8C9103501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Sentiment Monitor Prototype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94644"/>
            <a:ext cx="6858000" cy="18273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Justin Ward</a:t>
            </a:r>
          </a:p>
          <a:p>
            <a:r>
              <a:rPr lang="en-US" dirty="0"/>
              <a:t>Hasan </a:t>
            </a:r>
            <a:r>
              <a:rPr lang="en-US" dirty="0" smtClean="0"/>
              <a:t>Khan</a:t>
            </a:r>
          </a:p>
          <a:p>
            <a:r>
              <a:rPr lang="en-US" dirty="0" smtClean="0"/>
              <a:t>Nathan Sheperd</a:t>
            </a:r>
          </a:p>
          <a:p>
            <a:r>
              <a:rPr lang="en-US" dirty="0"/>
              <a:t>Dominic </a:t>
            </a:r>
            <a:r>
              <a:rPr lang="en-US" dirty="0" smtClean="0"/>
              <a:t>Thomas</a:t>
            </a:r>
          </a:p>
          <a:p>
            <a:r>
              <a:rPr lang="en-US" dirty="0" smtClean="0"/>
              <a:t>LMI | September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3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467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+mn-lt"/>
              </a:rPr>
              <a:t>Improvements</a:t>
            </a:r>
            <a:endParaRPr lang="en-US" sz="32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45924"/>
            <a:ext cx="7697998" cy="32635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Build a front end interface</a:t>
            </a:r>
          </a:p>
          <a:p>
            <a:r>
              <a:rPr lang="en-US" sz="2400" dirty="0" smtClean="0"/>
              <a:t>Connect to larger/live datasets</a:t>
            </a:r>
          </a:p>
          <a:p>
            <a:r>
              <a:rPr lang="en-US" sz="2400" dirty="0" smtClean="0"/>
              <a:t>Utilize dependency parsing and pre-trained models for sharper sentiment analysis</a:t>
            </a:r>
          </a:p>
          <a:p>
            <a:r>
              <a:rPr lang="en-US" sz="2400" dirty="0" smtClean="0"/>
              <a:t>Expand dimensions of sentiment from good/bad binary</a:t>
            </a:r>
          </a:p>
          <a:p>
            <a:r>
              <a:rPr lang="en-US" sz="2400" dirty="0" smtClean="0"/>
              <a:t>Integrate with publication social media feeds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625" y="2570548"/>
            <a:ext cx="7886700" cy="2049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1" dirty="0" smtClean="0">
                <a:solidFill>
                  <a:srgbClr val="C00000"/>
                </a:solidFill>
              </a:rPr>
              <a:t>Question </a:t>
            </a:r>
            <a:endParaRPr lang="en-US" sz="33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300" dirty="0"/>
              <a:t>How are publication houses talking about certain entities? How have narratives on these entities shifted over time?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2784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836577"/>
            <a:ext cx="9144000" cy="60214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earch 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246" y="-675654"/>
            <a:ext cx="2102689" cy="210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7231146" y="264276"/>
            <a:ext cx="743804" cy="22282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dirty="0" err="1" smtClean="0"/>
              <a:t>Brexit</a:t>
            </a:r>
            <a:endParaRPr lang="en-US" sz="135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64" r="13692" b="48777"/>
          <a:stretch/>
        </p:blipFill>
        <p:spPr>
          <a:xfrm>
            <a:off x="5889139" y="1320778"/>
            <a:ext cx="3049910" cy="52715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" t="2192" r="18635" b="-3204"/>
          <a:stretch/>
        </p:blipFill>
        <p:spPr>
          <a:xfrm>
            <a:off x="3197158" y="1427034"/>
            <a:ext cx="2577112" cy="53220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37" y="1504545"/>
            <a:ext cx="2248803" cy="4889770"/>
          </a:xfrm>
          <a:prstGeom prst="rect">
            <a:avLst/>
          </a:prstGeom>
        </p:spPr>
      </p:pic>
      <p:pic>
        <p:nvPicPr>
          <p:cNvPr id="17" name="Picture 2" descr="Image result for sentiment ico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31"/>
          <a:stretch/>
        </p:blipFill>
        <p:spPr bwMode="auto">
          <a:xfrm>
            <a:off x="8264912" y="123640"/>
            <a:ext cx="674137" cy="63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84235" y="145894"/>
            <a:ext cx="7886700" cy="2049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1" dirty="0" smtClean="0">
                <a:solidFill>
                  <a:srgbClr val="C00000"/>
                </a:solidFill>
              </a:rPr>
              <a:t>Vision</a:t>
            </a:r>
            <a:endParaRPr lang="en-US" sz="33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5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625" y="2477872"/>
            <a:ext cx="7886700" cy="269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1" dirty="0">
                <a:solidFill>
                  <a:srgbClr val="C00000"/>
                </a:solidFill>
              </a:rPr>
              <a:t>Theoretical use </a:t>
            </a:r>
            <a:r>
              <a:rPr lang="en-US" sz="3300" b="1" dirty="0" smtClean="0">
                <a:solidFill>
                  <a:srgbClr val="C00000"/>
                </a:solidFill>
              </a:rPr>
              <a:t>cases</a:t>
            </a:r>
          </a:p>
          <a:p>
            <a:pPr lvl="1"/>
            <a:r>
              <a:rPr lang="en-US" sz="3000" dirty="0" smtClean="0"/>
              <a:t> Measuring </a:t>
            </a:r>
            <a:r>
              <a:rPr lang="en-US" sz="3000" dirty="0"/>
              <a:t>possible foreign media influence</a:t>
            </a:r>
          </a:p>
          <a:p>
            <a:pPr lvl="1"/>
            <a:r>
              <a:rPr lang="en-US" sz="3000" dirty="0" smtClean="0"/>
              <a:t> Tracking </a:t>
            </a:r>
            <a:r>
              <a:rPr lang="en-US" sz="3000" dirty="0"/>
              <a:t>changes in newspaper voice</a:t>
            </a:r>
          </a:p>
          <a:p>
            <a:pPr lvl="1"/>
            <a:r>
              <a:rPr lang="en-US" sz="3000" dirty="0" smtClean="0"/>
              <a:t> Monitoring </a:t>
            </a:r>
            <a:r>
              <a:rPr lang="en-US" sz="3000" dirty="0"/>
              <a:t>propaganda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303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402" y="2563133"/>
            <a:ext cx="7886700" cy="2686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1" dirty="0" smtClean="0">
                <a:solidFill>
                  <a:srgbClr val="C00000"/>
                </a:solidFill>
              </a:rPr>
              <a:t>Idea </a:t>
            </a:r>
            <a:endParaRPr lang="en-US" sz="33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300" dirty="0"/>
              <a:t>For a given entity, track the sentiment over time for that entity grouped by publication source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2832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947" y="1394299"/>
            <a:ext cx="8007036" cy="4280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1" dirty="0" smtClean="0">
                <a:solidFill>
                  <a:srgbClr val="C00000"/>
                </a:solidFill>
              </a:rPr>
              <a:t>Project Flow</a:t>
            </a:r>
            <a:endParaRPr lang="en-US" sz="3300" b="1" dirty="0">
              <a:solidFill>
                <a:srgbClr val="C00000"/>
              </a:solidFill>
            </a:endParaRPr>
          </a:p>
          <a:p>
            <a:r>
              <a:rPr lang="en-US" sz="2400" dirty="0"/>
              <a:t>Find suitable open source dataset (</a:t>
            </a:r>
            <a:r>
              <a:rPr lang="en-US" sz="2400" i="1" dirty="0"/>
              <a:t>All the News</a:t>
            </a:r>
            <a:r>
              <a:rPr lang="en-US" sz="2400" dirty="0"/>
              <a:t>)</a:t>
            </a:r>
          </a:p>
          <a:p>
            <a:r>
              <a:rPr lang="en-US" sz="2400" dirty="0"/>
              <a:t>Create </a:t>
            </a:r>
            <a:r>
              <a:rPr lang="en-US" sz="2400" dirty="0" err="1"/>
              <a:t>elasticsearch</a:t>
            </a:r>
            <a:r>
              <a:rPr lang="en-US" sz="2400" dirty="0"/>
              <a:t> index on news dataset</a:t>
            </a:r>
          </a:p>
          <a:p>
            <a:r>
              <a:rPr lang="en-US" sz="2400" dirty="0"/>
              <a:t>Create organized </a:t>
            </a:r>
            <a:r>
              <a:rPr lang="en-US" sz="2400" dirty="0" err="1"/>
              <a:t>dataframe</a:t>
            </a:r>
            <a:r>
              <a:rPr lang="en-US" sz="2400" dirty="0"/>
              <a:t> with relevant article information</a:t>
            </a:r>
          </a:p>
          <a:p>
            <a:r>
              <a:rPr lang="en-US" sz="2400" dirty="0"/>
              <a:t>Calculate sentiment scores for each article using </a:t>
            </a:r>
            <a:r>
              <a:rPr lang="en-US" sz="2400" dirty="0" smtClean="0"/>
              <a:t>Vader / </a:t>
            </a:r>
            <a:r>
              <a:rPr lang="en-US" sz="2400" dirty="0" err="1" smtClean="0"/>
              <a:t>Textblob</a:t>
            </a:r>
            <a:endParaRPr lang="en-US" sz="2400" dirty="0"/>
          </a:p>
          <a:p>
            <a:r>
              <a:rPr lang="en-US" sz="2400" dirty="0"/>
              <a:t>Aggregate over monthly time periods, per publication</a:t>
            </a:r>
          </a:p>
          <a:p>
            <a:r>
              <a:rPr lang="en-US" sz="2400" dirty="0"/>
              <a:t>Visualize sentiment scores over time</a:t>
            </a:r>
          </a:p>
        </p:txBody>
      </p:sp>
    </p:spTree>
    <p:extLst>
      <p:ext uri="{BB962C8B-B14F-4D97-AF65-F5344CB8AC3E}">
        <p14:creationId xmlns:p14="http://schemas.microsoft.com/office/powerpoint/2010/main" val="156447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007" y="293971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Results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1616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73235" y="229697"/>
            <a:ext cx="653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Figure 1. </a:t>
            </a:r>
            <a:r>
              <a:rPr lang="en-US" sz="1600" dirty="0" err="1" smtClean="0"/>
              <a:t>Brexit</a:t>
            </a:r>
            <a:r>
              <a:rPr lang="en-US" sz="1600" dirty="0" smtClean="0"/>
              <a:t> sentiments over time by publication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27" r="-1665"/>
          <a:stretch/>
        </p:blipFill>
        <p:spPr>
          <a:xfrm>
            <a:off x="336858" y="713362"/>
            <a:ext cx="4499417" cy="60414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64" r="-749" b="48777"/>
          <a:stretch/>
        </p:blipFill>
        <p:spPr>
          <a:xfrm>
            <a:off x="4836275" y="568251"/>
            <a:ext cx="4158200" cy="61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4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9" r="-829" b="65579"/>
          <a:stretch/>
        </p:blipFill>
        <p:spPr>
          <a:xfrm>
            <a:off x="1770433" y="680936"/>
            <a:ext cx="6393343" cy="3015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9" b="32577"/>
          <a:stretch/>
        </p:blipFill>
        <p:spPr>
          <a:xfrm>
            <a:off x="1770432" y="3573294"/>
            <a:ext cx="6393343" cy="32003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56503" y="197272"/>
            <a:ext cx="653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Figure 2. </a:t>
            </a:r>
            <a:r>
              <a:rPr lang="en-US" sz="1600" dirty="0" err="1" smtClean="0"/>
              <a:t>Brexit</a:t>
            </a:r>
            <a:r>
              <a:rPr lang="en-US" sz="1600" dirty="0" smtClean="0"/>
              <a:t> sentiments over time by sentiment type</a:t>
            </a:r>
          </a:p>
        </p:txBody>
      </p:sp>
    </p:spTree>
    <p:extLst>
      <p:ext uri="{BB962C8B-B14F-4D97-AF65-F5344CB8AC3E}">
        <p14:creationId xmlns:p14="http://schemas.microsoft.com/office/powerpoint/2010/main" val="427587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</TotalTime>
  <Words>174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Sentiment Monitor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Improvements</vt:lpstr>
    </vt:vector>
  </TitlesOfParts>
  <Company>LMI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Monitor</dc:title>
  <dc:creator>Khan, Hasan</dc:creator>
  <cp:lastModifiedBy>Khan, Hasan</cp:lastModifiedBy>
  <cp:revision>19</cp:revision>
  <dcterms:created xsi:type="dcterms:W3CDTF">2019-09-04T03:04:10Z</dcterms:created>
  <dcterms:modified xsi:type="dcterms:W3CDTF">2019-09-09T15:15:22Z</dcterms:modified>
</cp:coreProperties>
</file>