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6327"/>
  </p:normalViewPr>
  <p:slideViewPr>
    <p:cSldViewPr snapToGrid="0">
      <p:cViewPr varScale="1">
        <p:scale>
          <a:sx n="128" d="100"/>
          <a:sy n="128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A8D-9129-8587-4ECE-DF5531F30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2DC5-D236-7967-0FD8-102ABA9D8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5F48-C3A7-AD9A-197A-CF4CFED8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15DF-7FF3-4AB3-C9A6-028B61A7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C4A8-3949-46AA-9763-C9AC920C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4EA4-81F1-F0CE-9CA2-629FAC23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B4DDB-281C-A4FD-D83D-982963D0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58D3-DEE0-E652-5F69-542662A9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872A-045B-93F7-E177-EA35A9D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ECF3-73E6-F2B9-7735-1B5B328B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F7B52-A54D-7E7E-6BA1-BA774DFBC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EAF74-3370-D121-CA81-040E770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BDE1-57FF-399E-2785-C223181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F6263-A65B-B4DF-2D10-51D9B7DE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C68-AFDE-537D-83A5-BAB74CBA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F6D9-8FB8-57F5-6F99-0F8DD548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9928-891F-457F-2DE7-F8AC0B42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3A8A-CC04-F3FE-D785-874666D6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B5E3-B207-49EC-2416-BB74C5A7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A9FE-CFFA-799F-A527-E4F9E33B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6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3B9-60BD-3FCC-A33B-17E53290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6261E-CCDF-ACF4-77E3-F5F85E00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B86C-4486-19AD-1129-648056E3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40A27-2A75-01F5-4655-73DEC1B2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B09B-019A-B511-BF46-5281171F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0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06C8-3A80-4F1A-63B3-2E35013A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A10F-6EB4-E635-ED2A-416A3466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E3783-AB2A-64E6-6659-22FA887F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4E80-C1DA-2BCE-7987-F4938876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ECD99-AB84-8B19-9D2F-9A054D1C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FDB4-56A2-52E9-ACDE-16EF88C2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2EE-47AA-163F-1EE2-FE34C76B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CD9C-0F68-93F6-589A-E27EAF314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3E7CB-F80F-F5BD-0BC5-31D0A046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C42AA-3618-CCE6-1D0B-9CB0330EF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804C0-8F19-97DF-A948-7FBCEE73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93CCF-597D-FC2B-D8AB-9D58C73A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50ED7-49A2-D147-F516-DF2AC4DD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D4A48-CEB7-3FFB-D025-46968AAD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FD2C-F6E9-CBAB-27E7-6139043F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4DCA4-E912-1AAB-BC31-812F3DED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50645-147F-2FD4-A3B5-4B6F465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0FB3F-162D-D38D-C950-3ABC02AA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60F91-559A-7F17-AACC-47D72C5B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43EDB-317C-C98D-DE0B-DEC23003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ACD0D-A233-A100-9C74-7C2C42D8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14E4-96F9-F1B8-9E0D-5C72186E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621E-F266-4DAC-8DCB-82B27356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D0783-8329-A4A9-EE89-94CC9D93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9482-BACC-F0B9-4A44-C97E1D00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631B-E945-D366-7348-2A9C15F0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7FD4C-8399-B69B-3CE3-68782E8F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BA41-8DE6-3B61-2231-9596D72A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21FB4-DA90-41ED-8DEB-A94647105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BE059-500A-2F15-EBCC-662B1F64A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01EBC-8F43-8D7D-5F18-5F41B62C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9E70-ACB7-5BF0-B9CB-BAFA71BD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9F11F-5120-48FD-2556-ED52890C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60E8A-3918-E0BA-82EE-7DDFDBCA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B38D-5659-1890-E40A-93D1BC4F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57BE-9445-15A5-1AB4-F32A0CA01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E234-0B07-AE49-B99D-23567096020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FBF6-2F00-6491-ADAF-739A3A56B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E55B-2425-EE13-2AF8-4BE1E4ED6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62C0-15AE-174F-B7B4-69BD9BF5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 blue and red molecule structure&#10;&#10;Description automatically generated">
            <a:extLst>
              <a:ext uri="{FF2B5EF4-FFF2-40B4-BE49-F238E27FC236}">
                <a16:creationId xmlns:a16="http://schemas.microsoft.com/office/drawing/2014/main" id="{F5A0766D-9D0C-2548-1D27-078FA0CD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8" y="839653"/>
            <a:ext cx="2784969" cy="193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" descr="A close-up of a molecule&#10;&#10;Description automatically generated">
            <a:extLst>
              <a:ext uri="{FF2B5EF4-FFF2-40B4-BE49-F238E27FC236}">
                <a16:creationId xmlns:a16="http://schemas.microsoft.com/office/drawing/2014/main" id="{B720FC04-A502-9763-D2B9-BF573C28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28" y="973192"/>
            <a:ext cx="2052638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FDEE55-F5D4-F5C4-AB80-4FCC7D25751D}"/>
              </a:ext>
            </a:extLst>
          </p:cNvPr>
          <p:cNvSpPr/>
          <p:nvPr/>
        </p:nvSpPr>
        <p:spPr>
          <a:xfrm>
            <a:off x="3632835" y="808355"/>
            <a:ext cx="4260850" cy="193484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30" name="Picture 6" descr="A blue and red molecule in a black box&#10;&#10;Description automatically generated">
            <a:extLst>
              <a:ext uri="{FF2B5EF4-FFF2-40B4-BE49-F238E27FC236}">
                <a16:creationId xmlns:a16="http://schemas.microsoft.com/office/drawing/2014/main" id="{B49D3526-3ECC-911A-46D7-B47533804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27" y="890259"/>
            <a:ext cx="2389671" cy="16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CB72D0-0375-4FC3-EFDE-647C2CD982FC}"/>
              </a:ext>
            </a:extLst>
          </p:cNvPr>
          <p:cNvCxnSpPr/>
          <p:nvPr/>
        </p:nvCxnSpPr>
        <p:spPr>
          <a:xfrm>
            <a:off x="2898140" y="1795780"/>
            <a:ext cx="60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0FA09D-DCD3-6F93-4CE9-B7BB71AF3BE0}"/>
              </a:ext>
            </a:extLst>
          </p:cNvPr>
          <p:cNvCxnSpPr/>
          <p:nvPr/>
        </p:nvCxnSpPr>
        <p:spPr>
          <a:xfrm>
            <a:off x="5649595" y="1793875"/>
            <a:ext cx="24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 Box 13">
            <a:extLst>
              <a:ext uri="{FF2B5EF4-FFF2-40B4-BE49-F238E27FC236}">
                <a16:creationId xmlns:a16="http://schemas.microsoft.com/office/drawing/2014/main" id="{0E95F7E8-1E15-6194-15BA-5B795CF60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55" y="440055"/>
            <a:ext cx="244722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Neighbor Atoms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90744DE1-2E9F-7898-3669-3D41B3E16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284" y="505559"/>
            <a:ext cx="1563165" cy="30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5DE2B-4EAA-0370-B171-5C852DE217C4}"/>
                  </a:ext>
                </a:extLst>
              </p:cNvPr>
              <p:cNvSpPr txBox="1"/>
              <p:nvPr/>
            </p:nvSpPr>
            <p:spPr>
              <a:xfrm>
                <a:off x="5598066" y="3390354"/>
                <a:ext cx="3475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5DE2B-4EAA-0370-B171-5C852DE2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6" y="3390354"/>
                <a:ext cx="347531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B5FD1E-D04D-BF0F-FF3F-19F4B154B5C1}"/>
              </a:ext>
            </a:extLst>
          </p:cNvPr>
          <p:cNvCxnSpPr/>
          <p:nvPr/>
        </p:nvCxnSpPr>
        <p:spPr>
          <a:xfrm>
            <a:off x="8284934" y="1788296"/>
            <a:ext cx="60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9C3CFAA-9142-B36A-C504-5346DD6C640F}"/>
                  </a:ext>
                </a:extLst>
              </p:cNvPr>
              <p:cNvSpPr/>
              <p:nvPr/>
            </p:nvSpPr>
            <p:spPr>
              <a:xfrm>
                <a:off x="8630768" y="1462724"/>
                <a:ext cx="1355935" cy="6172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9C3CFAA-9142-B36A-C504-5346DD6C6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68" y="1462724"/>
                <a:ext cx="1355935" cy="6172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91716EB-D3D8-77F9-A395-EF7C532BED66}"/>
              </a:ext>
            </a:extLst>
          </p:cNvPr>
          <p:cNvSpPr txBox="1"/>
          <p:nvPr/>
        </p:nvSpPr>
        <p:spPr>
          <a:xfrm>
            <a:off x="9156462" y="1772275"/>
            <a:ext cx="8506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190BF53-FF43-6356-E899-C89EFEA0C953}"/>
                  </a:ext>
                </a:extLst>
              </p:cNvPr>
              <p:cNvSpPr/>
              <p:nvPr/>
            </p:nvSpPr>
            <p:spPr>
              <a:xfrm>
                <a:off x="8630767" y="3220243"/>
                <a:ext cx="1355935" cy="6172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190BF53-FF43-6356-E899-C89EFEA0C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67" y="3220243"/>
                <a:ext cx="1355935" cy="61722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3F46643-D003-17EA-8DFD-22FE6818DB0F}"/>
              </a:ext>
            </a:extLst>
          </p:cNvPr>
          <p:cNvCxnSpPr>
            <a:cxnSpLocks/>
          </p:cNvCxnSpPr>
          <p:nvPr/>
        </p:nvCxnSpPr>
        <p:spPr>
          <a:xfrm>
            <a:off x="2239867" y="2695551"/>
            <a:ext cx="3348831" cy="840021"/>
          </a:xfrm>
          <a:prstGeom prst="bentConnector3">
            <a:avLst>
              <a:gd name="adj1" fmla="val 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A61E2E-8965-1879-AD4F-7DFC5C21E087}"/>
              </a:ext>
            </a:extLst>
          </p:cNvPr>
          <p:cNvSpPr txBox="1"/>
          <p:nvPr/>
        </p:nvSpPr>
        <p:spPr>
          <a:xfrm>
            <a:off x="5649595" y="2695551"/>
            <a:ext cx="850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148958-006B-EEE2-F47C-0F5905CF4F0C}"/>
              </a:ext>
            </a:extLst>
          </p:cNvPr>
          <p:cNvCxnSpPr/>
          <p:nvPr/>
        </p:nvCxnSpPr>
        <p:spPr>
          <a:xfrm flipV="1">
            <a:off x="5945597" y="3528853"/>
            <a:ext cx="2943222" cy="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BBD7CB-F22F-B34E-E4D5-C16184EC41B0}"/>
                  </a:ext>
                </a:extLst>
              </p:cNvPr>
              <p:cNvSpPr txBox="1"/>
              <p:nvPr/>
            </p:nvSpPr>
            <p:spPr>
              <a:xfrm>
                <a:off x="185201" y="2743200"/>
                <a:ext cx="3270531" cy="611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𝑎𝑡𝑜𝑚𝑠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BBD7CB-F22F-B34E-E4D5-C16184EC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1" y="2743200"/>
                <a:ext cx="3270531" cy="611642"/>
              </a:xfrm>
              <a:prstGeom prst="rect">
                <a:avLst/>
              </a:prstGeom>
              <a:blipFill>
                <a:blip r:embed="rId8"/>
                <a:stretch>
                  <a:fillRect t="-91667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5E3294-27CC-5243-2DD8-4E7918C6F6AF}"/>
                  </a:ext>
                </a:extLst>
              </p:cNvPr>
              <p:cNvSpPr txBox="1"/>
              <p:nvPr/>
            </p:nvSpPr>
            <p:spPr>
              <a:xfrm>
                <a:off x="4406321" y="2446492"/>
                <a:ext cx="304554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en-US" alt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Neighbor atoms around a</a:t>
                </a:r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central atom </a:t>
                </a:r>
                <a14:m>
                  <m:oMath xmlns:m="http://schemas.openxmlformats.org/officeDocument/2006/math">
                    <m:r>
                      <a:rPr kumimoji="0" lang="en-US" altLang="en-US" sz="12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kumimoji="0" lang="en-US" alt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5E3294-27CC-5243-2DD8-4E7918C6F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21" y="2446492"/>
                <a:ext cx="3045549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3E452F7-80A0-A0D7-74A2-D5ECD218D39A}"/>
              </a:ext>
            </a:extLst>
          </p:cNvPr>
          <p:cNvSpPr txBox="1"/>
          <p:nvPr/>
        </p:nvSpPr>
        <p:spPr>
          <a:xfrm>
            <a:off x="8355290" y="372627"/>
            <a:ext cx="1799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Local Descriptors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/>
              <a:t>(</a:t>
            </a:r>
            <a:r>
              <a:rPr lang="en-US" altLang="en-US" sz="1600" b="1" dirty="0" err="1"/>
              <a:t>Bispectrum</a:t>
            </a:r>
            <a:r>
              <a:rPr lang="en-US" altLang="en-US" sz="1600" b="1" dirty="0"/>
              <a:t>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644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15DFC84-3098-2802-B8CF-38E7B8EB5EBE}"/>
              </a:ext>
            </a:extLst>
          </p:cNvPr>
          <p:cNvGrpSpPr/>
          <p:nvPr/>
        </p:nvGrpSpPr>
        <p:grpSpPr>
          <a:xfrm>
            <a:off x="66335" y="320677"/>
            <a:ext cx="8258071" cy="4721676"/>
            <a:chOff x="-429210" y="236485"/>
            <a:chExt cx="8258071" cy="4721676"/>
          </a:xfrm>
        </p:grpSpPr>
        <p:pic>
          <p:nvPicPr>
            <p:cNvPr id="25" name="Picture 1" descr="A blue and red molecule structure&#10;&#10;Description automatically generated">
              <a:extLst>
                <a:ext uri="{FF2B5EF4-FFF2-40B4-BE49-F238E27FC236}">
                  <a16:creationId xmlns:a16="http://schemas.microsoft.com/office/drawing/2014/main" id="{85DA56F8-729F-BD99-4D6A-57DBFCC30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210" y="1700683"/>
              <a:ext cx="3351943" cy="232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A close-up of a molecule&#10;&#10;Description automatically generated">
              <a:extLst>
                <a:ext uri="{FF2B5EF4-FFF2-40B4-BE49-F238E27FC236}">
                  <a16:creationId xmlns:a16="http://schemas.microsoft.com/office/drawing/2014/main" id="{30FEDA68-B1CB-F27D-510B-9B9516789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128" y="983435"/>
              <a:ext cx="2052638" cy="15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52AF674-DD77-880F-8BF0-E7AD475F52D1}"/>
                </a:ext>
              </a:extLst>
            </p:cNvPr>
            <p:cNvSpPr/>
            <p:nvPr/>
          </p:nvSpPr>
          <p:spPr>
            <a:xfrm>
              <a:off x="3632835" y="808355"/>
              <a:ext cx="2170318" cy="3960867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28" name="Picture 6" descr="A blue and red molecule in a black box&#10;&#10;Description automatically generated">
              <a:extLst>
                <a:ext uri="{FF2B5EF4-FFF2-40B4-BE49-F238E27FC236}">
                  <a16:creationId xmlns:a16="http://schemas.microsoft.com/office/drawing/2014/main" id="{D89B0031-C2E0-85F1-52AF-321627FCA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234" y="3080088"/>
              <a:ext cx="2389671" cy="1661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8751FF4-9617-8F8C-6E00-C73FD45340EB}"/>
                </a:ext>
              </a:extLst>
            </p:cNvPr>
            <p:cNvCxnSpPr/>
            <p:nvPr/>
          </p:nvCxnSpPr>
          <p:spPr>
            <a:xfrm>
              <a:off x="2965092" y="1798821"/>
              <a:ext cx="603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130033-F28F-1938-0E61-64F961D54180}"/>
                </a:ext>
              </a:extLst>
            </p:cNvPr>
            <p:cNvCxnSpPr>
              <a:cxnSpLocks/>
            </p:cNvCxnSpPr>
            <p:nvPr/>
          </p:nvCxnSpPr>
          <p:spPr>
            <a:xfrm>
              <a:off x="4705447" y="2477483"/>
              <a:ext cx="0" cy="21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 Box 13">
              <a:extLst>
                <a:ext uri="{FF2B5EF4-FFF2-40B4-BE49-F238E27FC236}">
                  <a16:creationId xmlns:a16="http://schemas.microsoft.com/office/drawing/2014/main" id="{ACB140B7-3FAC-9ECB-849E-2DAB19C4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835" y="361265"/>
              <a:ext cx="2447229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Define Neighbor Atoms</a:t>
              </a:r>
              <a:endPara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EBA82394-DFF6-436E-03B8-55016D1FF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26" y="322659"/>
              <a:ext cx="1570738" cy="44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Data</a:t>
              </a:r>
              <a:endPara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02FE241-464D-4908-4FDB-B8F10B98E88B}"/>
                </a:ext>
              </a:extLst>
            </p:cNvPr>
            <p:cNvCxnSpPr>
              <a:cxnSpLocks/>
            </p:cNvCxnSpPr>
            <p:nvPr/>
          </p:nvCxnSpPr>
          <p:spPr>
            <a:xfrm>
              <a:off x="5888663" y="1754960"/>
              <a:ext cx="955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86A912-6ADF-BD0D-F178-216B8EBAE321}"/>
                </a:ext>
              </a:extLst>
            </p:cNvPr>
            <p:cNvSpPr txBox="1"/>
            <p:nvPr/>
          </p:nvSpPr>
          <p:spPr>
            <a:xfrm>
              <a:off x="2633925" y="2959460"/>
              <a:ext cx="85060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</a:t>
              </a:r>
            </a:p>
            <a:p>
              <a:r>
                <a:rPr lang="en-US" sz="1400" dirty="0"/>
                <a:t>.</a:t>
              </a:r>
            </a:p>
            <a:p>
              <a:r>
                <a:rPr lang="en-US" sz="1400" dirty="0"/>
                <a:t>.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FA6B5C5-EB57-7CA3-2EB7-577891F1B5E4}"/>
                    </a:ext>
                  </a:extLst>
                </p:cNvPr>
                <p:cNvSpPr txBox="1"/>
                <p:nvPr/>
              </p:nvSpPr>
              <p:spPr>
                <a:xfrm>
                  <a:off x="1135134" y="4346519"/>
                  <a:ext cx="3270531" cy="6116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altLang="en-US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𝑎𝑡𝑜𝑚𝑠</m:t>
                            </m:r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FA6B5C5-EB57-7CA3-2EB7-577891F1B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34" y="4346519"/>
                  <a:ext cx="3270531" cy="611642"/>
                </a:xfrm>
                <a:prstGeom prst="rect">
                  <a:avLst/>
                </a:prstGeom>
                <a:blipFill>
                  <a:blip r:embed="rId5"/>
                  <a:stretch>
                    <a:fillRect t="-87755" b="-1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6993203-B099-0C35-6F9F-720AA1421CA2}"/>
                    </a:ext>
                  </a:extLst>
                </p:cNvPr>
                <p:cNvSpPr txBox="1"/>
                <p:nvPr/>
              </p:nvSpPr>
              <p:spPr>
                <a:xfrm>
                  <a:off x="3956389" y="2701566"/>
                  <a:ext cx="165494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a14:m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eighbor atoms</a:t>
                  </a:r>
                </a:p>
                <a:p>
                  <a:pPr algn="ctr"/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around a</a:t>
                  </a:r>
                  <a:r>
                    <a:rPr kumimoji="0" lang="en-US" altLang="en-US" sz="12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central atom </a:t>
                  </a:r>
                  <a14:m>
                    <m:oMath xmlns:m="http://schemas.openxmlformats.org/officeDocument/2006/math">
                      <m:r>
                        <a:rPr kumimoji="0" lang="en-US" altLang="en-US" sz="12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a14:m>
                  <a:r>
                    <a:rPr kumimoji="0" lang="en-US" altLang="en-US" sz="1200" b="0" i="0" u="none" strike="noStrike" cap="none" normalizeH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6993203-B099-0C35-6F9F-720AA1421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389" y="2701566"/>
                  <a:ext cx="165494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4E7A90-EA70-0C8F-5FAB-1EDDE95E07AA}"/>
                </a:ext>
              </a:extLst>
            </p:cNvPr>
            <p:cNvSpPr txBox="1"/>
            <p:nvPr/>
          </p:nvSpPr>
          <p:spPr>
            <a:xfrm>
              <a:off x="6029028" y="236485"/>
              <a:ext cx="17998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Local Descriptors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/>
                <a:t>(</a:t>
              </a:r>
              <a:r>
                <a:rPr lang="en-US" altLang="en-US" sz="1400" b="1" dirty="0" err="1"/>
                <a:t>Bispectrum</a:t>
              </a:r>
              <a:r>
                <a:rPr lang="en-US" altLang="en-US" sz="1400" b="1" dirty="0"/>
                <a:t>)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542A00-65F1-10E2-D57A-F8A1465493A4}"/>
                  </a:ext>
                </a:extLst>
              </p:cNvPr>
              <p:cNvSpPr txBox="1"/>
              <p:nvPr/>
            </p:nvSpPr>
            <p:spPr>
              <a:xfrm>
                <a:off x="4277151" y="1042682"/>
                <a:ext cx="33184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𝑐𝑢𝑡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542A00-65F1-10E2-D57A-F8A146549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51" y="1042682"/>
                <a:ext cx="331849" cy="184666"/>
              </a:xfrm>
              <a:prstGeom prst="rect">
                <a:avLst/>
              </a:prstGeom>
              <a:blipFill>
                <a:blip r:embed="rId7"/>
                <a:stretch>
                  <a:fillRect l="-7407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DE1568-2B90-93D4-D3D6-14E78A3C2F99}"/>
              </a:ext>
            </a:extLst>
          </p:cNvPr>
          <p:cNvSpPr/>
          <p:nvPr/>
        </p:nvSpPr>
        <p:spPr>
          <a:xfrm>
            <a:off x="3063579" y="1735824"/>
            <a:ext cx="323554" cy="2996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28E99D4-F206-91F6-2164-AD501614370C}"/>
              </a:ext>
            </a:extLst>
          </p:cNvPr>
          <p:cNvSpPr/>
          <p:nvPr/>
        </p:nvSpPr>
        <p:spPr>
          <a:xfrm>
            <a:off x="3083858" y="4094717"/>
            <a:ext cx="323554" cy="2996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E49675-4291-1B3E-5818-2AF5BD0BFFAD}"/>
              </a:ext>
            </a:extLst>
          </p:cNvPr>
          <p:cNvCxnSpPr>
            <a:cxnSpLocks/>
          </p:cNvCxnSpPr>
          <p:nvPr/>
        </p:nvCxnSpPr>
        <p:spPr>
          <a:xfrm flipV="1">
            <a:off x="1842348" y="1975185"/>
            <a:ext cx="1214387" cy="3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9E6F45-4A87-9126-A6B7-DBBF822DF77A}"/>
                  </a:ext>
                </a:extLst>
              </p:cNvPr>
              <p:cNvSpPr txBox="1"/>
              <p:nvPr/>
            </p:nvSpPr>
            <p:spPr>
              <a:xfrm>
                <a:off x="3128336" y="1785587"/>
                <a:ext cx="2262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9E6F45-4A87-9126-A6B7-DBBF822D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36" y="1785587"/>
                <a:ext cx="226216" cy="215444"/>
              </a:xfrm>
              <a:prstGeom prst="rect">
                <a:avLst/>
              </a:prstGeom>
              <a:blipFill>
                <a:blip r:embed="rId8"/>
                <a:stretch>
                  <a:fillRect l="-16667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A2EA57-8D45-5DF5-02C2-8D4989D9F5C5}"/>
              </a:ext>
            </a:extLst>
          </p:cNvPr>
          <p:cNvCxnSpPr>
            <a:cxnSpLocks/>
          </p:cNvCxnSpPr>
          <p:nvPr/>
        </p:nvCxnSpPr>
        <p:spPr>
          <a:xfrm flipV="1">
            <a:off x="1824085" y="2674506"/>
            <a:ext cx="1232650" cy="2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4FD2810-8E69-CF14-9031-529C95189832}"/>
              </a:ext>
            </a:extLst>
          </p:cNvPr>
          <p:cNvSpPr/>
          <p:nvPr/>
        </p:nvSpPr>
        <p:spPr>
          <a:xfrm>
            <a:off x="3089676" y="2496957"/>
            <a:ext cx="323554" cy="29961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B3C13F9-5D3D-7B5A-962C-8FD35AF1563D}"/>
              </a:ext>
            </a:extLst>
          </p:cNvPr>
          <p:cNvCxnSpPr>
            <a:cxnSpLocks/>
          </p:cNvCxnSpPr>
          <p:nvPr/>
        </p:nvCxnSpPr>
        <p:spPr>
          <a:xfrm>
            <a:off x="1907640" y="3524964"/>
            <a:ext cx="1113936" cy="67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9BB00E-3A00-2C37-C6CA-8D0BA8DA1559}"/>
              </a:ext>
            </a:extLst>
          </p:cNvPr>
          <p:cNvCxnSpPr/>
          <p:nvPr/>
        </p:nvCxnSpPr>
        <p:spPr>
          <a:xfrm>
            <a:off x="3465497" y="2650418"/>
            <a:ext cx="60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DE7BE93-1CAF-B8CF-343D-5F1A64A86DE1}"/>
              </a:ext>
            </a:extLst>
          </p:cNvPr>
          <p:cNvSpPr/>
          <p:nvPr/>
        </p:nvSpPr>
        <p:spPr>
          <a:xfrm>
            <a:off x="7426273" y="1656813"/>
            <a:ext cx="323554" cy="29961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840FE6A-B78D-A4B0-57AF-3140D81A0A28}"/>
              </a:ext>
            </a:extLst>
          </p:cNvPr>
          <p:cNvCxnSpPr/>
          <p:nvPr/>
        </p:nvCxnSpPr>
        <p:spPr>
          <a:xfrm>
            <a:off x="3460637" y="4268129"/>
            <a:ext cx="60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FF400F6-9C7D-DD63-4776-9D1CB475915C}"/>
                  </a:ext>
                </a:extLst>
              </p:cNvPr>
              <p:cNvSpPr txBox="1"/>
              <p:nvPr/>
            </p:nvSpPr>
            <p:spPr>
              <a:xfrm>
                <a:off x="7485845" y="1702678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FF400F6-9C7D-DD63-4776-9D1CB475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45" y="1702678"/>
                <a:ext cx="242438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ED1E1660-F183-58D7-718B-DB3050DCF3A8}"/>
              </a:ext>
            </a:extLst>
          </p:cNvPr>
          <p:cNvSpPr/>
          <p:nvPr/>
        </p:nvSpPr>
        <p:spPr>
          <a:xfrm>
            <a:off x="7426273" y="4003916"/>
            <a:ext cx="323554" cy="29961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19B0C-C460-1CC7-E6C7-335A50B93B14}"/>
                  </a:ext>
                </a:extLst>
              </p:cNvPr>
              <p:cNvSpPr txBox="1"/>
              <p:nvPr/>
            </p:nvSpPr>
            <p:spPr>
              <a:xfrm>
                <a:off x="7470360" y="4052685"/>
                <a:ext cx="2734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119B0C-C460-1CC7-E6C7-335A50B9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60" y="4052685"/>
                <a:ext cx="273408" cy="215444"/>
              </a:xfrm>
              <a:prstGeom prst="rect">
                <a:avLst/>
              </a:prstGeom>
              <a:blipFill>
                <a:blip r:embed="rId10"/>
                <a:stretch>
                  <a:fillRect l="-13636" r="-454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C9BFC313-1673-C85B-0C8A-B39EBE771C7E}"/>
              </a:ext>
            </a:extLst>
          </p:cNvPr>
          <p:cNvSpPr txBox="1"/>
          <p:nvPr/>
        </p:nvSpPr>
        <p:spPr>
          <a:xfrm>
            <a:off x="7429686" y="2925166"/>
            <a:ext cx="8506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EA63FFA-950A-07FB-389E-B0236D669755}"/>
              </a:ext>
            </a:extLst>
          </p:cNvPr>
          <p:cNvSpPr/>
          <p:nvPr/>
        </p:nvSpPr>
        <p:spPr>
          <a:xfrm>
            <a:off x="7422202" y="2376618"/>
            <a:ext cx="323554" cy="29961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FFC33F-E4D3-BB16-8D27-6E26F4101C5C}"/>
              </a:ext>
            </a:extLst>
          </p:cNvPr>
          <p:cNvCxnSpPr>
            <a:cxnSpLocks/>
          </p:cNvCxnSpPr>
          <p:nvPr/>
        </p:nvCxnSpPr>
        <p:spPr>
          <a:xfrm>
            <a:off x="6384208" y="2561675"/>
            <a:ext cx="972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917B77-2815-12AD-F642-5AC5F5EAD8FE}"/>
              </a:ext>
            </a:extLst>
          </p:cNvPr>
          <p:cNvCxnSpPr>
            <a:cxnSpLocks/>
          </p:cNvCxnSpPr>
          <p:nvPr/>
        </p:nvCxnSpPr>
        <p:spPr>
          <a:xfrm>
            <a:off x="6384208" y="4198596"/>
            <a:ext cx="972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BDB8D1-6CC2-8DA0-A7AA-8DEBA168DD65}"/>
                  </a:ext>
                </a:extLst>
              </p:cNvPr>
              <p:cNvSpPr txBox="1"/>
              <p:nvPr/>
            </p:nvSpPr>
            <p:spPr>
              <a:xfrm>
                <a:off x="3148444" y="2532441"/>
                <a:ext cx="2060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BDB8D1-6CC2-8DA0-A7AA-8DEBA168D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444" y="2532441"/>
                <a:ext cx="206018" cy="215444"/>
              </a:xfrm>
              <a:prstGeom prst="rect">
                <a:avLst/>
              </a:prstGeom>
              <a:blipFill>
                <a:blip r:embed="rId11"/>
                <a:stretch>
                  <a:fillRect l="-17647" r="-1176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E13889C-30B6-48AC-FE86-2248C8C38736}"/>
                  </a:ext>
                </a:extLst>
              </p:cNvPr>
              <p:cNvSpPr txBox="1"/>
              <p:nvPr/>
            </p:nvSpPr>
            <p:spPr>
              <a:xfrm>
                <a:off x="3137192" y="4136460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E13889C-30B6-48AC-FE86-2248C8C38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92" y="4136460"/>
                <a:ext cx="257506" cy="215444"/>
              </a:xfrm>
              <a:prstGeom prst="rect">
                <a:avLst/>
              </a:prstGeom>
              <a:blipFill>
                <a:blip r:embed="rId12"/>
                <a:stretch>
                  <a:fillRect l="-190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E6A9259-932D-7DE1-53FD-BB667A9C5588}"/>
                  </a:ext>
                </a:extLst>
              </p:cNvPr>
              <p:cNvSpPr txBox="1"/>
              <p:nvPr/>
            </p:nvSpPr>
            <p:spPr>
              <a:xfrm>
                <a:off x="4560431" y="2369574"/>
                <a:ext cx="6096000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E6A9259-932D-7DE1-53FD-BB667A9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31" y="2369574"/>
                <a:ext cx="6096000" cy="3147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ight Brace 98">
            <a:extLst>
              <a:ext uri="{FF2B5EF4-FFF2-40B4-BE49-F238E27FC236}">
                <a16:creationId xmlns:a16="http://schemas.microsoft.com/office/drawing/2014/main" id="{7BD0E832-48A4-9D99-C69F-B49624F0FDBA}"/>
              </a:ext>
            </a:extLst>
          </p:cNvPr>
          <p:cNvSpPr/>
          <p:nvPr/>
        </p:nvSpPr>
        <p:spPr>
          <a:xfrm>
            <a:off x="7847030" y="1227348"/>
            <a:ext cx="367835" cy="3302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0B58199-7C9F-3E55-3771-BCF7CAEAC0CA}"/>
              </a:ext>
            </a:extLst>
          </p:cNvPr>
          <p:cNvCxnSpPr>
            <a:cxnSpLocks/>
          </p:cNvCxnSpPr>
          <p:nvPr/>
        </p:nvCxnSpPr>
        <p:spPr>
          <a:xfrm>
            <a:off x="3762579" y="317500"/>
            <a:ext cx="0" cy="52959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CF25057-B60A-76FE-D733-7F2EB08B0C35}"/>
              </a:ext>
            </a:extLst>
          </p:cNvPr>
          <p:cNvCxnSpPr>
            <a:cxnSpLocks/>
          </p:cNvCxnSpPr>
          <p:nvPr/>
        </p:nvCxnSpPr>
        <p:spPr>
          <a:xfrm>
            <a:off x="6575609" y="370314"/>
            <a:ext cx="0" cy="529590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79D8361-39E8-65B3-33F1-266A27549F4C}"/>
              </a:ext>
            </a:extLst>
          </p:cNvPr>
          <p:cNvSpPr txBox="1"/>
          <p:nvPr/>
        </p:nvSpPr>
        <p:spPr>
          <a:xfrm rot="5400000">
            <a:off x="7074069" y="2907085"/>
            <a:ext cx="2581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for 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9929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Hoang, Duong (UMKC-Student)</dc:creator>
  <cp:lastModifiedBy>Hoang, Duong (UMKC-Student)</cp:lastModifiedBy>
  <cp:revision>3</cp:revision>
  <dcterms:created xsi:type="dcterms:W3CDTF">2023-07-12T04:48:51Z</dcterms:created>
  <dcterms:modified xsi:type="dcterms:W3CDTF">2023-07-12T06:09:51Z</dcterms:modified>
</cp:coreProperties>
</file>