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7" r:id="rId2"/>
    <p:sldId id="256" r:id="rId3"/>
    <p:sldId id="258" r:id="rId4"/>
    <p:sldId id="259" r:id="rId5"/>
    <p:sldId id="260" r:id="rId6"/>
    <p:sldId id="263" r:id="rId7"/>
    <p:sldId id="267" r:id="rId8"/>
    <p:sldId id="268" r:id="rId9"/>
    <p:sldId id="266" r:id="rId10"/>
    <p:sldId id="264" r:id="rId11"/>
    <p:sldId id="265" r:id="rId12"/>
    <p:sldId id="261" r:id="rId13"/>
    <p:sldId id="270" r:id="rId14"/>
    <p:sldId id="271" r:id="rId15"/>
    <p:sldId id="272" r:id="rId16"/>
    <p:sldId id="278" r:id="rId17"/>
    <p:sldId id="262" r:id="rId18"/>
    <p:sldId id="273" r:id="rId19"/>
    <p:sldId id="274" r:id="rId20"/>
    <p:sldId id="275" r:id="rId21"/>
    <p:sldId id="276" r:id="rId22"/>
    <p:sldId id="277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118E-47F4-4F3A-8EF6-7B8524FC01E9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7087-2A5C-49F0-AEF2-4297B03E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8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118E-47F4-4F3A-8EF6-7B8524FC01E9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7087-2A5C-49F0-AEF2-4297B03E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5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118E-47F4-4F3A-8EF6-7B8524FC01E9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7087-2A5C-49F0-AEF2-4297B03E71E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175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118E-47F4-4F3A-8EF6-7B8524FC01E9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7087-2A5C-49F0-AEF2-4297B03E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1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118E-47F4-4F3A-8EF6-7B8524FC01E9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7087-2A5C-49F0-AEF2-4297B03E71E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932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118E-47F4-4F3A-8EF6-7B8524FC01E9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7087-2A5C-49F0-AEF2-4297B03E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118E-47F4-4F3A-8EF6-7B8524FC01E9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7087-2A5C-49F0-AEF2-4297B03E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7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118E-47F4-4F3A-8EF6-7B8524FC01E9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7087-2A5C-49F0-AEF2-4297B03E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3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118E-47F4-4F3A-8EF6-7B8524FC01E9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7087-2A5C-49F0-AEF2-4297B03E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7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118E-47F4-4F3A-8EF6-7B8524FC01E9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7087-2A5C-49F0-AEF2-4297B03E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4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118E-47F4-4F3A-8EF6-7B8524FC01E9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7087-2A5C-49F0-AEF2-4297B03E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1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118E-47F4-4F3A-8EF6-7B8524FC01E9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7087-2A5C-49F0-AEF2-4297B03E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118E-47F4-4F3A-8EF6-7B8524FC01E9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7087-2A5C-49F0-AEF2-4297B03E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2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118E-47F4-4F3A-8EF6-7B8524FC01E9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7087-2A5C-49F0-AEF2-4297B03E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118E-47F4-4F3A-8EF6-7B8524FC01E9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7087-2A5C-49F0-AEF2-4297B03E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8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118E-47F4-4F3A-8EF6-7B8524FC01E9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7087-2A5C-49F0-AEF2-4297B03E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1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1118E-47F4-4F3A-8EF6-7B8524FC01E9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E07087-2A5C-49F0-AEF2-4297B03E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44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23.xml"/><Relationship Id="rId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2778" y="992777"/>
            <a:ext cx="8386353" cy="3474720"/>
          </a:xfrm>
        </p:spPr>
        <p:txBody>
          <a:bodyPr/>
          <a:lstStyle/>
          <a:p>
            <a:pPr algn="ctr"/>
            <a:r>
              <a:rPr lang="en-US" sz="3200" dirty="0"/>
              <a:t>Vietnamese – German University</a:t>
            </a:r>
            <a:br>
              <a:rPr lang="en-US" sz="3200" dirty="0"/>
            </a:br>
            <a:r>
              <a:rPr lang="en-US" sz="2800" dirty="0"/>
              <a:t>(Foundation Year)</a:t>
            </a:r>
            <a:br>
              <a:rPr lang="en-US" sz="2800" dirty="0"/>
            </a:br>
            <a:br>
              <a:rPr lang="en-US" sz="2800" dirty="0"/>
            </a:br>
            <a:br>
              <a:rPr lang="en-US" sz="3200" dirty="0"/>
            </a:br>
            <a:r>
              <a:rPr lang="en-US" sz="4400" dirty="0"/>
              <a:t>Computer Science English Class</a:t>
            </a:r>
            <a:br>
              <a:rPr lang="en-US" sz="4400" dirty="0"/>
            </a:br>
            <a:r>
              <a:rPr lang="en-US" sz="4400" dirty="0"/>
              <a:t>Mr. Richard</a:t>
            </a:r>
          </a:p>
        </p:txBody>
      </p:sp>
    </p:spTree>
    <p:extLst>
      <p:ext uri="{BB962C8B-B14F-4D97-AF65-F5344CB8AC3E}">
        <p14:creationId xmlns:p14="http://schemas.microsoft.com/office/powerpoint/2010/main" val="138096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Customer feedback: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7106" y="822961"/>
            <a:ext cx="8596668" cy="47873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comment box below each tour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06" y="1748763"/>
            <a:ext cx="64389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7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24/7 support:</a:t>
            </a:r>
          </a:p>
        </p:txBody>
      </p:sp>
      <p:pic>
        <p:nvPicPr>
          <p:cNvPr id="4" name="Content Placeholder 3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910" y="6116910"/>
            <a:ext cx="741090" cy="74109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77334" y="1254035"/>
            <a:ext cx="8596668" cy="478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97277" y="779418"/>
            <a:ext cx="8596668" cy="478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400" dirty="0"/>
              <a:t>Online support and phone support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1930399"/>
            <a:ext cx="7190424" cy="4041775"/>
          </a:xfrm>
          <a:prstGeom prst="rect">
            <a:avLst/>
          </a:prstGeom>
        </p:spPr>
      </p:pic>
      <p:pic>
        <p:nvPicPr>
          <p:cNvPr id="9" name="Content Placeholder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310" y="6269310"/>
            <a:ext cx="741090" cy="7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7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3.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lvl="0"/>
            <a:r>
              <a:rPr lang="en-US" sz="2800" dirty="0"/>
              <a:t>Not mobile-friendly design.</a:t>
            </a:r>
          </a:p>
          <a:p>
            <a:pPr lvl="0"/>
            <a:r>
              <a:rPr lang="en-US" sz="2800" dirty="0"/>
              <a:t>Unable to provide a step by step booking.</a:t>
            </a:r>
          </a:p>
          <a:p>
            <a:pPr lvl="0"/>
            <a:r>
              <a:rPr lang="en-US" sz="2800" dirty="0"/>
              <a:t>Can’t create a fixed navigation bar.</a:t>
            </a:r>
          </a:p>
          <a:p>
            <a:pPr lvl="0"/>
            <a:r>
              <a:rPr lang="en-US" sz="2800" dirty="0"/>
              <a:t>Difficulty in translating name of traditional foods.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9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Not mobile-friendly </a:t>
            </a:r>
            <a:r>
              <a:rPr lang="en-US" sz="4400" dirty="0" err="1"/>
              <a:t>desgin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26" y="1423851"/>
            <a:ext cx="5787823" cy="4967882"/>
          </a:xfrm>
        </p:spPr>
      </p:pic>
    </p:spTree>
    <p:extLst>
      <p:ext uri="{BB962C8B-B14F-4D97-AF65-F5344CB8AC3E}">
        <p14:creationId xmlns:p14="http://schemas.microsoft.com/office/powerpoint/2010/main" val="125795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315753" cy="13208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Unable to provide step by step booking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9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Can’t create a fixed navigation bar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031965"/>
            <a:ext cx="7974802" cy="6114016"/>
          </a:xfrm>
        </p:spPr>
      </p:pic>
    </p:spTree>
    <p:extLst>
      <p:ext uri="{BB962C8B-B14F-4D97-AF65-F5344CB8AC3E}">
        <p14:creationId xmlns:p14="http://schemas.microsoft.com/office/powerpoint/2010/main" val="263594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322217"/>
            <a:ext cx="9444445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Difficulty in translating name of traditional foods.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654" y="1208049"/>
            <a:ext cx="5107500" cy="503599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82" y="1208049"/>
            <a:ext cx="7538357" cy="502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5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13" y="609600"/>
            <a:ext cx="9065623" cy="132080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4. DEVELOPMENT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84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1</a:t>
            </a:r>
            <a:r>
              <a:rPr lang="en-US" sz="4400" baseline="30000" dirty="0"/>
              <a:t>st</a:t>
            </a:r>
            <a:r>
              <a:rPr lang="en-US" sz="4400" dirty="0"/>
              <a:t>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Sketch out the sitemap and then finish the storyboard.</a:t>
            </a:r>
          </a:p>
          <a:p>
            <a:pPr lvl="0"/>
            <a:r>
              <a:rPr lang="en-US" sz="2400" dirty="0"/>
              <a:t>Make a mockup (annotated diagram).</a:t>
            </a:r>
          </a:p>
        </p:txBody>
      </p:sp>
    </p:spTree>
    <p:extLst>
      <p:ext uri="{BB962C8B-B14F-4D97-AF65-F5344CB8AC3E}">
        <p14:creationId xmlns:p14="http://schemas.microsoft.com/office/powerpoint/2010/main" val="183684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2</a:t>
            </a:r>
            <a:r>
              <a:rPr lang="en-US" sz="4400" baseline="30000" dirty="0"/>
              <a:t>nd</a:t>
            </a:r>
            <a:r>
              <a:rPr lang="en-US" sz="4400" dirty="0"/>
              <a:t>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5475"/>
            <a:ext cx="8596668" cy="4695888"/>
          </a:xfrm>
        </p:spPr>
        <p:txBody>
          <a:bodyPr/>
          <a:lstStyle/>
          <a:p>
            <a:r>
              <a:rPr lang="en-US" sz="2400" dirty="0"/>
              <a:t>Code the framework of the website based on the mockup (pages are linked already).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6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Tourism Website Proposal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349" y="4050833"/>
            <a:ext cx="7954654" cy="1096899"/>
          </a:xfrm>
        </p:spPr>
        <p:txBody>
          <a:bodyPr/>
          <a:lstStyle/>
          <a:p>
            <a:r>
              <a:rPr lang="en-US" dirty="0"/>
              <a:t>Quách </a:t>
            </a:r>
            <a:r>
              <a:rPr lang="en-US" dirty="0" err="1"/>
              <a:t>Trí</a:t>
            </a:r>
            <a:r>
              <a:rPr lang="en-US" dirty="0"/>
              <a:t> Thông –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Tuấn</a:t>
            </a:r>
            <a:r>
              <a:rPr lang="en-US" dirty="0"/>
              <a:t> </a:t>
            </a:r>
            <a:r>
              <a:rPr lang="en-US" dirty="0" err="1"/>
              <a:t>Kiệt</a:t>
            </a:r>
            <a:r>
              <a:rPr lang="en-US" dirty="0"/>
              <a:t> –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Long – </a:t>
            </a:r>
            <a:r>
              <a:rPr lang="en-US" dirty="0" err="1"/>
              <a:t>Kiều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 </a:t>
            </a:r>
            <a:r>
              <a:rPr lang="en-US" dirty="0" err="1"/>
              <a:t>khôi</a:t>
            </a:r>
            <a:endParaRPr lang="en-US" dirty="0"/>
          </a:p>
          <a:p>
            <a:r>
              <a:rPr lang="en-US" sz="2400" dirty="0"/>
              <a:t>TEAM 3 (group A, B)</a:t>
            </a:r>
          </a:p>
        </p:txBody>
      </p:sp>
    </p:spTree>
    <p:extLst>
      <p:ext uri="{BB962C8B-B14F-4D97-AF65-F5344CB8AC3E}">
        <p14:creationId xmlns:p14="http://schemas.microsoft.com/office/powerpoint/2010/main" val="187270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3</a:t>
            </a:r>
            <a:r>
              <a:rPr lang="en-US" sz="4400" baseline="30000" dirty="0"/>
              <a:t>rd</a:t>
            </a:r>
            <a:r>
              <a:rPr lang="en-US" sz="4400" dirty="0"/>
              <a:t>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3223"/>
            <a:ext cx="8596668" cy="4748139"/>
          </a:xfrm>
        </p:spPr>
        <p:txBody>
          <a:bodyPr/>
          <a:lstStyle/>
          <a:p>
            <a:pPr lvl="0"/>
            <a:r>
              <a:rPr lang="en-US" sz="2000" dirty="0"/>
              <a:t>Collect information from the internet and categorize them.</a:t>
            </a:r>
          </a:p>
          <a:p>
            <a:pPr lvl="0"/>
            <a:r>
              <a:rPr lang="en-US" sz="2000" dirty="0"/>
              <a:t>Put the information collected into the website.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6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4</a:t>
            </a:r>
            <a:r>
              <a:rPr lang="en-US" sz="4400" baseline="30000" dirty="0"/>
              <a:t>th</a:t>
            </a:r>
            <a:r>
              <a:rPr lang="en-US" sz="4400" dirty="0"/>
              <a:t>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3223"/>
            <a:ext cx="8596668" cy="4748139"/>
          </a:xfrm>
        </p:spPr>
        <p:txBody>
          <a:bodyPr/>
          <a:lstStyle/>
          <a:p>
            <a:pPr lvl="0"/>
            <a:r>
              <a:rPr lang="en-US" sz="2000" dirty="0"/>
              <a:t>Finish small details to have a beta website.</a:t>
            </a:r>
          </a:p>
          <a:p>
            <a:pPr lvl="0"/>
            <a:r>
              <a:rPr lang="en-US" sz="2000" dirty="0"/>
              <a:t>Ask somebody for advices to improve our website.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5</a:t>
            </a:r>
            <a:r>
              <a:rPr lang="en-US" sz="4400" baseline="30000" dirty="0"/>
              <a:t>th</a:t>
            </a:r>
            <a:r>
              <a:rPr lang="en-US" sz="4400" dirty="0"/>
              <a:t>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7097"/>
            <a:ext cx="8596668" cy="4774265"/>
          </a:xfrm>
        </p:spPr>
        <p:txBody>
          <a:bodyPr/>
          <a:lstStyle/>
          <a:p>
            <a:pPr lvl="0"/>
            <a:r>
              <a:rPr lang="en-US" sz="2000" dirty="0"/>
              <a:t>Check all the details to find errors remaining.</a:t>
            </a:r>
          </a:p>
          <a:p>
            <a:pPr lvl="0"/>
            <a:r>
              <a:rPr lang="en-US" sz="2000" dirty="0"/>
              <a:t>Ready to use the website.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8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5. </a:t>
            </a:r>
            <a:r>
              <a:rPr lang="en-US" sz="6000"/>
              <a:t>CONCLUSION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6731"/>
            <a:ext cx="8596668" cy="4434631"/>
          </a:xfrm>
        </p:spPr>
        <p:txBody>
          <a:bodyPr>
            <a:normAutofit/>
          </a:bodyPr>
          <a:lstStyle/>
          <a:p>
            <a:r>
              <a:rPr lang="en-US" sz="2000" dirty="0"/>
              <a:t>Everything is done online + increase in travelling demand</a:t>
            </a:r>
          </a:p>
          <a:p>
            <a:r>
              <a:rPr lang="en-US" sz="2000" dirty="0"/>
              <a:t>=&gt; Online booking would save time &amp; money.</a:t>
            </a:r>
          </a:p>
        </p:txBody>
      </p:sp>
    </p:spTree>
    <p:extLst>
      <p:ext uri="{BB962C8B-B14F-4D97-AF65-F5344CB8AC3E}">
        <p14:creationId xmlns:p14="http://schemas.microsoft.com/office/powerpoint/2010/main" val="330869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534" y="2160589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/>
              <a:t>THANKS FOR YOUR LISTENING!</a:t>
            </a:r>
          </a:p>
        </p:txBody>
      </p:sp>
    </p:spTree>
    <p:extLst>
      <p:ext uri="{BB962C8B-B14F-4D97-AF65-F5344CB8AC3E}">
        <p14:creationId xmlns:p14="http://schemas.microsoft.com/office/powerpoint/2010/main" val="404942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hlinkClick r:id="rId2" action="ppaction://hlinksldjump"/>
          </p:cNvPr>
          <p:cNvSpPr/>
          <p:nvPr/>
        </p:nvSpPr>
        <p:spPr>
          <a:xfrm>
            <a:off x="1018900" y="397328"/>
            <a:ext cx="5682343" cy="1058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1. Background</a:t>
            </a:r>
          </a:p>
        </p:txBody>
      </p:sp>
      <p:sp>
        <p:nvSpPr>
          <p:cNvPr id="6" name="Rectangle: Rounded Corners 5">
            <a:hlinkClick r:id="rId3" action="ppaction://hlinksldjump"/>
          </p:cNvPr>
          <p:cNvSpPr/>
          <p:nvPr/>
        </p:nvSpPr>
        <p:spPr>
          <a:xfrm>
            <a:off x="1018901" y="1636668"/>
            <a:ext cx="5682343" cy="1058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2. Requirements</a:t>
            </a:r>
          </a:p>
        </p:txBody>
      </p:sp>
      <p:sp>
        <p:nvSpPr>
          <p:cNvPr id="7" name="Rectangle: Rounded Corners 6">
            <a:hlinkClick r:id="rId4" action="ppaction://hlinksldjump"/>
          </p:cNvPr>
          <p:cNvSpPr/>
          <p:nvPr/>
        </p:nvSpPr>
        <p:spPr>
          <a:xfrm>
            <a:off x="1018901" y="2876008"/>
            <a:ext cx="5682343" cy="1058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3. Constraints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018901" y="4115348"/>
            <a:ext cx="5682343" cy="1058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4. Schedule</a:t>
            </a:r>
          </a:p>
        </p:txBody>
      </p:sp>
      <p:sp>
        <p:nvSpPr>
          <p:cNvPr id="9" name="Rectangle: Rounded Corners 8">
            <a:hlinkClick r:id="rId5" action="ppaction://hlinksldjump"/>
          </p:cNvPr>
          <p:cNvSpPr/>
          <p:nvPr/>
        </p:nvSpPr>
        <p:spPr>
          <a:xfrm>
            <a:off x="1018900" y="5354688"/>
            <a:ext cx="5682343" cy="1058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5. Conclusion</a:t>
            </a:r>
          </a:p>
        </p:txBody>
      </p:sp>
    </p:spTree>
    <p:extLst>
      <p:ext uri="{BB962C8B-B14F-4D97-AF65-F5344CB8AC3E}">
        <p14:creationId xmlns:p14="http://schemas.microsoft.com/office/powerpoint/2010/main" val="380022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1.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The increase in standard of living =&gt; the increase in entertainment demands</a:t>
            </a:r>
          </a:p>
          <a:p>
            <a:pPr lvl="1"/>
            <a:r>
              <a:rPr lang="en-US" sz="2400" dirty="0"/>
              <a:t>Traditional booking: time-consuming, inconvenient</a:t>
            </a:r>
          </a:p>
          <a:p>
            <a:pPr lvl="1"/>
            <a:r>
              <a:rPr lang="en-US" sz="2400" dirty="0"/>
              <a:t>Customers’ need: all-in-one tourism service</a:t>
            </a:r>
          </a:p>
          <a:p>
            <a:pPr lvl="1"/>
            <a:r>
              <a:rPr lang="en-US" sz="2400" dirty="0"/>
              <a:t>Online booking: instant booking, online payment, multiple options</a:t>
            </a:r>
          </a:p>
        </p:txBody>
      </p:sp>
    </p:spTree>
    <p:extLst>
      <p:ext uri="{BB962C8B-B14F-4D97-AF65-F5344CB8AC3E}">
        <p14:creationId xmlns:p14="http://schemas.microsoft.com/office/powerpoint/2010/main" val="68051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2.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Simple interface</a:t>
            </a:r>
          </a:p>
          <a:p>
            <a:pPr lvl="0"/>
            <a:r>
              <a:rPr lang="en-US" sz="2800" dirty="0"/>
              <a:t>Time-saving design</a:t>
            </a:r>
          </a:p>
          <a:p>
            <a:pPr lvl="0"/>
            <a:r>
              <a:rPr lang="en-US" sz="2800" dirty="0"/>
              <a:t>Real-time booking system</a:t>
            </a:r>
          </a:p>
          <a:p>
            <a:pPr lvl="0"/>
            <a:r>
              <a:rPr lang="en-US" sz="2800" dirty="0"/>
              <a:t>Preference suggestion</a:t>
            </a:r>
          </a:p>
          <a:p>
            <a:pPr lvl="0"/>
            <a:r>
              <a:rPr lang="en-US" sz="2800" dirty="0"/>
              <a:t>Customer feedback</a:t>
            </a:r>
          </a:p>
          <a:p>
            <a:pPr lvl="0"/>
            <a:r>
              <a:rPr lang="en-US" sz="2800" dirty="0"/>
              <a:t>24/7 support</a:t>
            </a:r>
          </a:p>
        </p:txBody>
      </p:sp>
    </p:spTree>
    <p:extLst>
      <p:ext uri="{BB962C8B-B14F-4D97-AF65-F5344CB8AC3E}">
        <p14:creationId xmlns:p14="http://schemas.microsoft.com/office/powerpoint/2010/main" val="317582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91" y="303507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/>
              <a:t>SIMPLE INTERFACE: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696" y="496390"/>
            <a:ext cx="8596668" cy="46958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Visual website and easy navigation</a:t>
            </a:r>
          </a:p>
          <a:p>
            <a:pPr marL="0" indent="0" algn="ctr">
              <a:buNone/>
            </a:pP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18457"/>
            <a:ext cx="10040201" cy="63311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80" y="1229540"/>
            <a:ext cx="9329692" cy="5247952"/>
          </a:xfrm>
          <a:prstGeom prst="rect">
            <a:avLst/>
          </a:prstGeom>
        </p:spPr>
      </p:pic>
      <p:pic>
        <p:nvPicPr>
          <p:cNvPr id="1025" name="DefaultOcx"/>
          <p:cNvPicPr preferRelativeResize="0">
            <a:picLocks noChangeArrowheads="1" noChangeShapeType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76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59" y="152400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/>
              <a:t>Time-saving design: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7472" y="152400"/>
            <a:ext cx="8596668" cy="47350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useful information</a:t>
            </a:r>
          </a:p>
          <a:p>
            <a:pPr marL="0" indent="0" algn="ctr">
              <a:buNone/>
            </a:pPr>
            <a:r>
              <a:rPr lang="en-US" sz="2400" dirty="0"/>
              <a:t>simplest and fastest booking steps</a:t>
            </a:r>
          </a:p>
          <a:p>
            <a:pPr marL="0" indent="0" algn="just">
              <a:buNone/>
            </a:pPr>
            <a:r>
              <a:rPr lang="en-US" sz="2400" dirty="0"/>
              <a:t>                                         </a:t>
            </a:r>
          </a:p>
          <a:p>
            <a:pPr marL="0" indent="0" algn="just">
              <a:buNone/>
            </a:pPr>
            <a:r>
              <a:rPr lang="en-US" sz="2400" dirty="0"/>
              <a:t>           						 1. Choose a tour</a:t>
            </a:r>
          </a:p>
          <a:p>
            <a:pPr marL="0" indent="0" algn="just">
              <a:buNone/>
            </a:pPr>
            <a:r>
              <a:rPr lang="en-US" sz="2400" dirty="0"/>
              <a:t>								 2. Choose accommodation and</a:t>
            </a:r>
          </a:p>
          <a:p>
            <a:pPr marL="0" indent="0" algn="just">
              <a:buNone/>
            </a:pPr>
            <a:r>
              <a:rPr lang="en-US" sz="2400" dirty="0"/>
              <a:t>									additional services …</a:t>
            </a:r>
          </a:p>
          <a:p>
            <a:pPr marL="0" indent="0" algn="just">
              <a:buNone/>
            </a:pPr>
            <a:r>
              <a:rPr lang="en-US" sz="2400" dirty="0"/>
              <a:t>								 3. Fill information form</a:t>
            </a:r>
          </a:p>
          <a:p>
            <a:pPr marL="0" indent="0" algn="just">
              <a:buNone/>
            </a:pPr>
            <a:r>
              <a:rPr lang="en-US" sz="2400" dirty="0"/>
              <a:t>								 4. Pay</a:t>
            </a:r>
          </a:p>
          <a:p>
            <a:pPr marL="0" indent="0" algn="just">
              <a:buNone/>
            </a:pPr>
            <a:r>
              <a:rPr lang="en-US" sz="2400" dirty="0"/>
              <a:t>					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9" y="1255533"/>
            <a:ext cx="6901609" cy="527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1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Real-time booking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7097"/>
            <a:ext cx="8596668" cy="47742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real-time tour’s status (available or occupied)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7" y="1930400"/>
            <a:ext cx="44704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5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Preference suggestion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1227909"/>
            <a:ext cx="9002245" cy="48134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/>
              <a:t>suggest </a:t>
            </a:r>
            <a:r>
              <a:rPr lang="en-US" sz="2600" dirty="0"/>
              <a:t>appropriate tours for user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89" y="1930400"/>
            <a:ext cx="6357157" cy="411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701</TotalTime>
  <Words>333</Words>
  <Application>Microsoft Office PowerPoint</Application>
  <PresentationFormat>Widescreen</PresentationFormat>
  <Paragraphs>69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Wingdings 3</vt:lpstr>
      <vt:lpstr>Facet</vt:lpstr>
      <vt:lpstr>Vietnamese – German University (Foundation Year)   Computer Science English Class Mr. Richard</vt:lpstr>
      <vt:lpstr>Tourism Website Proposal Presentation</vt:lpstr>
      <vt:lpstr>PowerPoint Presentation</vt:lpstr>
      <vt:lpstr>1. BACKGROUND</vt:lpstr>
      <vt:lpstr>2. REQUIREMENTS</vt:lpstr>
      <vt:lpstr>SIMPLE INTERFACE:</vt:lpstr>
      <vt:lpstr>Time-saving design:</vt:lpstr>
      <vt:lpstr>Real-time booking system</vt:lpstr>
      <vt:lpstr>Preference suggestion</vt:lpstr>
      <vt:lpstr>Customer feedback:</vt:lpstr>
      <vt:lpstr>24/7 support:</vt:lpstr>
      <vt:lpstr>3. CONSTRAINTS</vt:lpstr>
      <vt:lpstr>Not mobile-friendly desgin</vt:lpstr>
      <vt:lpstr>Unable to provide step by step booking</vt:lpstr>
      <vt:lpstr>Can’t create a fixed navigation bar</vt:lpstr>
      <vt:lpstr>Difficulty in translating name of traditional foods. </vt:lpstr>
      <vt:lpstr>4. DEVELOPMENT SCHEDULE</vt:lpstr>
      <vt:lpstr>1st Week</vt:lpstr>
      <vt:lpstr>2nd Week</vt:lpstr>
      <vt:lpstr>3rd Week</vt:lpstr>
      <vt:lpstr>4th Week</vt:lpstr>
      <vt:lpstr>5th Week</vt:lpstr>
      <vt:lpstr>5. CONCLUSION</vt:lpstr>
      <vt:lpstr>THANKS FOR YOUR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Tourism Website Proposal Presentation</dc:title>
  <dc:creator>Thông Quách</dc:creator>
  <cp:lastModifiedBy>Thông Quách</cp:lastModifiedBy>
  <cp:revision>75</cp:revision>
  <dcterms:created xsi:type="dcterms:W3CDTF">2016-12-05T10:58:08Z</dcterms:created>
  <dcterms:modified xsi:type="dcterms:W3CDTF">2016-12-06T04:09:38Z</dcterms:modified>
</cp:coreProperties>
</file>