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DCED9D0-1709-4447-8692-3774B783FD1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6DCA619-7DC0-4FE1-84F3-A64997550C0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D9D0-1709-4447-8692-3774B783FD1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A619-7DC0-4FE1-84F3-A64997550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D9D0-1709-4447-8692-3774B783FD1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A619-7DC0-4FE1-84F3-A64997550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D9D0-1709-4447-8692-3774B783FD1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A619-7DC0-4FE1-84F3-A64997550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D9D0-1709-4447-8692-3774B783FD1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A619-7DC0-4FE1-84F3-A64997550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D9D0-1709-4447-8692-3774B783FD1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A619-7DC0-4FE1-84F3-A64997550C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D9D0-1709-4447-8692-3774B783FD1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A619-7DC0-4FE1-84F3-A64997550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D9D0-1709-4447-8692-3774B783FD1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A619-7DC0-4FE1-84F3-A64997550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D9D0-1709-4447-8692-3774B783FD1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A619-7DC0-4FE1-84F3-A64997550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D9D0-1709-4447-8692-3774B783FD1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A619-7DC0-4FE1-84F3-A64997550C0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D9D0-1709-4447-8692-3774B783FD1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A619-7DC0-4FE1-84F3-A64997550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DCED9D0-1709-4447-8692-3774B783FD1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6DCA619-7DC0-4FE1-84F3-A64997550C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2514600"/>
            <a:ext cx="3313355" cy="17021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Reservation of Dormitory Rooms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24400" y="228600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Welcome to Group 4 presentation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3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24744" cy="990600"/>
          </a:xfrm>
        </p:spPr>
        <p:txBody>
          <a:bodyPr/>
          <a:lstStyle/>
          <a:p>
            <a:pPr algn="ctr"/>
            <a:r>
              <a:rPr lang="en-US" b="1" i="1" u="sng" dirty="0" smtClean="0">
                <a:solidFill>
                  <a:srgbClr val="FF0000"/>
                </a:solidFill>
              </a:rPr>
              <a:t>Approach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6777317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 </a:t>
            </a:r>
            <a:r>
              <a:rPr lang="en-US" dirty="0" smtClean="0"/>
              <a:t>19-20 December </a:t>
            </a:r>
            <a:r>
              <a:rPr lang="en-US" dirty="0"/>
              <a:t>2016, </a:t>
            </a:r>
            <a:r>
              <a:rPr lang="en-US" dirty="0" smtClean="0"/>
              <a:t>identify the </a:t>
            </a:r>
            <a:r>
              <a:rPr lang="en-US" dirty="0"/>
              <a:t>material </a:t>
            </a:r>
            <a:r>
              <a:rPr lang="en-US" dirty="0" smtClean="0"/>
              <a:t>needed</a:t>
            </a:r>
          </a:p>
          <a:p>
            <a:r>
              <a:rPr lang="en-US" dirty="0"/>
              <a:t>On </a:t>
            </a:r>
            <a:r>
              <a:rPr lang="en-US" dirty="0" smtClean="0"/>
              <a:t>22-23 </a:t>
            </a:r>
            <a:r>
              <a:rPr lang="en-US" dirty="0"/>
              <a:t>December </a:t>
            </a:r>
            <a:r>
              <a:rPr lang="en-US" dirty="0" smtClean="0"/>
              <a:t>2016, finish </a:t>
            </a:r>
            <a:r>
              <a:rPr lang="en-US" dirty="0"/>
              <a:t>the </a:t>
            </a:r>
            <a:r>
              <a:rPr lang="en-US" dirty="0" smtClean="0"/>
              <a:t>homepage</a:t>
            </a:r>
          </a:p>
          <a:p>
            <a:r>
              <a:rPr lang="en-US" dirty="0"/>
              <a:t>On </a:t>
            </a:r>
            <a:r>
              <a:rPr lang="en-US" dirty="0" smtClean="0"/>
              <a:t>25 </a:t>
            </a:r>
            <a:r>
              <a:rPr lang="en-US" dirty="0"/>
              <a:t>December </a:t>
            </a:r>
            <a:r>
              <a:rPr lang="en-US" dirty="0"/>
              <a:t>2016</a:t>
            </a:r>
            <a:r>
              <a:rPr lang="en-US" dirty="0" smtClean="0"/>
              <a:t>, </a:t>
            </a:r>
            <a:r>
              <a:rPr lang="en-US" dirty="0"/>
              <a:t>finish the Dormitory Review </a:t>
            </a:r>
            <a:r>
              <a:rPr lang="en-US" dirty="0" smtClean="0"/>
              <a:t>section</a:t>
            </a:r>
          </a:p>
          <a:p>
            <a:r>
              <a:rPr lang="en-US" dirty="0"/>
              <a:t>On </a:t>
            </a:r>
            <a:r>
              <a:rPr lang="en-US" dirty="0" smtClean="0"/>
              <a:t>27 </a:t>
            </a:r>
            <a:r>
              <a:rPr lang="en-US" dirty="0"/>
              <a:t>December </a:t>
            </a:r>
            <a:r>
              <a:rPr lang="en-US" dirty="0" smtClean="0"/>
              <a:t>2016, finish </a:t>
            </a:r>
            <a:r>
              <a:rPr lang="en-US" dirty="0"/>
              <a:t>the Location </a:t>
            </a:r>
            <a:r>
              <a:rPr lang="en-US" dirty="0" smtClean="0"/>
              <a:t>section</a:t>
            </a:r>
          </a:p>
          <a:p>
            <a:r>
              <a:rPr lang="en-US" dirty="0"/>
              <a:t>On </a:t>
            </a:r>
            <a:r>
              <a:rPr lang="en-US" dirty="0" smtClean="0"/>
              <a:t>28 </a:t>
            </a:r>
            <a:r>
              <a:rPr lang="en-US" dirty="0"/>
              <a:t>December </a:t>
            </a:r>
            <a:r>
              <a:rPr lang="en-US" dirty="0" smtClean="0"/>
              <a:t>2016, finish </a:t>
            </a:r>
            <a:r>
              <a:rPr lang="en-US" dirty="0"/>
              <a:t>the Booking </a:t>
            </a:r>
            <a:r>
              <a:rPr lang="en-US" dirty="0" smtClean="0"/>
              <a:t>system</a:t>
            </a:r>
          </a:p>
          <a:p>
            <a:r>
              <a:rPr lang="en-US"/>
              <a:t>On </a:t>
            </a:r>
            <a:r>
              <a:rPr lang="en-US" smtClean="0"/>
              <a:t>29-30 </a:t>
            </a:r>
            <a:r>
              <a:rPr lang="en-US" dirty="0"/>
              <a:t>December 2016</a:t>
            </a:r>
            <a:r>
              <a:rPr lang="en-US" dirty="0" smtClean="0"/>
              <a:t>, </a:t>
            </a:r>
            <a:r>
              <a:rPr lang="en-US" dirty="0"/>
              <a:t>finish the </a:t>
            </a:r>
            <a:r>
              <a:rPr lang="en-US" dirty="0" smtClean="0"/>
              <a:t>Contact tag and feedback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>
                <a:solidFill>
                  <a:srgbClr val="FF0000"/>
                </a:solidFill>
              </a:rPr>
              <a:t>Conclusion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website offers students a lot of opportunity to reserve a room without moving away from their home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Furthermore, it gives students a full overview about the dormitory area from their home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elephone </a:t>
            </a:r>
            <a:r>
              <a:rPr lang="en-US" dirty="0"/>
              <a:t>01227658105 or email cs2016_nhu.pk@student.vgu.edu.com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Introduction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22 November 2016 </a:t>
            </a:r>
            <a:r>
              <a:rPr lang="en-US" sz="4000" dirty="0" smtClean="0">
                <a:solidFill>
                  <a:schemeClr val="tx1"/>
                </a:solidFill>
              </a:rPr>
              <a:t>assignment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Project about the Reservation of Dormitory Rooms</a:t>
            </a:r>
            <a:r>
              <a:rPr lang="en-US" sz="3200" dirty="0" smtClean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47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Content: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Background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Statements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Description about the project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Benefits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Methods or Approach</a:t>
            </a:r>
          </a:p>
        </p:txBody>
      </p:sp>
    </p:spTree>
    <p:extLst>
      <p:ext uri="{BB962C8B-B14F-4D97-AF65-F5344CB8AC3E}">
        <p14:creationId xmlns:p14="http://schemas.microsoft.com/office/powerpoint/2010/main" val="27431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i="1" u="sng" dirty="0" smtClean="0">
                <a:solidFill>
                  <a:srgbClr val="FF0000"/>
                </a:solidFill>
              </a:rPr>
              <a:t>Background</a:t>
            </a:r>
            <a:endParaRPr lang="en-US" sz="4800" b="1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2474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Booking room for dormitory require to go to the office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Cost a lot in both money and strength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Some have no opportunity to visit the dormitory</a:t>
            </a:r>
          </a:p>
          <a:p>
            <a:pPr marL="6858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=&gt; We need a system to solve this problem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>
                <a:solidFill>
                  <a:srgbClr val="FF0000"/>
                </a:solidFill>
              </a:rPr>
              <a:t>Statements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Allows </a:t>
            </a:r>
            <a:r>
              <a:rPr lang="en-US" sz="3600" dirty="0">
                <a:solidFill>
                  <a:schemeClr val="tx1"/>
                </a:solidFill>
              </a:rPr>
              <a:t>students to easily access and book the suitable </a:t>
            </a:r>
            <a:r>
              <a:rPr lang="en-US" sz="3600" dirty="0" smtClean="0">
                <a:solidFill>
                  <a:schemeClr val="tx1"/>
                </a:solidFill>
              </a:rPr>
              <a:t>room</a:t>
            </a:r>
          </a:p>
          <a:p>
            <a:r>
              <a:rPr lang="en-US" sz="3600" dirty="0">
                <a:solidFill>
                  <a:schemeClr val="tx1"/>
                </a:solidFill>
              </a:rPr>
              <a:t>P</a:t>
            </a:r>
            <a:r>
              <a:rPr lang="en-US" sz="3600" dirty="0" smtClean="0">
                <a:solidFill>
                  <a:schemeClr val="tx1"/>
                </a:solidFill>
              </a:rPr>
              <a:t>rovides </a:t>
            </a:r>
            <a:r>
              <a:rPr lang="en-US" sz="3600" dirty="0">
                <a:solidFill>
                  <a:schemeClr val="tx1"/>
                </a:solidFill>
              </a:rPr>
              <a:t>students and their parents a good overview about the dormitory</a:t>
            </a:r>
          </a:p>
        </p:txBody>
      </p:sp>
    </p:spTree>
    <p:extLst>
      <p:ext uri="{BB962C8B-B14F-4D97-AF65-F5344CB8AC3E}">
        <p14:creationId xmlns:p14="http://schemas.microsoft.com/office/powerpoint/2010/main" val="23635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i="1" u="sng" dirty="0" smtClean="0">
                <a:solidFill>
                  <a:srgbClr val="FF0000"/>
                </a:solidFill>
              </a:rPr>
              <a:t>Description</a:t>
            </a:r>
            <a:endParaRPr lang="en-US" sz="4400" b="1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</a:t>
            </a:r>
            <a:r>
              <a:rPr lang="en-US" sz="2800" dirty="0" smtClean="0">
                <a:solidFill>
                  <a:schemeClr val="tx1"/>
                </a:solidFill>
              </a:rPr>
              <a:t>ive </a:t>
            </a:r>
            <a:r>
              <a:rPr lang="en-US" sz="2800" dirty="0">
                <a:solidFill>
                  <a:schemeClr val="tx1"/>
                </a:solidFill>
              </a:rPr>
              <a:t>students an opportunity to reserve the room which will meet student’s </a:t>
            </a:r>
            <a:r>
              <a:rPr lang="en-US" sz="2800" dirty="0" smtClean="0">
                <a:solidFill>
                  <a:schemeClr val="tx1"/>
                </a:solidFill>
              </a:rPr>
              <a:t>needs</a:t>
            </a:r>
          </a:p>
          <a:p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-US" sz="2800" dirty="0" smtClean="0">
                <a:solidFill>
                  <a:schemeClr val="tx1"/>
                </a:solidFill>
              </a:rPr>
              <a:t>rovides </a:t>
            </a:r>
            <a:r>
              <a:rPr lang="en-US" sz="2800" dirty="0">
                <a:solidFill>
                  <a:schemeClr val="tx1"/>
                </a:solidFill>
              </a:rPr>
              <a:t>students a quick access to the information about things that is related to the </a:t>
            </a:r>
            <a:r>
              <a:rPr lang="en-US" sz="2800" dirty="0" smtClean="0">
                <a:solidFill>
                  <a:schemeClr val="tx1"/>
                </a:solidFill>
              </a:rPr>
              <a:t>dormitory</a:t>
            </a:r>
          </a:p>
          <a:p>
            <a:r>
              <a:rPr lang="en-US" sz="2800" dirty="0">
                <a:solidFill>
                  <a:schemeClr val="tx1"/>
                </a:solidFill>
              </a:rPr>
              <a:t>G</a:t>
            </a:r>
            <a:r>
              <a:rPr lang="en-US" sz="2800" dirty="0" smtClean="0">
                <a:solidFill>
                  <a:schemeClr val="tx1"/>
                </a:solidFill>
              </a:rPr>
              <a:t>ives </a:t>
            </a:r>
            <a:r>
              <a:rPr lang="en-US" sz="2800" dirty="0">
                <a:solidFill>
                  <a:schemeClr val="tx1"/>
                </a:solidFill>
              </a:rPr>
              <a:t>good tips for freshmen</a:t>
            </a:r>
          </a:p>
        </p:txBody>
      </p:sp>
    </p:spTree>
    <p:extLst>
      <p:ext uri="{BB962C8B-B14F-4D97-AF65-F5344CB8AC3E}">
        <p14:creationId xmlns:p14="http://schemas.microsoft.com/office/powerpoint/2010/main" val="38879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i="1" u="sng" dirty="0" smtClean="0">
                <a:solidFill>
                  <a:srgbClr val="FF0000"/>
                </a:solidFill>
              </a:rPr>
              <a:t>Benefits</a:t>
            </a:r>
            <a:endParaRPr lang="en-US" sz="4400" b="1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</a:t>
            </a:r>
            <a:r>
              <a:rPr lang="en-US" sz="3200" dirty="0" smtClean="0">
                <a:solidFill>
                  <a:schemeClr val="tx1"/>
                </a:solidFill>
              </a:rPr>
              <a:t>dministrator </a:t>
            </a:r>
            <a:r>
              <a:rPr lang="en-US" sz="3200" dirty="0">
                <a:solidFill>
                  <a:schemeClr val="tx1"/>
                </a:solidFill>
              </a:rPr>
              <a:t>can easily manage the booking </a:t>
            </a:r>
            <a:r>
              <a:rPr lang="en-US" sz="3200" dirty="0" smtClean="0">
                <a:solidFill>
                  <a:schemeClr val="tx1"/>
                </a:solidFill>
              </a:rPr>
              <a:t>system</a:t>
            </a:r>
          </a:p>
          <a:p>
            <a:r>
              <a:rPr lang="en-US" sz="3200" dirty="0">
                <a:solidFill>
                  <a:schemeClr val="tx1"/>
                </a:solidFill>
              </a:rPr>
              <a:t>The second advantage is the website will provide students all information that they need about the dormitory</a:t>
            </a:r>
          </a:p>
        </p:txBody>
      </p:sp>
    </p:spTree>
    <p:extLst>
      <p:ext uri="{BB962C8B-B14F-4D97-AF65-F5344CB8AC3E}">
        <p14:creationId xmlns:p14="http://schemas.microsoft.com/office/powerpoint/2010/main" val="12072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24744" cy="990600"/>
          </a:xfrm>
        </p:spPr>
        <p:txBody>
          <a:bodyPr/>
          <a:lstStyle/>
          <a:p>
            <a:pPr algn="ctr"/>
            <a:r>
              <a:rPr lang="en-US" b="1" i="1" u="sng" dirty="0" smtClean="0">
                <a:solidFill>
                  <a:srgbClr val="FF0000"/>
                </a:solidFill>
              </a:rPr>
              <a:t>Approach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6777317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 23-24 November 2016, </a:t>
            </a:r>
            <a:r>
              <a:rPr lang="en-US" dirty="0" smtClean="0"/>
              <a:t>identify the </a:t>
            </a:r>
            <a:r>
              <a:rPr lang="en-US" dirty="0"/>
              <a:t>material </a:t>
            </a:r>
            <a:r>
              <a:rPr lang="en-US" dirty="0" smtClean="0"/>
              <a:t>needed</a:t>
            </a:r>
          </a:p>
          <a:p>
            <a:r>
              <a:rPr lang="en-US" dirty="0"/>
              <a:t>On 27-28 November </a:t>
            </a:r>
            <a:r>
              <a:rPr lang="en-US" dirty="0" smtClean="0"/>
              <a:t>2016, finish </a:t>
            </a:r>
            <a:r>
              <a:rPr lang="en-US" dirty="0"/>
              <a:t>the </a:t>
            </a:r>
            <a:r>
              <a:rPr lang="en-US" dirty="0" smtClean="0"/>
              <a:t>homepage</a:t>
            </a:r>
          </a:p>
          <a:p>
            <a:r>
              <a:rPr lang="en-US" dirty="0"/>
              <a:t>On 29 November 2016</a:t>
            </a:r>
            <a:r>
              <a:rPr lang="en-US" dirty="0" smtClean="0"/>
              <a:t>, </a:t>
            </a:r>
            <a:r>
              <a:rPr lang="en-US" dirty="0"/>
              <a:t>finish the Dormitory Review </a:t>
            </a:r>
            <a:r>
              <a:rPr lang="en-US" dirty="0" smtClean="0"/>
              <a:t>section</a:t>
            </a:r>
          </a:p>
          <a:p>
            <a:r>
              <a:rPr lang="en-US" dirty="0"/>
              <a:t>On 30 November </a:t>
            </a:r>
            <a:r>
              <a:rPr lang="en-US" dirty="0" smtClean="0"/>
              <a:t>2016, finish </a:t>
            </a:r>
            <a:r>
              <a:rPr lang="en-US" dirty="0"/>
              <a:t>the Location </a:t>
            </a:r>
            <a:r>
              <a:rPr lang="en-US" dirty="0" smtClean="0"/>
              <a:t>section</a:t>
            </a:r>
          </a:p>
          <a:p>
            <a:r>
              <a:rPr lang="en-US" dirty="0"/>
              <a:t>On 1-3 December </a:t>
            </a:r>
            <a:r>
              <a:rPr lang="en-US" dirty="0" smtClean="0"/>
              <a:t>2016, finish </a:t>
            </a:r>
            <a:r>
              <a:rPr lang="en-US" dirty="0"/>
              <a:t>the Booking </a:t>
            </a:r>
            <a:r>
              <a:rPr lang="en-US" dirty="0" smtClean="0"/>
              <a:t>system</a:t>
            </a:r>
          </a:p>
          <a:p>
            <a:r>
              <a:rPr lang="en-US" dirty="0"/>
              <a:t>On 4 December 2016</a:t>
            </a:r>
            <a:r>
              <a:rPr lang="en-US" dirty="0" smtClean="0"/>
              <a:t>, </a:t>
            </a:r>
            <a:r>
              <a:rPr lang="en-US" dirty="0"/>
              <a:t>finish the </a:t>
            </a:r>
            <a:r>
              <a:rPr lang="en-US" dirty="0" smtClean="0"/>
              <a:t>Contact tag and feedback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04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138</TotalTime>
  <Words>309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Reservation of Dormitory Rooms</vt:lpstr>
      <vt:lpstr>Introduction</vt:lpstr>
      <vt:lpstr>Content:</vt:lpstr>
      <vt:lpstr>Background</vt:lpstr>
      <vt:lpstr>Statements</vt:lpstr>
      <vt:lpstr>Description</vt:lpstr>
      <vt:lpstr>Benefits</vt:lpstr>
      <vt:lpstr>Approach</vt:lpstr>
      <vt:lpstr>PowerPoint Presentation</vt:lpstr>
      <vt:lpstr>Approach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Reservation of Dormitory Rooms</dc:title>
  <dc:creator>HP</dc:creator>
  <cp:lastModifiedBy>HP</cp:lastModifiedBy>
  <cp:revision>9</cp:revision>
  <dcterms:created xsi:type="dcterms:W3CDTF">2010-12-31T17:49:58Z</dcterms:created>
  <dcterms:modified xsi:type="dcterms:W3CDTF">2016-12-06T07:02:58Z</dcterms:modified>
</cp:coreProperties>
</file>