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8" r:id="rId5"/>
    <p:sldId id="272" r:id="rId6"/>
    <p:sldId id="258" r:id="rId7"/>
    <p:sldId id="259" r:id="rId8"/>
    <p:sldId id="269" r:id="rId9"/>
    <p:sldId id="270" r:id="rId10"/>
    <p:sldId id="271" r:id="rId11"/>
    <p:sldId id="261" r:id="rId12"/>
    <p:sldId id="263" r:id="rId13"/>
    <p:sldId id="264" r:id="rId14"/>
    <p:sldId id="265" r:id="rId15"/>
    <p:sldId id="267" r:id="rId16"/>
    <p:sldId id="262" r:id="rId17"/>
    <p:sldId id="26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73AFF-4746-408A-98CD-390BC65E0094}" v="207" dt="2024-04-05T18:28:1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uan Tu" userId="S::k23018747@kcl.ac.uk::468d2d5b-a61a-4cd5-91eb-aefdd85c9c62" providerId="AD" clId="Web-{581415C7-589B-ECF3-583E-187CEF9CC53E}"/>
    <pc:docChg chg="modSld">
      <pc:chgData name="Zhenguan Tu" userId="S::k23018747@kcl.ac.uk::468d2d5b-a61a-4cd5-91eb-aefdd85c9c62" providerId="AD" clId="Web-{581415C7-589B-ECF3-583E-187CEF9CC53E}" dt="2024-04-05T10:49:51.273" v="3" actId="1076"/>
      <pc:docMkLst>
        <pc:docMk/>
      </pc:docMkLst>
      <pc:sldChg chg="modSp">
        <pc:chgData name="Zhenguan Tu" userId="S::k23018747@kcl.ac.uk::468d2d5b-a61a-4cd5-91eb-aefdd85c9c62" providerId="AD" clId="Web-{581415C7-589B-ECF3-583E-187CEF9CC53E}" dt="2024-04-05T10:49:51.273" v="3" actId="1076"/>
        <pc:sldMkLst>
          <pc:docMk/>
          <pc:sldMk cId="1628722627" sldId="261"/>
        </pc:sldMkLst>
        <pc:picChg chg="mod">
          <ac:chgData name="Zhenguan Tu" userId="S::k23018747@kcl.ac.uk::468d2d5b-a61a-4cd5-91eb-aefdd85c9c62" providerId="AD" clId="Web-{581415C7-589B-ECF3-583E-187CEF9CC53E}" dt="2024-04-05T10:49:46.867" v="1" actId="1076"/>
          <ac:picMkLst>
            <pc:docMk/>
            <pc:sldMk cId="1628722627" sldId="261"/>
            <ac:picMk id="27" creationId="{A1FB0C55-B218-F5D9-A9F2-504618C136CC}"/>
          </ac:picMkLst>
        </pc:picChg>
        <pc:picChg chg="mod">
          <ac:chgData name="Zhenguan Tu" userId="S::k23018747@kcl.ac.uk::468d2d5b-a61a-4cd5-91eb-aefdd85c9c62" providerId="AD" clId="Web-{581415C7-589B-ECF3-583E-187CEF9CC53E}" dt="2024-04-05T10:49:51.273" v="3" actId="1076"/>
          <ac:picMkLst>
            <pc:docMk/>
            <pc:sldMk cId="1628722627" sldId="261"/>
            <ac:picMk id="30" creationId="{5B121E2C-3D6B-174E-3834-26EABA38FB60}"/>
          </ac:picMkLst>
        </pc:picChg>
      </pc:sldChg>
    </pc:docChg>
  </pc:docChgLst>
  <pc:docChgLst>
    <pc:chgData name="The Hung Dang" userId="96f00586-de2b-499d-b19c-69c4356b81d7" providerId="ADAL" clId="{16873AFF-4746-408A-98CD-390BC65E0094}"/>
    <pc:docChg chg="undo redo custSel addSld delSld modSld sldOrd">
      <pc:chgData name="The Hung Dang" userId="96f00586-de2b-499d-b19c-69c4356b81d7" providerId="ADAL" clId="{16873AFF-4746-408A-98CD-390BC65E0094}" dt="2024-04-06T16:00:14.119" v="3087"/>
      <pc:docMkLst>
        <pc:docMk/>
      </pc:docMkLst>
      <pc:sldChg chg="modSp mod ord">
        <pc:chgData name="The Hung Dang" userId="96f00586-de2b-499d-b19c-69c4356b81d7" providerId="ADAL" clId="{16873AFF-4746-408A-98CD-390BC65E0094}" dt="2024-04-06T16:00:14.119" v="3087"/>
        <pc:sldMkLst>
          <pc:docMk/>
          <pc:sldMk cId="1121319609" sldId="256"/>
        </pc:sldMkLst>
        <pc:spChg chg="mod">
          <ac:chgData name="The Hung Dang" userId="96f00586-de2b-499d-b19c-69c4356b81d7" providerId="ADAL" clId="{16873AFF-4746-408A-98CD-390BC65E0094}" dt="2024-04-05T18:08:26.656" v="2633" actId="20577"/>
          <ac:spMkLst>
            <pc:docMk/>
            <pc:sldMk cId="1121319609" sldId="256"/>
            <ac:spMk id="3" creationId="{6390F954-201E-5FB6-89D2-30CE761F2740}"/>
          </ac:spMkLst>
        </pc:spChg>
      </pc:sldChg>
      <pc:sldChg chg="delSp modSp mod">
        <pc:chgData name="The Hung Dang" userId="96f00586-de2b-499d-b19c-69c4356b81d7" providerId="ADAL" clId="{16873AFF-4746-408A-98CD-390BC65E0094}" dt="2024-04-05T18:28:22.768" v="3045" actId="21"/>
        <pc:sldMkLst>
          <pc:docMk/>
          <pc:sldMk cId="482134465" sldId="257"/>
        </pc:sldMkLst>
        <pc:spChg chg="mod">
          <ac:chgData name="The Hung Dang" userId="96f00586-de2b-499d-b19c-69c4356b81d7" providerId="ADAL" clId="{16873AFF-4746-408A-98CD-390BC65E0094}" dt="2024-04-05T18:28:22.768" v="3045" actId="21"/>
          <ac:spMkLst>
            <pc:docMk/>
            <pc:sldMk cId="482134465" sldId="257"/>
            <ac:spMk id="2" creationId="{2C208E5E-48E6-40F4-6B82-9439A679E741}"/>
          </ac:spMkLst>
        </pc:spChg>
        <pc:spChg chg="mod">
          <ac:chgData name="The Hung Dang" userId="96f00586-de2b-499d-b19c-69c4356b81d7" providerId="ADAL" clId="{16873AFF-4746-408A-98CD-390BC65E0094}" dt="2024-04-05T18:08:47.299" v="2635" actId="20577"/>
          <ac:spMkLst>
            <pc:docMk/>
            <pc:sldMk cId="482134465" sldId="257"/>
            <ac:spMk id="3" creationId="{4C1562F5-F40D-64AA-F3C4-D351084A4C54}"/>
          </ac:spMkLst>
        </pc:spChg>
        <pc:spChg chg="del">
          <ac:chgData name="The Hung Dang" userId="96f00586-de2b-499d-b19c-69c4356b81d7" providerId="ADAL" clId="{16873AFF-4746-408A-98CD-390BC65E0094}" dt="2024-04-05T17:27:08.844" v="1009" actId="478"/>
          <ac:spMkLst>
            <pc:docMk/>
            <pc:sldMk cId="482134465" sldId="257"/>
            <ac:spMk id="5" creationId="{61F4B09A-36BC-0CB6-6B4A-5A8EE0BE84B8}"/>
          </ac:spMkLst>
        </pc:spChg>
      </pc:sldChg>
      <pc:sldChg chg="addSp delSp modSp mod setBg modClrScheme delDesignElem chgLayout">
        <pc:chgData name="The Hung Dang" userId="96f00586-de2b-499d-b19c-69c4356b81d7" providerId="ADAL" clId="{16873AFF-4746-408A-98CD-390BC65E0094}" dt="2024-04-05T18:04:26.061" v="2483" actId="114"/>
        <pc:sldMkLst>
          <pc:docMk/>
          <pc:sldMk cId="1250005701" sldId="258"/>
        </pc:sldMkLst>
        <pc:spChg chg="mod ord">
          <ac:chgData name="The Hung Dang" userId="96f00586-de2b-499d-b19c-69c4356b81d7" providerId="ADAL" clId="{16873AFF-4746-408A-98CD-390BC65E0094}" dt="2024-04-05T17:58:41.827" v="2151" actId="20577"/>
          <ac:spMkLst>
            <pc:docMk/>
            <pc:sldMk cId="1250005701" sldId="258"/>
            <ac:spMk id="2" creationId="{2C208E5E-48E6-40F4-6B82-9439A679E741}"/>
          </ac:spMkLst>
        </pc:spChg>
        <pc:spChg chg="mod ord">
          <ac:chgData name="The Hung Dang" userId="96f00586-de2b-499d-b19c-69c4356b81d7" providerId="ADAL" clId="{16873AFF-4746-408A-98CD-390BC65E0094}" dt="2024-04-05T17:44:04.965" v="1691" actId="14"/>
          <ac:spMkLst>
            <pc:docMk/>
            <pc:sldMk cId="1250005701" sldId="258"/>
            <ac:spMk id="3" creationId="{4C1562F5-F40D-64AA-F3C4-D351084A4C54}"/>
          </ac:spMkLst>
        </pc:spChg>
        <pc:spChg chg="add mod ord">
          <ac:chgData name="The Hung Dang" userId="96f00586-de2b-499d-b19c-69c4356b81d7" providerId="ADAL" clId="{16873AFF-4746-408A-98CD-390BC65E0094}" dt="2024-04-05T18:04:24.658" v="2482" actId="113"/>
          <ac:spMkLst>
            <pc:docMk/>
            <pc:sldMk cId="1250005701" sldId="258"/>
            <ac:spMk id="6" creationId="{E22EEA2F-491A-9466-A994-E8E6B8F0BDB6}"/>
          </ac:spMkLst>
        </pc:spChg>
        <pc:spChg chg="add mod ord">
          <ac:chgData name="The Hung Dang" userId="96f00586-de2b-499d-b19c-69c4356b81d7" providerId="ADAL" clId="{16873AFF-4746-408A-98CD-390BC65E0094}" dt="2024-04-05T18:04:26.061" v="2483" actId="114"/>
          <ac:spMkLst>
            <pc:docMk/>
            <pc:sldMk cId="1250005701" sldId="258"/>
            <ac:spMk id="7" creationId="{671AA637-1F4B-1F55-93B9-CEF5E4FA917A}"/>
          </ac:spMkLst>
        </pc:spChg>
        <pc:spChg chg="add del mod ord">
          <ac:chgData name="The Hung Dang" userId="96f00586-de2b-499d-b19c-69c4356b81d7" providerId="ADAL" clId="{16873AFF-4746-408A-98CD-390BC65E0094}" dt="2024-04-05T17:43:42.459" v="1684"/>
          <ac:spMkLst>
            <pc:docMk/>
            <pc:sldMk cId="1250005701" sldId="258"/>
            <ac:spMk id="8" creationId="{D2A6C090-A385-ED97-BBA9-E9ECCDFC33CF}"/>
          </ac:spMkLst>
        </pc:spChg>
        <pc:spChg chg="add del">
          <ac:chgData name="The Hung Dang" userId="96f00586-de2b-499d-b19c-69c4356b81d7" providerId="ADAL" clId="{16873AFF-4746-408A-98CD-390BC65E0094}" dt="2024-04-05T17:43:34.929" v="1679" actId="700"/>
          <ac:spMkLst>
            <pc:docMk/>
            <pc:sldMk cId="1250005701" sldId="258"/>
            <ac:spMk id="10" creationId="{979E27D9-03C7-44E2-9FF8-15D0C8506AF7}"/>
          </ac:spMkLst>
        </pc:spChg>
        <pc:spChg chg="add del">
          <ac:chgData name="The Hung Dang" userId="96f00586-de2b-499d-b19c-69c4356b81d7" providerId="ADAL" clId="{16873AFF-4746-408A-98CD-390BC65E0094}" dt="2024-04-05T17:43:34.929" v="1679" actId="700"/>
          <ac:spMkLst>
            <pc:docMk/>
            <pc:sldMk cId="1250005701" sldId="258"/>
            <ac:spMk id="12" creationId="{EEBF1590-3B36-48EE-A89D-3B6F3CB256AB}"/>
          </ac:spMkLst>
        </pc:spChg>
        <pc:spChg chg="add del">
          <ac:chgData name="The Hung Dang" userId="96f00586-de2b-499d-b19c-69c4356b81d7" providerId="ADAL" clId="{16873AFF-4746-408A-98CD-390BC65E0094}" dt="2024-04-05T17:43:34.929" v="1679" actId="700"/>
          <ac:spMkLst>
            <pc:docMk/>
            <pc:sldMk cId="1250005701" sldId="258"/>
            <ac:spMk id="14" creationId="{AC8F6C8C-AB5A-4548-942D-E3FD40ACBC49}"/>
          </ac:spMkLst>
        </pc:spChg>
        <pc:picChg chg="add del mod">
          <ac:chgData name="The Hung Dang" userId="96f00586-de2b-499d-b19c-69c4356b81d7" providerId="ADAL" clId="{16873AFF-4746-408A-98CD-390BC65E0094}" dt="2024-04-05T17:43:41.764" v="1683" actId="21"/>
          <ac:picMkLst>
            <pc:docMk/>
            <pc:sldMk cId="1250005701" sldId="258"/>
            <ac:picMk id="5" creationId="{DB90AAF9-2DE7-3083-5882-8C8F68CF5462}"/>
          </ac:picMkLst>
        </pc:picChg>
        <pc:picChg chg="add mod">
          <ac:chgData name="The Hung Dang" userId="96f00586-de2b-499d-b19c-69c4356b81d7" providerId="ADAL" clId="{16873AFF-4746-408A-98CD-390BC65E0094}" dt="2024-04-05T17:43:42.459" v="1684"/>
          <ac:picMkLst>
            <pc:docMk/>
            <pc:sldMk cId="1250005701" sldId="258"/>
            <ac:picMk id="9" creationId="{DB90AAF9-2DE7-3083-5882-8C8F68CF5462}"/>
          </ac:picMkLst>
        </pc:picChg>
      </pc:sldChg>
      <pc:sldChg chg="addSp delSp modSp mod">
        <pc:chgData name="The Hung Dang" userId="96f00586-de2b-499d-b19c-69c4356b81d7" providerId="ADAL" clId="{16873AFF-4746-408A-98CD-390BC65E0094}" dt="2024-04-05T18:07:43.351" v="2605" actId="12"/>
        <pc:sldMkLst>
          <pc:docMk/>
          <pc:sldMk cId="2120016859" sldId="259"/>
        </pc:sldMkLst>
        <pc:spChg chg="mod">
          <ac:chgData name="The Hung Dang" userId="96f00586-de2b-499d-b19c-69c4356b81d7" providerId="ADAL" clId="{16873AFF-4746-408A-98CD-390BC65E0094}" dt="2024-04-05T17:58:49.193" v="2152"/>
          <ac:spMkLst>
            <pc:docMk/>
            <pc:sldMk cId="2120016859" sldId="259"/>
            <ac:spMk id="2" creationId="{2C208E5E-48E6-40F4-6B82-9439A679E741}"/>
          </ac:spMkLst>
        </pc:spChg>
        <pc:spChg chg="del mod">
          <ac:chgData name="The Hung Dang" userId="96f00586-de2b-499d-b19c-69c4356b81d7" providerId="ADAL" clId="{16873AFF-4746-408A-98CD-390BC65E0094}" dt="2024-04-05T17:45:44.401" v="1698" actId="1032"/>
          <ac:spMkLst>
            <pc:docMk/>
            <pc:sldMk cId="2120016859" sldId="259"/>
            <ac:spMk id="3" creationId="{4C1562F5-F40D-64AA-F3C4-D351084A4C54}"/>
          </ac:spMkLst>
        </pc:spChg>
        <pc:spChg chg="add mod">
          <ac:chgData name="The Hung Dang" userId="96f00586-de2b-499d-b19c-69c4356b81d7" providerId="ADAL" clId="{16873AFF-4746-408A-98CD-390BC65E0094}" dt="2024-04-05T18:07:43.351" v="2605" actId="12"/>
          <ac:spMkLst>
            <pc:docMk/>
            <pc:sldMk cId="2120016859" sldId="259"/>
            <ac:spMk id="6" creationId="{613D2384-1D06-A55A-A0BF-9DF49C817B65}"/>
          </ac:spMkLst>
        </pc:spChg>
        <pc:spChg chg="add mod">
          <ac:chgData name="The Hung Dang" userId="96f00586-de2b-499d-b19c-69c4356b81d7" providerId="ADAL" clId="{16873AFF-4746-408A-98CD-390BC65E0094}" dt="2024-04-05T17:54:57.321" v="1917" actId="14100"/>
          <ac:spMkLst>
            <pc:docMk/>
            <pc:sldMk cId="2120016859" sldId="259"/>
            <ac:spMk id="7" creationId="{7435A28D-BADB-A1CF-9763-A156C3C48A33}"/>
          </ac:spMkLst>
        </pc:spChg>
        <pc:spChg chg="add mod">
          <ac:chgData name="The Hung Dang" userId="96f00586-de2b-499d-b19c-69c4356b81d7" providerId="ADAL" clId="{16873AFF-4746-408A-98CD-390BC65E0094}" dt="2024-04-05T17:54:29.103" v="1894" actId="571"/>
          <ac:spMkLst>
            <pc:docMk/>
            <pc:sldMk cId="2120016859" sldId="259"/>
            <ac:spMk id="8" creationId="{158EFC32-DA02-91B6-94CE-37E6F2C0A8D6}"/>
          </ac:spMkLst>
        </pc:spChg>
        <pc:spChg chg="add del mod">
          <ac:chgData name="The Hung Dang" userId="96f00586-de2b-499d-b19c-69c4356b81d7" providerId="ADAL" clId="{16873AFF-4746-408A-98CD-390BC65E0094}" dt="2024-04-05T17:55:00.887" v="1919" actId="478"/>
          <ac:spMkLst>
            <pc:docMk/>
            <pc:sldMk cId="2120016859" sldId="259"/>
            <ac:spMk id="9" creationId="{F362619A-31AB-1FC7-71B9-91DF8C9F3C63}"/>
          </ac:spMkLst>
        </pc:spChg>
        <pc:spChg chg="add del mod">
          <ac:chgData name="The Hung Dang" userId="96f00586-de2b-499d-b19c-69c4356b81d7" providerId="ADAL" clId="{16873AFF-4746-408A-98CD-390BC65E0094}" dt="2024-04-05T17:55:01.650" v="1920" actId="478"/>
          <ac:spMkLst>
            <pc:docMk/>
            <pc:sldMk cId="2120016859" sldId="259"/>
            <ac:spMk id="10" creationId="{817EC444-9367-21CB-3D39-B23DA3203DE0}"/>
          </ac:spMkLst>
        </pc:spChg>
        <pc:spChg chg="add del mod">
          <ac:chgData name="The Hung Dang" userId="96f00586-de2b-499d-b19c-69c4356b81d7" providerId="ADAL" clId="{16873AFF-4746-408A-98CD-390BC65E0094}" dt="2024-04-05T17:55:03.006" v="1922" actId="478"/>
          <ac:spMkLst>
            <pc:docMk/>
            <pc:sldMk cId="2120016859" sldId="259"/>
            <ac:spMk id="11" creationId="{172788C9-372B-9F7C-EF52-74A4EC52B165}"/>
          </ac:spMkLst>
        </pc:spChg>
        <pc:spChg chg="add mod">
          <ac:chgData name="The Hung Dang" userId="96f00586-de2b-499d-b19c-69c4356b81d7" providerId="ADAL" clId="{16873AFF-4746-408A-98CD-390BC65E0094}" dt="2024-04-05T17:55:07.586" v="1923" actId="571"/>
          <ac:spMkLst>
            <pc:docMk/>
            <pc:sldMk cId="2120016859" sldId="259"/>
            <ac:spMk id="12" creationId="{E897883D-AAE9-81B3-86B6-32F1171B3A16}"/>
          </ac:spMkLst>
        </pc:spChg>
        <pc:spChg chg="add mod">
          <ac:chgData name="The Hung Dang" userId="96f00586-de2b-499d-b19c-69c4356b81d7" providerId="ADAL" clId="{16873AFF-4746-408A-98CD-390BC65E0094}" dt="2024-04-05T17:55:10.626" v="1924" actId="571"/>
          <ac:spMkLst>
            <pc:docMk/>
            <pc:sldMk cId="2120016859" sldId="259"/>
            <ac:spMk id="13" creationId="{4488CD5D-BD4C-FB80-2874-294C811C0139}"/>
          </ac:spMkLst>
        </pc:spChg>
        <pc:spChg chg="add mod">
          <ac:chgData name="The Hung Dang" userId="96f00586-de2b-499d-b19c-69c4356b81d7" providerId="ADAL" clId="{16873AFF-4746-408A-98CD-390BC65E0094}" dt="2024-04-05T17:55:13.373" v="1925" actId="571"/>
          <ac:spMkLst>
            <pc:docMk/>
            <pc:sldMk cId="2120016859" sldId="259"/>
            <ac:spMk id="14" creationId="{433677BB-999A-96C9-91F0-7ED5179490BA}"/>
          </ac:spMkLst>
        </pc:spChg>
        <pc:spChg chg="add mod">
          <ac:chgData name="The Hung Dang" userId="96f00586-de2b-499d-b19c-69c4356b81d7" providerId="ADAL" clId="{16873AFF-4746-408A-98CD-390BC65E0094}" dt="2024-04-05T17:55:15.547" v="1926" actId="571"/>
          <ac:spMkLst>
            <pc:docMk/>
            <pc:sldMk cId="2120016859" sldId="259"/>
            <ac:spMk id="15" creationId="{57564A5E-6F74-2A1F-BF71-DBC8CA1260FF}"/>
          </ac:spMkLst>
        </pc:spChg>
        <pc:graphicFrameChg chg="add mod modGraphic">
          <ac:chgData name="The Hung Dang" userId="96f00586-de2b-499d-b19c-69c4356b81d7" providerId="ADAL" clId="{16873AFF-4746-408A-98CD-390BC65E0094}" dt="2024-04-05T17:54:51.906" v="1916" actId="20577"/>
          <ac:graphicFrameMkLst>
            <pc:docMk/>
            <pc:sldMk cId="2120016859" sldId="259"/>
            <ac:graphicFrameMk id="4" creationId="{33F769DF-CAAB-CF2D-6093-7664F46143D8}"/>
          </ac:graphicFrameMkLst>
        </pc:graphicFrameChg>
      </pc:sldChg>
      <pc:sldChg chg="addSp delSp modSp mod">
        <pc:chgData name="The Hung Dang" userId="96f00586-de2b-499d-b19c-69c4356b81d7" providerId="ADAL" clId="{16873AFF-4746-408A-98CD-390BC65E0094}" dt="2024-04-05T18:27:28.558" v="3006" actId="20577"/>
        <pc:sldMkLst>
          <pc:docMk/>
          <pc:sldMk cId="227910793" sldId="260"/>
        </pc:sldMkLst>
        <pc:spChg chg="mod">
          <ac:chgData name="The Hung Dang" userId="96f00586-de2b-499d-b19c-69c4356b81d7" providerId="ADAL" clId="{16873AFF-4746-408A-98CD-390BC65E0094}" dt="2024-04-05T18:27:28.558" v="3006" actId="20577"/>
          <ac:spMkLst>
            <pc:docMk/>
            <pc:sldMk cId="227910793" sldId="260"/>
            <ac:spMk id="3" creationId="{4C1562F5-F40D-64AA-F3C4-D351084A4C54}"/>
          </ac:spMkLst>
        </pc:spChg>
        <pc:graphicFrameChg chg="add del mod">
          <ac:chgData name="The Hung Dang" userId="96f00586-de2b-499d-b19c-69c4356b81d7" providerId="ADAL" clId="{16873AFF-4746-408A-98CD-390BC65E0094}" dt="2024-04-04T15:48:57.543" v="413" actId="478"/>
          <ac:graphicFrameMkLst>
            <pc:docMk/>
            <pc:sldMk cId="227910793" sldId="260"/>
            <ac:graphicFrameMk id="4" creationId="{09F57586-943D-EDB3-1B4D-F42AFBDF083A}"/>
          </ac:graphicFrameMkLst>
        </pc:graphicFrameChg>
      </pc:sldChg>
      <pc:sldChg chg="addSp delSp modSp add mod setBg">
        <pc:chgData name="The Hung Dang" userId="96f00586-de2b-499d-b19c-69c4356b81d7" providerId="ADAL" clId="{16873AFF-4746-408A-98CD-390BC65E0094}" dt="2024-04-04T12:28:58.185" v="234" actId="1076"/>
        <pc:sldMkLst>
          <pc:docMk/>
          <pc:sldMk cId="1628722627" sldId="261"/>
        </pc:sldMkLst>
        <pc:spChg chg="mod">
          <ac:chgData name="The Hung Dang" userId="96f00586-de2b-499d-b19c-69c4356b81d7" providerId="ADAL" clId="{16873AFF-4746-408A-98CD-390BC65E0094}" dt="2024-04-04T12:21:15.152" v="174" actId="20577"/>
          <ac:spMkLst>
            <pc:docMk/>
            <pc:sldMk cId="1628722627" sldId="261"/>
            <ac:spMk id="2" creationId="{2C208E5E-48E6-40F4-6B82-9439A679E741}"/>
          </ac:spMkLst>
        </pc:spChg>
        <pc:spChg chg="del mod">
          <ac:chgData name="The Hung Dang" userId="96f00586-de2b-499d-b19c-69c4356b81d7" providerId="ADAL" clId="{16873AFF-4746-408A-98CD-390BC65E0094}" dt="2024-04-04T12:16:47.050" v="132"/>
          <ac:spMkLst>
            <pc:docMk/>
            <pc:sldMk cId="1628722627" sldId="261"/>
            <ac:spMk id="3" creationId="{4C1562F5-F40D-64AA-F3C4-D351084A4C54}"/>
          </ac:spMkLst>
        </pc:spChg>
        <pc:spChg chg="add del mod">
          <ac:chgData name="The Hung Dang" userId="96f00586-de2b-499d-b19c-69c4356b81d7" providerId="ADAL" clId="{16873AFF-4746-408A-98CD-390BC65E0094}" dt="2024-04-04T12:20:34.733" v="144" actId="478"/>
          <ac:spMkLst>
            <pc:docMk/>
            <pc:sldMk cId="1628722627" sldId="261"/>
            <ac:spMk id="11" creationId="{26128815-2C51-AB53-0C06-7C257A4FA601}"/>
          </ac:spMkLst>
        </pc:spChg>
        <pc:spChg chg="add del">
          <ac:chgData name="The Hung Dang" userId="96f00586-de2b-499d-b19c-69c4356b81d7" providerId="ADAL" clId="{16873AFF-4746-408A-98CD-390BC65E0094}" dt="2024-04-04T12:20:38.048" v="152" actId="26606"/>
          <ac:spMkLst>
            <pc:docMk/>
            <pc:sldMk cId="1628722627" sldId="261"/>
            <ac:spMk id="14" creationId="{7C98A213-5994-475E-B327-DC6EC27FBA8B}"/>
          </ac:spMkLst>
        </pc:spChg>
        <pc:spChg chg="add del">
          <ac:chgData name="The Hung Dang" userId="96f00586-de2b-499d-b19c-69c4356b81d7" providerId="ADAL" clId="{16873AFF-4746-408A-98CD-390BC65E0094}" dt="2024-04-04T12:20:38.048" v="152" actId="26606"/>
          <ac:spMkLst>
            <pc:docMk/>
            <pc:sldMk cId="1628722627" sldId="261"/>
            <ac:spMk id="16" creationId="{4B030A0D-0DAD-4A99-89BB-419527D6A64B}"/>
          </ac:spMkLst>
        </pc:spChg>
        <pc:spChg chg="add mod">
          <ac:chgData name="The Hung Dang" userId="96f00586-de2b-499d-b19c-69c4356b81d7" providerId="ADAL" clId="{16873AFF-4746-408A-98CD-390BC65E0094}" dt="2024-04-04T12:28:37.571" v="230" actId="26606"/>
          <ac:spMkLst>
            <pc:docMk/>
            <pc:sldMk cId="1628722627" sldId="261"/>
            <ac:spMk id="22" creationId="{5735FDC4-A688-991F-51A5-505C85F92355}"/>
          </ac:spMkLst>
        </pc:spChg>
        <pc:spChg chg="add del">
          <ac:chgData name="The Hung Dang" userId="96f00586-de2b-499d-b19c-69c4356b81d7" providerId="ADAL" clId="{16873AFF-4746-408A-98CD-390BC65E0094}" dt="2024-04-04T12:28:37.571" v="230" actId="26606"/>
          <ac:spMkLst>
            <pc:docMk/>
            <pc:sldMk cId="1628722627" sldId="261"/>
            <ac:spMk id="26" creationId="{7C98A213-5994-475E-B327-DC6EC27FBA8B}"/>
          </ac:spMkLst>
        </pc:spChg>
        <pc:spChg chg="add del">
          <ac:chgData name="The Hung Dang" userId="96f00586-de2b-499d-b19c-69c4356b81d7" providerId="ADAL" clId="{16873AFF-4746-408A-98CD-390BC65E0094}" dt="2024-04-04T12:28:37.571" v="230" actId="26606"/>
          <ac:spMkLst>
            <pc:docMk/>
            <pc:sldMk cId="1628722627" sldId="261"/>
            <ac:spMk id="28" creationId="{4B030A0D-0DAD-4A99-89BB-419527D6A64B}"/>
          </ac:spMkLst>
        </pc:spChg>
        <pc:spChg chg="add">
          <ac:chgData name="The Hung Dang" userId="96f00586-de2b-499d-b19c-69c4356b81d7" providerId="ADAL" clId="{16873AFF-4746-408A-98CD-390BC65E0094}" dt="2024-04-04T12:28:37.571" v="230" actId="26606"/>
          <ac:spMkLst>
            <pc:docMk/>
            <pc:sldMk cId="1628722627" sldId="261"/>
            <ac:spMk id="35" creationId="{7C98A213-5994-475E-B327-DC6EC27FBA8B}"/>
          </ac:spMkLst>
        </pc:spChg>
        <pc:spChg chg="add">
          <ac:chgData name="The Hung Dang" userId="96f00586-de2b-499d-b19c-69c4356b81d7" providerId="ADAL" clId="{16873AFF-4746-408A-98CD-390BC65E0094}" dt="2024-04-04T12:28:37.571" v="230" actId="26606"/>
          <ac:spMkLst>
            <pc:docMk/>
            <pc:sldMk cId="1628722627" sldId="261"/>
            <ac:spMk id="37" creationId="{4B030A0D-0DAD-4A99-89BB-419527D6A64B}"/>
          </ac:spMkLst>
        </pc:spChg>
        <pc:picChg chg="add del mod ord">
          <ac:chgData name="The Hung Dang" userId="96f00586-de2b-499d-b19c-69c4356b81d7" providerId="ADAL" clId="{16873AFF-4746-408A-98CD-390BC65E0094}" dt="2024-04-04T12:20:26.894" v="141" actId="478"/>
          <ac:picMkLst>
            <pc:docMk/>
            <pc:sldMk cId="1628722627" sldId="261"/>
            <ac:picMk id="5" creationId="{A788248F-811C-6A25-86A3-0609F723782F}"/>
          </ac:picMkLst>
        </pc:picChg>
        <pc:picChg chg="add del mod">
          <ac:chgData name="The Hung Dang" userId="96f00586-de2b-499d-b19c-69c4356b81d7" providerId="ADAL" clId="{16873AFF-4746-408A-98CD-390BC65E0094}" dt="2024-04-04T12:20:26.433" v="140" actId="478"/>
          <ac:picMkLst>
            <pc:docMk/>
            <pc:sldMk cId="1628722627" sldId="261"/>
            <ac:picMk id="7" creationId="{D928B654-76D0-3868-7E5D-2C80612BEC50}"/>
          </ac:picMkLst>
        </pc:picChg>
        <pc:picChg chg="add del mod">
          <ac:chgData name="The Hung Dang" userId="96f00586-de2b-499d-b19c-69c4356b81d7" providerId="ADAL" clId="{16873AFF-4746-408A-98CD-390BC65E0094}" dt="2024-04-04T12:20:31.063" v="143" actId="478"/>
          <ac:picMkLst>
            <pc:docMk/>
            <pc:sldMk cId="1628722627" sldId="261"/>
            <ac:picMk id="9" creationId="{CF9E6BE0-B493-B64B-AB43-45AAB27F530C}"/>
          </ac:picMkLst>
        </pc:picChg>
        <pc:picChg chg="add del mod">
          <ac:chgData name="The Hung Dang" userId="96f00586-de2b-499d-b19c-69c4356b81d7" providerId="ADAL" clId="{16873AFF-4746-408A-98CD-390BC65E0094}" dt="2024-04-04T12:28:31.869" v="220" actId="478"/>
          <ac:picMkLst>
            <pc:docMk/>
            <pc:sldMk cId="1628722627" sldId="261"/>
            <ac:picMk id="17" creationId="{9ACCFEC4-E8FF-8A2A-3321-02507F15FD22}"/>
          </ac:picMkLst>
        </pc:picChg>
        <pc:picChg chg="add del mod">
          <ac:chgData name="The Hung Dang" userId="96f00586-de2b-499d-b19c-69c4356b81d7" providerId="ADAL" clId="{16873AFF-4746-408A-98CD-390BC65E0094}" dt="2024-04-04T12:28:32.631" v="222" actId="478"/>
          <ac:picMkLst>
            <pc:docMk/>
            <pc:sldMk cId="1628722627" sldId="261"/>
            <ac:picMk id="19" creationId="{01DEAB47-03C3-00B3-0CC8-D1B21B301355}"/>
          </ac:picMkLst>
        </pc:picChg>
        <pc:picChg chg="add del mod ord">
          <ac:chgData name="The Hung Dang" userId="96f00586-de2b-499d-b19c-69c4356b81d7" providerId="ADAL" clId="{16873AFF-4746-408A-98CD-390BC65E0094}" dt="2024-04-04T12:28:32.187" v="221" actId="478"/>
          <ac:picMkLst>
            <pc:docMk/>
            <pc:sldMk cId="1628722627" sldId="261"/>
            <ac:picMk id="21" creationId="{3A47AED1-3E34-FEFB-F5FD-42BC11C76404}"/>
          </ac:picMkLst>
        </pc:picChg>
        <pc:picChg chg="add mod">
          <ac:chgData name="The Hung Dang" userId="96f00586-de2b-499d-b19c-69c4356b81d7" providerId="ADAL" clId="{16873AFF-4746-408A-98CD-390BC65E0094}" dt="2024-04-04T12:28:58.185" v="234" actId="1076"/>
          <ac:picMkLst>
            <pc:docMk/>
            <pc:sldMk cId="1628722627" sldId="261"/>
            <ac:picMk id="24" creationId="{776182F5-0C7D-856B-74FC-C86F9E03C427}"/>
          </ac:picMkLst>
        </pc:picChg>
        <pc:picChg chg="add mod">
          <ac:chgData name="The Hung Dang" userId="96f00586-de2b-499d-b19c-69c4356b81d7" providerId="ADAL" clId="{16873AFF-4746-408A-98CD-390BC65E0094}" dt="2024-04-04T12:28:37.571" v="230" actId="26606"/>
          <ac:picMkLst>
            <pc:docMk/>
            <pc:sldMk cId="1628722627" sldId="261"/>
            <ac:picMk id="27" creationId="{A1FB0C55-B218-F5D9-A9F2-504618C136CC}"/>
          </ac:picMkLst>
        </pc:picChg>
        <pc:picChg chg="add mod ord">
          <ac:chgData name="The Hung Dang" userId="96f00586-de2b-499d-b19c-69c4356b81d7" providerId="ADAL" clId="{16873AFF-4746-408A-98CD-390BC65E0094}" dt="2024-04-04T12:28:50.445" v="233" actId="1076"/>
          <ac:picMkLst>
            <pc:docMk/>
            <pc:sldMk cId="1628722627" sldId="261"/>
            <ac:picMk id="30" creationId="{5B121E2C-3D6B-174E-3834-26EABA38FB60}"/>
          </ac:picMkLst>
        </pc:picChg>
      </pc:sldChg>
      <pc:sldChg chg="addSp delSp modSp add mod ord setBg">
        <pc:chgData name="The Hung Dang" userId="96f00586-de2b-499d-b19c-69c4356b81d7" providerId="ADAL" clId="{16873AFF-4746-408A-98CD-390BC65E0094}" dt="2024-04-05T18:10:37.572" v="2720"/>
        <pc:sldMkLst>
          <pc:docMk/>
          <pc:sldMk cId="1442726308" sldId="262"/>
        </pc:sldMkLst>
        <pc:spChg chg="mod">
          <ac:chgData name="The Hung Dang" userId="96f00586-de2b-499d-b19c-69c4356b81d7" providerId="ADAL" clId="{16873AFF-4746-408A-98CD-390BC65E0094}" dt="2024-04-04T16:46:21.152" v="664" actId="26606"/>
          <ac:spMkLst>
            <pc:docMk/>
            <pc:sldMk cId="1442726308" sldId="262"/>
            <ac:spMk id="2" creationId="{2C208E5E-48E6-40F4-6B82-9439A679E741}"/>
          </ac:spMkLst>
        </pc:spChg>
        <pc:spChg chg="mod">
          <ac:chgData name="The Hung Dang" userId="96f00586-de2b-499d-b19c-69c4356b81d7" providerId="ADAL" clId="{16873AFF-4746-408A-98CD-390BC65E0094}" dt="2024-04-04T16:48:51.221" v="776" actId="20577"/>
          <ac:spMkLst>
            <pc:docMk/>
            <pc:sldMk cId="1442726308" sldId="262"/>
            <ac:spMk id="3" creationId="{4C1562F5-F40D-64AA-F3C4-D351084A4C54}"/>
          </ac:spMkLst>
        </pc:spChg>
        <pc:spChg chg="add del">
          <ac:chgData name="The Hung Dang" userId="96f00586-de2b-499d-b19c-69c4356b81d7" providerId="ADAL" clId="{16873AFF-4746-408A-98CD-390BC65E0094}" dt="2024-04-04T16:46:19.550" v="661" actId="26606"/>
          <ac:spMkLst>
            <pc:docMk/>
            <pc:sldMk cId="1442726308" sldId="262"/>
            <ac:spMk id="10" creationId="{743AA782-23D1-4521-8CAD-47662984AA08}"/>
          </ac:spMkLst>
        </pc:spChg>
        <pc:spChg chg="add del">
          <ac:chgData name="The Hung Dang" userId="96f00586-de2b-499d-b19c-69c4356b81d7" providerId="ADAL" clId="{16873AFF-4746-408A-98CD-390BC65E0094}" dt="2024-04-04T16:46:19.550" v="661" actId="26606"/>
          <ac:spMkLst>
            <pc:docMk/>
            <pc:sldMk cId="1442726308" sldId="262"/>
            <ac:spMk id="12" creationId="{71877DBC-BB60-40F0-AC93-2ACDBAAE60CE}"/>
          </ac:spMkLst>
        </pc:spChg>
        <pc:spChg chg="add del">
          <ac:chgData name="The Hung Dang" userId="96f00586-de2b-499d-b19c-69c4356b81d7" providerId="ADAL" clId="{16873AFF-4746-408A-98CD-390BC65E0094}" dt="2024-04-04T16:46:21.147" v="663" actId="26606"/>
          <ac:spMkLst>
            <pc:docMk/>
            <pc:sldMk cId="1442726308" sldId="262"/>
            <ac:spMk id="14" creationId="{49B530FE-A87D-41A0-A920-ADC6539EAA44}"/>
          </ac:spMkLst>
        </pc:spChg>
        <pc:spChg chg="add del">
          <ac:chgData name="The Hung Dang" userId="96f00586-de2b-499d-b19c-69c4356b81d7" providerId="ADAL" clId="{16873AFF-4746-408A-98CD-390BC65E0094}" dt="2024-04-04T16:46:21.147" v="663" actId="26606"/>
          <ac:spMkLst>
            <pc:docMk/>
            <pc:sldMk cId="1442726308" sldId="262"/>
            <ac:spMk id="15" creationId="{7B831B6F-405A-4B47-B9BB-5CA88F285844}"/>
          </ac:spMkLst>
        </pc:spChg>
        <pc:spChg chg="add del">
          <ac:chgData name="The Hung Dang" userId="96f00586-de2b-499d-b19c-69c4356b81d7" providerId="ADAL" clId="{16873AFF-4746-408A-98CD-390BC65E0094}" dt="2024-04-04T16:46:21.147" v="663" actId="26606"/>
          <ac:spMkLst>
            <pc:docMk/>
            <pc:sldMk cId="1442726308" sldId="262"/>
            <ac:spMk id="16" creationId="{15109354-9C5D-4F8C-B0E6-D1043C7BF20A}"/>
          </ac:spMkLst>
        </pc:spChg>
        <pc:spChg chg="add">
          <ac:chgData name="The Hung Dang" userId="96f00586-de2b-499d-b19c-69c4356b81d7" providerId="ADAL" clId="{16873AFF-4746-408A-98CD-390BC65E0094}" dt="2024-04-04T16:46:21.152" v="664" actId="26606"/>
          <ac:spMkLst>
            <pc:docMk/>
            <pc:sldMk cId="1442726308" sldId="262"/>
            <ac:spMk id="18" creationId="{743AA782-23D1-4521-8CAD-47662984AA08}"/>
          </ac:spMkLst>
        </pc:spChg>
        <pc:spChg chg="add">
          <ac:chgData name="The Hung Dang" userId="96f00586-de2b-499d-b19c-69c4356b81d7" providerId="ADAL" clId="{16873AFF-4746-408A-98CD-390BC65E0094}" dt="2024-04-04T16:46:21.152" v="664" actId="26606"/>
          <ac:spMkLst>
            <pc:docMk/>
            <pc:sldMk cId="1442726308" sldId="262"/>
            <ac:spMk id="19" creationId="{71877DBC-BB60-40F0-AC93-2ACDBAAE60CE}"/>
          </ac:spMkLst>
        </pc:spChg>
        <pc:picChg chg="add mod ord">
          <ac:chgData name="The Hung Dang" userId="96f00586-de2b-499d-b19c-69c4356b81d7" providerId="ADAL" clId="{16873AFF-4746-408A-98CD-390BC65E0094}" dt="2024-04-04T16:46:21.152" v="664" actId="26606"/>
          <ac:picMkLst>
            <pc:docMk/>
            <pc:sldMk cId="1442726308" sldId="262"/>
            <ac:picMk id="5" creationId="{54AB4451-31AD-663A-2420-C9CDC8DDD9B3}"/>
          </ac:picMkLst>
        </pc:picChg>
        <pc:picChg chg="add mod">
          <ac:chgData name="The Hung Dang" userId="96f00586-de2b-499d-b19c-69c4356b81d7" providerId="ADAL" clId="{16873AFF-4746-408A-98CD-390BC65E0094}" dt="2024-04-04T16:48:57.427" v="778" actId="14100"/>
          <ac:picMkLst>
            <pc:docMk/>
            <pc:sldMk cId="1442726308" sldId="262"/>
            <ac:picMk id="6" creationId="{81F49876-75BB-99CC-AEE7-356AD9FF8C31}"/>
          </ac:picMkLst>
        </pc:picChg>
      </pc:sldChg>
      <pc:sldChg chg="addSp delSp modSp add mod">
        <pc:chgData name="The Hung Dang" userId="96f00586-de2b-499d-b19c-69c4356b81d7" providerId="ADAL" clId="{16873AFF-4746-408A-98CD-390BC65E0094}" dt="2024-04-04T15:02:20.013" v="332" actId="1076"/>
        <pc:sldMkLst>
          <pc:docMk/>
          <pc:sldMk cId="1582305000" sldId="263"/>
        </pc:sldMkLst>
        <pc:spChg chg="mod">
          <ac:chgData name="The Hung Dang" userId="96f00586-de2b-499d-b19c-69c4356b81d7" providerId="ADAL" clId="{16873AFF-4746-408A-98CD-390BC65E0094}" dt="2024-04-04T15:02:08.471" v="329" actId="26606"/>
          <ac:spMkLst>
            <pc:docMk/>
            <pc:sldMk cId="1582305000" sldId="263"/>
            <ac:spMk id="2" creationId="{2C208E5E-48E6-40F4-6B82-9439A679E741}"/>
          </ac:spMkLst>
        </pc:spChg>
        <pc:spChg chg="del mod">
          <ac:chgData name="The Hung Dang" userId="96f00586-de2b-499d-b19c-69c4356b81d7" providerId="ADAL" clId="{16873AFF-4746-408A-98CD-390BC65E0094}" dt="2024-04-04T15:02:06.554" v="328" actId="478"/>
          <ac:spMkLst>
            <pc:docMk/>
            <pc:sldMk cId="1582305000" sldId="263"/>
            <ac:spMk id="22" creationId="{5735FDC4-A688-991F-51A5-505C85F92355}"/>
          </ac:spMkLst>
        </pc:spChg>
        <pc:spChg chg="del">
          <ac:chgData name="The Hung Dang" userId="96f00586-de2b-499d-b19c-69c4356b81d7" providerId="ADAL" clId="{16873AFF-4746-408A-98CD-390BC65E0094}" dt="2024-04-04T15:01:54.448" v="326" actId="26606"/>
          <ac:spMkLst>
            <pc:docMk/>
            <pc:sldMk cId="1582305000" sldId="263"/>
            <ac:spMk id="35" creationId="{7C98A213-5994-475E-B327-DC6EC27FBA8B}"/>
          </ac:spMkLst>
        </pc:spChg>
        <pc:spChg chg="del">
          <ac:chgData name="The Hung Dang" userId="96f00586-de2b-499d-b19c-69c4356b81d7" providerId="ADAL" clId="{16873AFF-4746-408A-98CD-390BC65E0094}" dt="2024-04-04T15:01:54.448" v="326" actId="26606"/>
          <ac:spMkLst>
            <pc:docMk/>
            <pc:sldMk cId="1582305000" sldId="263"/>
            <ac:spMk id="37" creationId="{4B030A0D-0DAD-4A99-89BB-419527D6A64B}"/>
          </ac:spMkLst>
        </pc:spChg>
        <pc:spChg chg="add del">
          <ac:chgData name="The Hung Dang" userId="96f00586-de2b-499d-b19c-69c4356b81d7" providerId="ADAL" clId="{16873AFF-4746-408A-98CD-390BC65E0094}" dt="2024-04-04T15:02:08.471" v="329" actId="26606"/>
          <ac:spMkLst>
            <pc:docMk/>
            <pc:sldMk cId="1582305000" sldId="263"/>
            <ac:spMk id="42" creationId="{D4469056-D581-421C-80DD-CCE96ECB334A}"/>
          </ac:spMkLst>
        </pc:spChg>
        <pc:spChg chg="add del">
          <ac:chgData name="The Hung Dang" userId="96f00586-de2b-499d-b19c-69c4356b81d7" providerId="ADAL" clId="{16873AFF-4746-408A-98CD-390BC65E0094}" dt="2024-04-04T15:02:08.471" v="329" actId="26606"/>
          <ac:spMkLst>
            <pc:docMk/>
            <pc:sldMk cId="1582305000" sldId="263"/>
            <ac:spMk id="44" creationId="{276A54DD-7E68-43B8-A73D-2B9A1AE3168E}"/>
          </ac:spMkLst>
        </pc:spChg>
        <pc:spChg chg="add">
          <ac:chgData name="The Hung Dang" userId="96f00586-de2b-499d-b19c-69c4356b81d7" providerId="ADAL" clId="{16873AFF-4746-408A-98CD-390BC65E0094}" dt="2024-04-04T15:02:08.471" v="329" actId="26606"/>
          <ac:spMkLst>
            <pc:docMk/>
            <pc:sldMk cId="1582305000" sldId="263"/>
            <ac:spMk id="49" creationId="{7C98A213-5994-475E-B327-DC6EC27FBA8B}"/>
          </ac:spMkLst>
        </pc:spChg>
        <pc:spChg chg="add">
          <ac:chgData name="The Hung Dang" userId="96f00586-de2b-499d-b19c-69c4356b81d7" providerId="ADAL" clId="{16873AFF-4746-408A-98CD-390BC65E0094}" dt="2024-04-04T15:02:08.471" v="329" actId="26606"/>
          <ac:spMkLst>
            <pc:docMk/>
            <pc:sldMk cId="1582305000" sldId="263"/>
            <ac:spMk id="51" creationId="{4B030A0D-0DAD-4A99-89BB-419527D6A64B}"/>
          </ac:spMkLst>
        </pc:spChg>
        <pc:picChg chg="add mod ord">
          <ac:chgData name="The Hung Dang" userId="96f00586-de2b-499d-b19c-69c4356b81d7" providerId="ADAL" clId="{16873AFF-4746-408A-98CD-390BC65E0094}" dt="2024-04-04T15:02:20.013" v="332" actId="1076"/>
          <ac:picMkLst>
            <pc:docMk/>
            <pc:sldMk cId="1582305000" sldId="263"/>
            <ac:picMk id="4" creationId="{53E6509A-9227-65A8-0753-D07B8B5CF7BA}"/>
          </ac:picMkLst>
        </pc:picChg>
        <pc:picChg chg="add mod">
          <ac:chgData name="The Hung Dang" userId="96f00586-de2b-499d-b19c-69c4356b81d7" providerId="ADAL" clId="{16873AFF-4746-408A-98CD-390BC65E0094}" dt="2024-04-04T15:02:16.434" v="331" actId="1076"/>
          <ac:picMkLst>
            <pc:docMk/>
            <pc:sldMk cId="1582305000" sldId="263"/>
            <ac:picMk id="6" creationId="{0E315B09-7ECF-2B57-CE28-496C24F62F7B}"/>
          </ac:picMkLst>
        </pc:picChg>
        <pc:picChg chg="add mod">
          <ac:chgData name="The Hung Dang" userId="96f00586-de2b-499d-b19c-69c4356b81d7" providerId="ADAL" clId="{16873AFF-4746-408A-98CD-390BC65E0094}" dt="2024-04-04T15:02:08.471" v="329" actId="26606"/>
          <ac:picMkLst>
            <pc:docMk/>
            <pc:sldMk cId="1582305000" sldId="263"/>
            <ac:picMk id="8" creationId="{293F45E1-2B1F-0133-FF0D-833834F2735D}"/>
          </ac:picMkLst>
        </pc:picChg>
        <pc:picChg chg="del">
          <ac:chgData name="The Hung Dang" userId="96f00586-de2b-499d-b19c-69c4356b81d7" providerId="ADAL" clId="{16873AFF-4746-408A-98CD-390BC65E0094}" dt="2024-04-04T15:01:50.950" v="323" actId="478"/>
          <ac:picMkLst>
            <pc:docMk/>
            <pc:sldMk cId="1582305000" sldId="263"/>
            <ac:picMk id="24" creationId="{776182F5-0C7D-856B-74FC-C86F9E03C427}"/>
          </ac:picMkLst>
        </pc:picChg>
        <pc:picChg chg="del">
          <ac:chgData name="The Hung Dang" userId="96f00586-de2b-499d-b19c-69c4356b81d7" providerId="ADAL" clId="{16873AFF-4746-408A-98CD-390BC65E0094}" dt="2024-04-04T15:01:51.593" v="324" actId="478"/>
          <ac:picMkLst>
            <pc:docMk/>
            <pc:sldMk cId="1582305000" sldId="263"/>
            <ac:picMk id="27" creationId="{A1FB0C55-B218-F5D9-A9F2-504618C136CC}"/>
          </ac:picMkLst>
        </pc:picChg>
        <pc:picChg chg="del mod ord">
          <ac:chgData name="The Hung Dang" userId="96f00586-de2b-499d-b19c-69c4356b81d7" providerId="ADAL" clId="{16873AFF-4746-408A-98CD-390BC65E0094}" dt="2024-04-04T15:01:55.408" v="327" actId="478"/>
          <ac:picMkLst>
            <pc:docMk/>
            <pc:sldMk cId="1582305000" sldId="263"/>
            <ac:picMk id="30" creationId="{5B121E2C-3D6B-174E-3834-26EABA38FB60}"/>
          </ac:picMkLst>
        </pc:picChg>
      </pc:sldChg>
      <pc:sldChg chg="new del">
        <pc:chgData name="The Hung Dang" userId="96f00586-de2b-499d-b19c-69c4356b81d7" providerId="ADAL" clId="{16873AFF-4746-408A-98CD-390BC65E0094}" dt="2024-04-04T12:29:12.109" v="236" actId="680"/>
        <pc:sldMkLst>
          <pc:docMk/>
          <pc:sldMk cId="3670334164" sldId="263"/>
        </pc:sldMkLst>
      </pc:sldChg>
      <pc:sldChg chg="addSp delSp modSp add mod modAnim">
        <pc:chgData name="The Hung Dang" userId="96f00586-de2b-499d-b19c-69c4356b81d7" providerId="ADAL" clId="{16873AFF-4746-408A-98CD-390BC65E0094}" dt="2024-04-04T15:50:18.448" v="421" actId="478"/>
        <pc:sldMkLst>
          <pc:docMk/>
          <pc:sldMk cId="2250093596" sldId="264"/>
        </pc:sldMkLst>
        <pc:spChg chg="mod">
          <ac:chgData name="The Hung Dang" userId="96f00586-de2b-499d-b19c-69c4356b81d7" providerId="ADAL" clId="{16873AFF-4746-408A-98CD-390BC65E0094}" dt="2024-04-04T15:46:27.598" v="410" actId="1076"/>
          <ac:spMkLst>
            <pc:docMk/>
            <pc:sldMk cId="2250093596" sldId="264"/>
            <ac:spMk id="2" creationId="{2C208E5E-48E6-40F4-6B82-9439A679E741}"/>
          </ac:spMkLst>
        </pc:spChg>
        <pc:graphicFrameChg chg="add del mod">
          <ac:chgData name="The Hung Dang" userId="96f00586-de2b-499d-b19c-69c4356b81d7" providerId="ADAL" clId="{16873AFF-4746-408A-98CD-390BC65E0094}" dt="2024-04-04T15:50:18.448" v="421" actId="478"/>
          <ac:graphicFrameMkLst>
            <pc:docMk/>
            <pc:sldMk cId="2250093596" sldId="264"/>
            <ac:graphicFrameMk id="5" creationId="{2E7F90A3-244A-1D20-95DA-E74C8F8585C7}"/>
          </ac:graphicFrameMkLst>
        </pc:graphicFrameChg>
        <pc:picChg chg="add mod">
          <ac:chgData name="The Hung Dang" userId="96f00586-de2b-499d-b19c-69c4356b81d7" providerId="ADAL" clId="{16873AFF-4746-408A-98CD-390BC65E0094}" dt="2024-04-04T15:46:07.942" v="371" actId="1076"/>
          <ac:picMkLst>
            <pc:docMk/>
            <pc:sldMk cId="2250093596" sldId="264"/>
            <ac:picMk id="3" creationId="{21A60E41-E8BD-7ACE-0022-14C4D30FB5A2}"/>
          </ac:picMkLst>
        </pc:picChg>
        <pc:picChg chg="del">
          <ac:chgData name="The Hung Dang" userId="96f00586-de2b-499d-b19c-69c4356b81d7" providerId="ADAL" clId="{16873AFF-4746-408A-98CD-390BC65E0094}" dt="2024-04-04T15:43:48.867" v="365" actId="478"/>
          <ac:picMkLst>
            <pc:docMk/>
            <pc:sldMk cId="2250093596" sldId="264"/>
            <ac:picMk id="4" creationId="{53E6509A-9227-65A8-0753-D07B8B5CF7BA}"/>
          </ac:picMkLst>
        </pc:picChg>
        <pc:picChg chg="del">
          <ac:chgData name="The Hung Dang" userId="96f00586-de2b-499d-b19c-69c4356b81d7" providerId="ADAL" clId="{16873AFF-4746-408A-98CD-390BC65E0094}" dt="2024-04-04T15:43:50.757" v="367" actId="478"/>
          <ac:picMkLst>
            <pc:docMk/>
            <pc:sldMk cId="2250093596" sldId="264"/>
            <ac:picMk id="6" creationId="{0E315B09-7ECF-2B57-CE28-496C24F62F7B}"/>
          </ac:picMkLst>
        </pc:picChg>
        <pc:picChg chg="del">
          <ac:chgData name="The Hung Dang" userId="96f00586-de2b-499d-b19c-69c4356b81d7" providerId="ADAL" clId="{16873AFF-4746-408A-98CD-390BC65E0094}" dt="2024-04-04T15:43:49.950" v="366" actId="478"/>
          <ac:picMkLst>
            <pc:docMk/>
            <pc:sldMk cId="2250093596" sldId="264"/>
            <ac:picMk id="8" creationId="{293F45E1-2B1F-0133-FF0D-833834F2735D}"/>
          </ac:picMkLst>
        </pc:picChg>
      </pc:sldChg>
      <pc:sldChg chg="addSp delSp modSp add mod addAnim delAnim">
        <pc:chgData name="The Hung Dang" userId="96f00586-de2b-499d-b19c-69c4356b81d7" providerId="ADAL" clId="{16873AFF-4746-408A-98CD-390BC65E0094}" dt="2024-04-05T11:28:39.451" v="998" actId="1076"/>
        <pc:sldMkLst>
          <pc:docMk/>
          <pc:sldMk cId="1156306874" sldId="265"/>
        </pc:sldMkLst>
        <pc:spChg chg="mod ord">
          <ac:chgData name="The Hung Dang" userId="96f00586-de2b-499d-b19c-69c4356b81d7" providerId="ADAL" clId="{16873AFF-4746-408A-98CD-390BC65E0094}" dt="2024-04-05T11:28:08.160" v="990" actId="26606"/>
          <ac:spMkLst>
            <pc:docMk/>
            <pc:sldMk cId="1156306874" sldId="265"/>
            <ac:spMk id="2" creationId="{2C208E5E-48E6-40F4-6B82-9439A679E741}"/>
          </ac:spMkLst>
        </pc:spChg>
        <pc:spChg chg="del">
          <ac:chgData name="The Hung Dang" userId="96f00586-de2b-499d-b19c-69c4356b81d7" providerId="ADAL" clId="{16873AFF-4746-408A-98CD-390BC65E0094}" dt="2024-04-04T15:55:58.061" v="427" actId="26606"/>
          <ac:spMkLst>
            <pc:docMk/>
            <pc:sldMk cId="1156306874" sldId="265"/>
            <ac:spMk id="49" creationId="{7C98A213-5994-475E-B327-DC6EC27FBA8B}"/>
          </ac:spMkLst>
        </pc:spChg>
        <pc:spChg chg="del">
          <ac:chgData name="The Hung Dang" userId="96f00586-de2b-499d-b19c-69c4356b81d7" providerId="ADAL" clId="{16873AFF-4746-408A-98CD-390BC65E0094}" dt="2024-04-04T15:55:58.061" v="427" actId="26606"/>
          <ac:spMkLst>
            <pc:docMk/>
            <pc:sldMk cId="1156306874" sldId="265"/>
            <ac:spMk id="51" creationId="{4B030A0D-0DAD-4A99-89BB-419527D6A64B}"/>
          </ac:spMkLst>
        </pc:spChg>
        <pc:spChg chg="add del">
          <ac:chgData name="The Hung Dang" userId="96f00586-de2b-499d-b19c-69c4356b81d7" providerId="ADAL" clId="{16873AFF-4746-408A-98CD-390BC65E0094}" dt="2024-04-04T16:29:21.464" v="468" actId="26606"/>
          <ac:spMkLst>
            <pc:docMk/>
            <pc:sldMk cId="1156306874" sldId="265"/>
            <ac:spMk id="56" creationId="{91DC6ABD-215C-4EA8-A483-CEF5B99AB385}"/>
          </ac:spMkLst>
        </pc:spChg>
        <pc:spChg chg="add del">
          <ac:chgData name="The Hung Dang" userId="96f00586-de2b-499d-b19c-69c4356b81d7" providerId="ADAL" clId="{16873AFF-4746-408A-98CD-390BC65E0094}" dt="2024-04-04T16:29:21.464" v="468" actId="26606"/>
          <ac:spMkLst>
            <pc:docMk/>
            <pc:sldMk cId="1156306874" sldId="265"/>
            <ac:spMk id="62" creationId="{04357C93-F0CB-4A1C-8F77-4E9063789819}"/>
          </ac:spMkLst>
        </pc:spChg>
        <pc:spChg chg="add del">
          <ac:chgData name="The Hung Dang" userId="96f00586-de2b-499d-b19c-69c4356b81d7" providerId="ADAL" clId="{16873AFF-4746-408A-98CD-390BC65E0094}" dt="2024-04-04T16:31:13.705" v="476" actId="26606"/>
          <ac:spMkLst>
            <pc:docMk/>
            <pc:sldMk cId="1156306874" sldId="265"/>
            <ac:spMk id="67" creationId="{53F29798-D584-4792-9B62-3F5F5C36D619}"/>
          </ac:spMkLst>
        </pc:spChg>
        <pc:spChg chg="add del">
          <ac:chgData name="The Hung Dang" userId="96f00586-de2b-499d-b19c-69c4356b81d7" providerId="ADAL" clId="{16873AFF-4746-408A-98CD-390BC65E0094}" dt="2024-04-05T11:28:08.160" v="990" actId="26606"/>
          <ac:spMkLst>
            <pc:docMk/>
            <pc:sldMk cId="1156306874" sldId="265"/>
            <ac:spMk id="72" creationId="{53F29798-D584-4792-9B62-3F5F5C36D619}"/>
          </ac:spMkLst>
        </pc:spChg>
        <pc:spChg chg="add">
          <ac:chgData name="The Hung Dang" userId="96f00586-de2b-499d-b19c-69c4356b81d7" providerId="ADAL" clId="{16873AFF-4746-408A-98CD-390BC65E0094}" dt="2024-04-05T11:28:08.160" v="990" actId="26606"/>
          <ac:spMkLst>
            <pc:docMk/>
            <pc:sldMk cId="1156306874" sldId="265"/>
            <ac:spMk id="77" creationId="{B6ECEE03-918F-43ED-A7B3-F1BDE3FCECAF}"/>
          </ac:spMkLst>
        </pc:spChg>
        <pc:spChg chg="add">
          <ac:chgData name="The Hung Dang" userId="96f00586-de2b-499d-b19c-69c4356b81d7" providerId="ADAL" clId="{16873AFF-4746-408A-98CD-390BC65E0094}" dt="2024-04-05T11:28:08.160" v="990" actId="26606"/>
          <ac:spMkLst>
            <pc:docMk/>
            <pc:sldMk cId="1156306874" sldId="265"/>
            <ac:spMk id="79" creationId="{010B55F0-C448-403A-8231-AD42A7BA271C}"/>
          </ac:spMkLst>
        </pc:spChg>
        <pc:grpChg chg="add del">
          <ac:chgData name="The Hung Dang" userId="96f00586-de2b-499d-b19c-69c4356b81d7" providerId="ADAL" clId="{16873AFF-4746-408A-98CD-390BC65E0094}" dt="2024-04-04T16:29:21.464" v="468" actId="26606"/>
          <ac:grpSpMkLst>
            <pc:docMk/>
            <pc:sldMk cId="1156306874" sldId="265"/>
            <ac:grpSpMk id="58" creationId="{3AF6A671-C637-4547-85F4-51B6D1881399}"/>
          </ac:grpSpMkLst>
        </pc:grpChg>
        <pc:picChg chg="del">
          <ac:chgData name="The Hung Dang" userId="96f00586-de2b-499d-b19c-69c4356b81d7" providerId="ADAL" clId="{16873AFF-4746-408A-98CD-390BC65E0094}" dt="2024-04-04T15:55:54.098" v="423" actId="478"/>
          <ac:picMkLst>
            <pc:docMk/>
            <pc:sldMk cId="1156306874" sldId="265"/>
            <ac:picMk id="3" creationId="{21A60E41-E8BD-7ACE-0022-14C4D30FB5A2}"/>
          </ac:picMkLst>
        </pc:picChg>
        <pc:picChg chg="add del mod">
          <ac:chgData name="The Hung Dang" userId="96f00586-de2b-499d-b19c-69c4356b81d7" providerId="ADAL" clId="{16873AFF-4746-408A-98CD-390BC65E0094}" dt="2024-04-05T11:28:35.825" v="996" actId="478"/>
          <ac:picMkLst>
            <pc:docMk/>
            <pc:sldMk cId="1156306874" sldId="265"/>
            <ac:picMk id="3" creationId="{CEBA929A-C028-D386-BB39-7C7039C2A384}"/>
          </ac:picMkLst>
        </pc:picChg>
        <pc:picChg chg="add mod">
          <ac:chgData name="The Hung Dang" userId="96f00586-de2b-499d-b19c-69c4356b81d7" providerId="ADAL" clId="{16873AFF-4746-408A-98CD-390BC65E0094}" dt="2024-04-05T11:28:39.451" v="998" actId="1076"/>
          <ac:picMkLst>
            <pc:docMk/>
            <pc:sldMk cId="1156306874" sldId="265"/>
            <ac:picMk id="4" creationId="{28E07345-86C2-283D-CAAD-AC8500951490}"/>
          </ac:picMkLst>
        </pc:picChg>
        <pc:picChg chg="add mod ord">
          <ac:chgData name="The Hung Dang" userId="96f00586-de2b-499d-b19c-69c4356b81d7" providerId="ADAL" clId="{16873AFF-4746-408A-98CD-390BC65E0094}" dt="2024-04-05T11:28:08.160" v="990" actId="26606"/>
          <ac:picMkLst>
            <pc:docMk/>
            <pc:sldMk cId="1156306874" sldId="265"/>
            <ac:picMk id="5" creationId="{56918E5D-AEA8-4534-0C31-6888527FB5A1}"/>
          </ac:picMkLst>
        </pc:picChg>
        <pc:picChg chg="add del mod">
          <ac:chgData name="The Hung Dang" userId="96f00586-de2b-499d-b19c-69c4356b81d7" providerId="ADAL" clId="{16873AFF-4746-408A-98CD-390BC65E0094}" dt="2024-04-04T16:31:12.053" v="475" actId="478"/>
          <ac:picMkLst>
            <pc:docMk/>
            <pc:sldMk cId="1156306874" sldId="265"/>
            <ac:picMk id="7" creationId="{585074BA-E70B-DF07-D870-07316C3D8333}"/>
          </ac:picMkLst>
        </pc:picChg>
        <pc:picChg chg="add mod ord">
          <ac:chgData name="The Hung Dang" userId="96f00586-de2b-499d-b19c-69c4356b81d7" providerId="ADAL" clId="{16873AFF-4746-408A-98CD-390BC65E0094}" dt="2024-04-05T11:28:08.160" v="990" actId="26606"/>
          <ac:picMkLst>
            <pc:docMk/>
            <pc:sldMk cId="1156306874" sldId="265"/>
            <ac:picMk id="9" creationId="{2E3DE329-D96D-924C-EA6B-900C97CE7D53}"/>
          </ac:picMkLst>
        </pc:picChg>
      </pc:sldChg>
      <pc:sldChg chg="delSp modSp add mod">
        <pc:chgData name="The Hung Dang" userId="96f00586-de2b-499d-b19c-69c4356b81d7" providerId="ADAL" clId="{16873AFF-4746-408A-98CD-390BC65E0094}" dt="2024-04-05T18:11:33.216" v="2785" actId="20577"/>
        <pc:sldMkLst>
          <pc:docMk/>
          <pc:sldMk cId="1695058687" sldId="266"/>
        </pc:sldMkLst>
        <pc:spChg chg="mod">
          <ac:chgData name="The Hung Dang" userId="96f00586-de2b-499d-b19c-69c4356b81d7" providerId="ADAL" clId="{16873AFF-4746-408A-98CD-390BC65E0094}" dt="2024-04-05T18:11:06.453" v="2759" actId="20577"/>
          <ac:spMkLst>
            <pc:docMk/>
            <pc:sldMk cId="1695058687" sldId="266"/>
            <ac:spMk id="2" creationId="{2C208E5E-48E6-40F4-6B82-9439A679E741}"/>
          </ac:spMkLst>
        </pc:spChg>
        <pc:spChg chg="mod">
          <ac:chgData name="The Hung Dang" userId="96f00586-de2b-499d-b19c-69c4356b81d7" providerId="ADAL" clId="{16873AFF-4746-408A-98CD-390BC65E0094}" dt="2024-04-05T18:11:33.216" v="2785" actId="20577"/>
          <ac:spMkLst>
            <pc:docMk/>
            <pc:sldMk cId="1695058687" sldId="266"/>
            <ac:spMk id="3" creationId="{4C1562F5-F40D-64AA-F3C4-D351084A4C54}"/>
          </ac:spMkLst>
        </pc:spChg>
        <pc:picChg chg="del">
          <ac:chgData name="The Hung Dang" userId="96f00586-de2b-499d-b19c-69c4356b81d7" providerId="ADAL" clId="{16873AFF-4746-408A-98CD-390BC65E0094}" dt="2024-04-04T16:53:34.635" v="987" actId="478"/>
          <ac:picMkLst>
            <pc:docMk/>
            <pc:sldMk cId="1695058687" sldId="266"/>
            <ac:picMk id="5" creationId="{54AB4451-31AD-663A-2420-C9CDC8DDD9B3}"/>
          </ac:picMkLst>
        </pc:picChg>
        <pc:picChg chg="del">
          <ac:chgData name="The Hung Dang" userId="96f00586-de2b-499d-b19c-69c4356b81d7" providerId="ADAL" clId="{16873AFF-4746-408A-98CD-390BC65E0094}" dt="2024-04-04T16:53:33.062" v="986" actId="478"/>
          <ac:picMkLst>
            <pc:docMk/>
            <pc:sldMk cId="1695058687" sldId="266"/>
            <ac:picMk id="6" creationId="{81F49876-75BB-99CC-AEE7-356AD9FF8C31}"/>
          </ac:picMkLst>
        </pc:picChg>
      </pc:sldChg>
      <pc:sldChg chg="addSp delSp modSp add mod">
        <pc:chgData name="The Hung Dang" userId="96f00586-de2b-499d-b19c-69c4356b81d7" providerId="ADAL" clId="{16873AFF-4746-408A-98CD-390BC65E0094}" dt="2024-04-05T18:10:44.459" v="2734" actId="20577"/>
        <pc:sldMkLst>
          <pc:docMk/>
          <pc:sldMk cId="2879788175" sldId="267"/>
        </pc:sldMkLst>
        <pc:spChg chg="mod">
          <ac:chgData name="The Hung Dang" userId="96f00586-de2b-499d-b19c-69c4356b81d7" providerId="ADAL" clId="{16873AFF-4746-408A-98CD-390BC65E0094}" dt="2024-04-05T18:10:44.459" v="2734" actId="20577"/>
          <ac:spMkLst>
            <pc:docMk/>
            <pc:sldMk cId="2879788175" sldId="267"/>
            <ac:spMk id="2" creationId="{2C208E5E-48E6-40F4-6B82-9439A679E741}"/>
          </ac:spMkLst>
        </pc:spChg>
        <pc:spChg chg="mod">
          <ac:chgData name="The Hung Dang" userId="96f00586-de2b-499d-b19c-69c4356b81d7" providerId="ADAL" clId="{16873AFF-4746-408A-98CD-390BC65E0094}" dt="2024-04-05T11:44:35.381" v="1003" actId="6549"/>
          <ac:spMkLst>
            <pc:docMk/>
            <pc:sldMk cId="2879788175" sldId="267"/>
            <ac:spMk id="3" creationId="{4C1562F5-F40D-64AA-F3C4-D351084A4C54}"/>
          </ac:spMkLst>
        </pc:spChg>
        <pc:picChg chg="del">
          <ac:chgData name="The Hung Dang" userId="96f00586-de2b-499d-b19c-69c4356b81d7" providerId="ADAL" clId="{16873AFF-4746-408A-98CD-390BC65E0094}" dt="2024-04-05T11:44:18.089" v="1000" actId="478"/>
          <ac:picMkLst>
            <pc:docMk/>
            <pc:sldMk cId="2879788175" sldId="267"/>
            <ac:picMk id="5" creationId="{54AB4451-31AD-663A-2420-C9CDC8DDD9B3}"/>
          </ac:picMkLst>
        </pc:picChg>
        <pc:picChg chg="del">
          <ac:chgData name="The Hung Dang" userId="96f00586-de2b-499d-b19c-69c4356b81d7" providerId="ADAL" clId="{16873AFF-4746-408A-98CD-390BC65E0094}" dt="2024-04-05T11:44:38.450" v="1004" actId="478"/>
          <ac:picMkLst>
            <pc:docMk/>
            <pc:sldMk cId="2879788175" sldId="267"/>
            <ac:picMk id="6" creationId="{81F49876-75BB-99CC-AEE7-356AD9FF8C31}"/>
          </ac:picMkLst>
        </pc:picChg>
        <pc:picChg chg="add del mod">
          <ac:chgData name="The Hung Dang" userId="96f00586-de2b-499d-b19c-69c4356b81d7" providerId="ADAL" clId="{16873AFF-4746-408A-98CD-390BC65E0094}" dt="2024-04-05T11:46:26.892" v="1005" actId="478"/>
          <ac:picMkLst>
            <pc:docMk/>
            <pc:sldMk cId="2879788175" sldId="267"/>
            <ac:picMk id="7" creationId="{20B87175-B0A7-4304-1446-2BAA1E3B64B4}"/>
          </ac:picMkLst>
        </pc:picChg>
        <pc:picChg chg="add mod">
          <ac:chgData name="The Hung Dang" userId="96f00586-de2b-499d-b19c-69c4356b81d7" providerId="ADAL" clId="{16873AFF-4746-408A-98CD-390BC65E0094}" dt="2024-04-05T11:46:32.435" v="1008" actId="1076"/>
          <ac:picMkLst>
            <pc:docMk/>
            <pc:sldMk cId="2879788175" sldId="267"/>
            <ac:picMk id="9" creationId="{2E33A05D-8FDC-3E67-32A5-1C6C0A7290CC}"/>
          </ac:picMkLst>
        </pc:picChg>
      </pc:sldChg>
      <pc:sldChg chg="addSp delSp modSp add mod ord modClrScheme chgLayout">
        <pc:chgData name="The Hung Dang" userId="96f00586-de2b-499d-b19c-69c4356b81d7" providerId="ADAL" clId="{16873AFF-4746-408A-98CD-390BC65E0094}" dt="2024-04-05T18:28:16.506" v="3040" actId="22"/>
        <pc:sldMkLst>
          <pc:docMk/>
          <pc:sldMk cId="790628603" sldId="268"/>
        </pc:sldMkLst>
        <pc:spChg chg="mod ord">
          <ac:chgData name="The Hung Dang" userId="96f00586-de2b-499d-b19c-69c4356b81d7" providerId="ADAL" clId="{16873AFF-4746-408A-98CD-390BC65E0094}" dt="2024-04-05T18:28:08.813" v="3038" actId="403"/>
          <ac:spMkLst>
            <pc:docMk/>
            <pc:sldMk cId="790628603" sldId="268"/>
            <ac:spMk id="2" creationId="{2C208E5E-48E6-40F4-6B82-9439A679E741}"/>
          </ac:spMkLst>
        </pc:spChg>
        <pc:spChg chg="mod ord">
          <ac:chgData name="The Hung Dang" userId="96f00586-de2b-499d-b19c-69c4356b81d7" providerId="ADAL" clId="{16873AFF-4746-408A-98CD-390BC65E0094}" dt="2024-04-05T18:28:01.264" v="3033" actId="27636"/>
          <ac:spMkLst>
            <pc:docMk/>
            <pc:sldMk cId="790628603" sldId="268"/>
            <ac:spMk id="3" creationId="{4C1562F5-F40D-64AA-F3C4-D351084A4C54}"/>
          </ac:spMkLst>
        </pc:spChg>
        <pc:spChg chg="add del">
          <ac:chgData name="The Hung Dang" userId="96f00586-de2b-499d-b19c-69c4356b81d7" providerId="ADAL" clId="{16873AFF-4746-408A-98CD-390BC65E0094}" dt="2024-04-05T18:28:16.506" v="3040" actId="22"/>
          <ac:spMkLst>
            <pc:docMk/>
            <pc:sldMk cId="790628603" sldId="268"/>
            <ac:spMk id="5" creationId="{A305949C-E8DD-D98D-EB27-77BB3FA40C77}"/>
          </ac:spMkLst>
        </pc:spChg>
      </pc:sldChg>
      <pc:sldChg chg="modSp add mod">
        <pc:chgData name="The Hung Dang" userId="96f00586-de2b-499d-b19c-69c4356b81d7" providerId="ADAL" clId="{16873AFF-4746-408A-98CD-390BC65E0094}" dt="2024-04-05T18:05:57.303" v="2516" actId="6549"/>
        <pc:sldMkLst>
          <pc:docMk/>
          <pc:sldMk cId="425734077" sldId="269"/>
        </pc:sldMkLst>
        <pc:spChg chg="mod">
          <ac:chgData name="The Hung Dang" userId="96f00586-de2b-499d-b19c-69c4356b81d7" providerId="ADAL" clId="{16873AFF-4746-408A-98CD-390BC65E0094}" dt="2024-04-05T17:58:53.298" v="2157" actId="20577"/>
          <ac:spMkLst>
            <pc:docMk/>
            <pc:sldMk cId="425734077" sldId="269"/>
            <ac:spMk id="2" creationId="{2C208E5E-48E6-40F4-6B82-9439A679E741}"/>
          </ac:spMkLst>
        </pc:spChg>
        <pc:spChg chg="mod">
          <ac:chgData name="The Hung Dang" userId="96f00586-de2b-499d-b19c-69c4356b81d7" providerId="ADAL" clId="{16873AFF-4746-408A-98CD-390BC65E0094}" dt="2024-04-05T18:05:57.303" v="2516" actId="6549"/>
          <ac:spMkLst>
            <pc:docMk/>
            <pc:sldMk cId="425734077" sldId="269"/>
            <ac:spMk id="3" creationId="{4C1562F5-F40D-64AA-F3C4-D351084A4C54}"/>
          </ac:spMkLst>
        </pc:spChg>
      </pc:sldChg>
      <pc:sldChg chg="modSp add mod">
        <pc:chgData name="The Hung Dang" userId="96f00586-de2b-499d-b19c-69c4356b81d7" providerId="ADAL" clId="{16873AFF-4746-408A-98CD-390BC65E0094}" dt="2024-04-05T18:27:41.563" v="3016" actId="20577"/>
        <pc:sldMkLst>
          <pc:docMk/>
          <pc:sldMk cId="1089545603" sldId="270"/>
        </pc:sldMkLst>
        <pc:spChg chg="mod">
          <ac:chgData name="The Hung Dang" userId="96f00586-de2b-499d-b19c-69c4356b81d7" providerId="ADAL" clId="{16873AFF-4746-408A-98CD-390BC65E0094}" dt="2024-04-05T18:27:41.563" v="3016" actId="20577"/>
          <ac:spMkLst>
            <pc:docMk/>
            <pc:sldMk cId="1089545603" sldId="270"/>
            <ac:spMk id="3" creationId="{4C1562F5-F40D-64AA-F3C4-D351084A4C54}"/>
          </ac:spMkLst>
        </pc:spChg>
      </pc:sldChg>
      <pc:sldChg chg="addSp delSp modSp add mod modClrScheme chgLayout">
        <pc:chgData name="The Hung Dang" userId="96f00586-de2b-499d-b19c-69c4356b81d7" providerId="ADAL" clId="{16873AFF-4746-408A-98CD-390BC65E0094}" dt="2024-04-05T18:10:02.231" v="2718" actId="403"/>
        <pc:sldMkLst>
          <pc:docMk/>
          <pc:sldMk cId="1436793780" sldId="271"/>
        </pc:sldMkLst>
        <pc:spChg chg="mod ord">
          <ac:chgData name="The Hung Dang" userId="96f00586-de2b-499d-b19c-69c4356b81d7" providerId="ADAL" clId="{16873AFF-4746-408A-98CD-390BC65E0094}" dt="2024-04-05T18:10:02.231" v="2718" actId="403"/>
          <ac:spMkLst>
            <pc:docMk/>
            <pc:sldMk cId="1436793780" sldId="271"/>
            <ac:spMk id="2" creationId="{2C208E5E-48E6-40F4-6B82-9439A679E741}"/>
          </ac:spMkLst>
        </pc:spChg>
        <pc:spChg chg="del mod ord">
          <ac:chgData name="The Hung Dang" userId="96f00586-de2b-499d-b19c-69c4356b81d7" providerId="ADAL" clId="{16873AFF-4746-408A-98CD-390BC65E0094}" dt="2024-04-05T18:08:09.209" v="2616" actId="478"/>
          <ac:spMkLst>
            <pc:docMk/>
            <pc:sldMk cId="1436793780" sldId="271"/>
            <ac:spMk id="3" creationId="{4C1562F5-F40D-64AA-F3C4-D351084A4C54}"/>
          </ac:spMkLst>
        </pc:spChg>
        <pc:spChg chg="add del mod">
          <ac:chgData name="The Hung Dang" userId="96f00586-de2b-499d-b19c-69c4356b81d7" providerId="ADAL" clId="{16873AFF-4746-408A-98CD-390BC65E0094}" dt="2024-04-05T18:08:11.347" v="2617" actId="478"/>
          <ac:spMkLst>
            <pc:docMk/>
            <pc:sldMk cId="1436793780" sldId="271"/>
            <ac:spMk id="5" creationId="{6B9443B9-B76B-969B-619A-82FD09A013C2}"/>
          </ac:spMkLst>
        </pc:spChg>
      </pc:sldChg>
      <pc:sldChg chg="add">
        <pc:chgData name="The Hung Dang" userId="96f00586-de2b-499d-b19c-69c4356b81d7" providerId="ADAL" clId="{16873AFF-4746-408A-98CD-390BC65E0094}" dt="2024-04-05T18:27:53.174" v="3027" actId="2890"/>
        <pc:sldMkLst>
          <pc:docMk/>
          <pc:sldMk cId="1821135970" sldId="272"/>
        </pc:sldMkLst>
      </pc:sldChg>
      <pc:sldChg chg="modSp add mod ord">
        <pc:chgData name="The Hung Dang" userId="96f00586-de2b-499d-b19c-69c4356b81d7" providerId="ADAL" clId="{16873AFF-4746-408A-98CD-390BC65E0094}" dt="2024-04-05T18:28:31.409" v="3053" actId="404"/>
        <pc:sldMkLst>
          <pc:docMk/>
          <pc:sldMk cId="1245597968" sldId="273"/>
        </pc:sldMkLst>
        <pc:spChg chg="mod">
          <ac:chgData name="The Hung Dang" userId="96f00586-de2b-499d-b19c-69c4356b81d7" providerId="ADAL" clId="{16873AFF-4746-408A-98CD-390BC65E0094}" dt="2024-04-05T18:28:31.409" v="3053" actId="404"/>
          <ac:spMkLst>
            <pc:docMk/>
            <pc:sldMk cId="1245597968" sldId="273"/>
            <ac:spMk id="2" creationId="{2C208E5E-48E6-40F4-6B82-9439A679E741}"/>
          </ac:spMkLst>
        </pc:spChg>
      </pc:sldChg>
    </pc:docChg>
  </pc:docChgLst>
  <pc:docChgLst>
    <pc:chgData name="Zhenguan Tu" userId="S::k23018747@kcl.ac.uk::468d2d5b-a61a-4cd5-91eb-aefdd85c9c62" providerId="AD" clId="Web-{75BF3915-9195-8FB6-5BA0-C5E6C5AE5AC0}"/>
    <pc:docChg chg="modSld">
      <pc:chgData name="Zhenguan Tu" userId="S::k23018747@kcl.ac.uk::468d2d5b-a61a-4cd5-91eb-aefdd85c9c62" providerId="AD" clId="Web-{75BF3915-9195-8FB6-5BA0-C5E6C5AE5AC0}" dt="2024-04-05T15:36:49.249" v="4" actId="20577"/>
      <pc:docMkLst>
        <pc:docMk/>
      </pc:docMkLst>
      <pc:sldChg chg="modSp">
        <pc:chgData name="Zhenguan Tu" userId="S::k23018747@kcl.ac.uk::468d2d5b-a61a-4cd5-91eb-aefdd85c9c62" providerId="AD" clId="Web-{75BF3915-9195-8FB6-5BA0-C5E6C5AE5AC0}" dt="2024-04-05T15:36:49.249" v="4" actId="20577"/>
        <pc:sldMkLst>
          <pc:docMk/>
          <pc:sldMk cId="1250005701" sldId="258"/>
        </pc:sldMkLst>
        <pc:spChg chg="mod">
          <ac:chgData name="Zhenguan Tu" userId="S::k23018747@kcl.ac.uk::468d2d5b-a61a-4cd5-91eb-aefdd85c9c62" providerId="AD" clId="Web-{75BF3915-9195-8FB6-5BA0-C5E6C5AE5AC0}" dt="2024-04-05T15:36:49.249" v="4" actId="20577"/>
          <ac:spMkLst>
            <pc:docMk/>
            <pc:sldMk cId="1250005701" sldId="258"/>
            <ac:spMk id="3" creationId="{4C1562F5-F40D-64AA-F3C4-D351084A4C5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11C34-9C54-4CE1-A8EB-BE70034856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DAF029-8EE0-484C-9426-A10E704EC463}">
      <dgm:prSet phldrT="[Text]"/>
      <dgm:spPr/>
      <dgm:t>
        <a:bodyPr/>
        <a:lstStyle/>
        <a:p>
          <a:r>
            <a:rPr lang="en-US" dirty="0"/>
            <a:t>Target</a:t>
          </a:r>
          <a:endParaRPr lang="en-GB" dirty="0"/>
        </a:p>
      </dgm:t>
    </dgm:pt>
    <dgm:pt modelId="{BEFC64AC-2957-4E7C-918F-87F4E0142D80}" type="parTrans" cxnId="{99058645-9766-4006-A9AD-6042C53215C5}">
      <dgm:prSet/>
      <dgm:spPr/>
      <dgm:t>
        <a:bodyPr/>
        <a:lstStyle/>
        <a:p>
          <a:endParaRPr lang="en-GB"/>
        </a:p>
      </dgm:t>
    </dgm:pt>
    <dgm:pt modelId="{55B26B4B-0D9C-477E-B81D-01A537A35562}" type="sibTrans" cxnId="{99058645-9766-4006-A9AD-6042C53215C5}">
      <dgm:prSet/>
      <dgm:spPr/>
      <dgm:t>
        <a:bodyPr/>
        <a:lstStyle/>
        <a:p>
          <a:endParaRPr lang="en-GB"/>
        </a:p>
      </dgm:t>
    </dgm:pt>
    <dgm:pt modelId="{3B6B134A-0CD1-4B3D-811F-13B7C7B78216}">
      <dgm:prSet phldrT="[Text]"/>
      <dgm:spPr/>
      <dgm:t>
        <a:bodyPr/>
        <a:lstStyle/>
        <a:p>
          <a:r>
            <a:rPr lang="en-US" dirty="0"/>
            <a:t>Pathway generation</a:t>
          </a:r>
          <a:endParaRPr lang="en-GB" dirty="0"/>
        </a:p>
      </dgm:t>
    </dgm:pt>
    <dgm:pt modelId="{DE5DFA75-5915-48FF-9668-D83626757730}" type="parTrans" cxnId="{1B09A711-B85A-4544-A0BD-F339A15F7583}">
      <dgm:prSet/>
      <dgm:spPr/>
      <dgm:t>
        <a:bodyPr/>
        <a:lstStyle/>
        <a:p>
          <a:endParaRPr lang="en-GB"/>
        </a:p>
      </dgm:t>
    </dgm:pt>
    <dgm:pt modelId="{79DF5C52-95D4-4F44-9320-77D24C256E0B}" type="sibTrans" cxnId="{1B09A711-B85A-4544-A0BD-F339A15F7583}">
      <dgm:prSet/>
      <dgm:spPr/>
      <dgm:t>
        <a:bodyPr/>
        <a:lstStyle/>
        <a:p>
          <a:endParaRPr lang="en-GB"/>
        </a:p>
      </dgm:t>
    </dgm:pt>
    <dgm:pt modelId="{1FB97A92-6ACD-4CC2-BC06-0F247D1E1284}">
      <dgm:prSet phldrT="[Text]"/>
      <dgm:spPr/>
      <dgm:t>
        <a:bodyPr/>
        <a:lstStyle/>
        <a:p>
          <a:r>
            <a:rPr lang="en-US" dirty="0"/>
            <a:t>Jacobian based controller:</a:t>
          </a:r>
          <a:br>
            <a:rPr lang="en-US" dirty="0"/>
          </a:br>
          <a:r>
            <a:rPr lang="en-US" dirty="0"/>
            <a:t>d</a:t>
          </a:r>
          <a:r>
            <a:rPr lang="el-GR" b="1" i="0" dirty="0"/>
            <a:t>θ</a:t>
          </a:r>
          <a:r>
            <a:rPr lang="en-US" dirty="0"/>
            <a:t> = J</a:t>
          </a:r>
          <a:r>
            <a:rPr lang="en-US" baseline="30000" dirty="0"/>
            <a:t>+</a:t>
          </a:r>
          <a:r>
            <a:rPr lang="en-US" baseline="0" dirty="0"/>
            <a:t>(q).dx</a:t>
          </a:r>
          <a:endParaRPr lang="en-GB" dirty="0"/>
        </a:p>
      </dgm:t>
    </dgm:pt>
    <dgm:pt modelId="{44BEFB52-1AB0-418F-AD79-B7385D3634A5}" type="parTrans" cxnId="{645FBCCC-FC54-4228-8E7F-0949F893AB6E}">
      <dgm:prSet/>
      <dgm:spPr/>
      <dgm:t>
        <a:bodyPr/>
        <a:lstStyle/>
        <a:p>
          <a:endParaRPr lang="en-GB"/>
        </a:p>
      </dgm:t>
    </dgm:pt>
    <dgm:pt modelId="{7A6F7A9F-3D46-486A-BA98-6ED240DCFC7E}" type="sibTrans" cxnId="{645FBCCC-FC54-4228-8E7F-0949F893AB6E}">
      <dgm:prSet/>
      <dgm:spPr/>
      <dgm:t>
        <a:bodyPr/>
        <a:lstStyle/>
        <a:p>
          <a:endParaRPr lang="en-GB"/>
        </a:p>
      </dgm:t>
    </dgm:pt>
    <dgm:pt modelId="{A3F07A3D-07D2-43DA-BF38-8B1752978320}">
      <dgm:prSet phldrT="[Text]"/>
      <dgm:spPr/>
      <dgm:t>
        <a:bodyPr/>
        <a:lstStyle/>
        <a:p>
          <a:r>
            <a:rPr lang="en-US" dirty="0"/>
            <a:t>PID velocity controller</a:t>
          </a:r>
          <a:endParaRPr lang="en-GB" dirty="0"/>
        </a:p>
      </dgm:t>
    </dgm:pt>
    <dgm:pt modelId="{CA27C273-779D-4844-89C6-1D90753EBD91}" type="parTrans" cxnId="{D33E1FA5-BFB6-4D7D-A99D-14026157D247}">
      <dgm:prSet/>
      <dgm:spPr/>
      <dgm:t>
        <a:bodyPr/>
        <a:lstStyle/>
        <a:p>
          <a:endParaRPr lang="en-GB"/>
        </a:p>
      </dgm:t>
    </dgm:pt>
    <dgm:pt modelId="{3CEFE6F8-F177-4CF0-A36F-696CA339DCDE}" type="sibTrans" cxnId="{D33E1FA5-BFB6-4D7D-A99D-14026157D247}">
      <dgm:prSet/>
      <dgm:spPr/>
      <dgm:t>
        <a:bodyPr/>
        <a:lstStyle/>
        <a:p>
          <a:endParaRPr lang="en-GB"/>
        </a:p>
      </dgm:t>
    </dgm:pt>
    <dgm:pt modelId="{1B459C72-6C95-41DF-A524-F24B4A0DBFE8}">
      <dgm:prSet phldrT="[Text]"/>
      <dgm:spPr/>
      <dgm:t>
        <a:bodyPr/>
        <a:lstStyle/>
        <a:p>
          <a:r>
            <a:rPr lang="en-US" dirty="0"/>
            <a:t>Hardware interface</a:t>
          </a:r>
          <a:endParaRPr lang="en-GB" dirty="0"/>
        </a:p>
      </dgm:t>
    </dgm:pt>
    <dgm:pt modelId="{5E837EFE-4F69-4185-B835-9FE6BC94649D}" type="parTrans" cxnId="{77F7D8F4-2A53-4955-A701-AB3F0D444449}">
      <dgm:prSet/>
      <dgm:spPr/>
      <dgm:t>
        <a:bodyPr/>
        <a:lstStyle/>
        <a:p>
          <a:endParaRPr lang="en-GB"/>
        </a:p>
      </dgm:t>
    </dgm:pt>
    <dgm:pt modelId="{2E7536EA-EAED-4AA5-B7FE-D7831E119C88}" type="sibTrans" cxnId="{77F7D8F4-2A53-4955-A701-AB3F0D444449}">
      <dgm:prSet/>
      <dgm:spPr/>
      <dgm:t>
        <a:bodyPr/>
        <a:lstStyle/>
        <a:p>
          <a:endParaRPr lang="en-GB"/>
        </a:p>
      </dgm:t>
    </dgm:pt>
    <dgm:pt modelId="{83545EE1-5BA3-411B-A169-4E1B961673AE}" type="pres">
      <dgm:prSet presAssocID="{30A11C34-9C54-4CE1-A8EB-BE700348565F}" presName="Name0" presStyleCnt="0">
        <dgm:presLayoutVars>
          <dgm:dir/>
          <dgm:resizeHandles val="exact"/>
        </dgm:presLayoutVars>
      </dgm:prSet>
      <dgm:spPr/>
    </dgm:pt>
    <dgm:pt modelId="{9E0AA0C1-2728-42B8-8F59-AC1B70AE0114}" type="pres">
      <dgm:prSet presAssocID="{DEDAF029-8EE0-484C-9426-A10E704EC463}" presName="node" presStyleLbl="node1" presStyleIdx="0" presStyleCnt="5">
        <dgm:presLayoutVars>
          <dgm:bulletEnabled val="1"/>
        </dgm:presLayoutVars>
      </dgm:prSet>
      <dgm:spPr/>
    </dgm:pt>
    <dgm:pt modelId="{BC81F87B-6FE6-4EC2-BB4D-774F8D19E504}" type="pres">
      <dgm:prSet presAssocID="{55B26B4B-0D9C-477E-B81D-01A537A35562}" presName="sibTrans" presStyleLbl="sibTrans2D1" presStyleIdx="0" presStyleCnt="4"/>
      <dgm:spPr/>
    </dgm:pt>
    <dgm:pt modelId="{776998EC-1765-4E92-A4C0-B76EC0F61A9A}" type="pres">
      <dgm:prSet presAssocID="{55B26B4B-0D9C-477E-B81D-01A537A35562}" presName="connectorText" presStyleLbl="sibTrans2D1" presStyleIdx="0" presStyleCnt="4"/>
      <dgm:spPr/>
    </dgm:pt>
    <dgm:pt modelId="{3E3DA5C0-0C82-4675-9555-5EE04679CD38}" type="pres">
      <dgm:prSet presAssocID="{3B6B134A-0CD1-4B3D-811F-13B7C7B78216}" presName="node" presStyleLbl="node1" presStyleIdx="1" presStyleCnt="5">
        <dgm:presLayoutVars>
          <dgm:bulletEnabled val="1"/>
        </dgm:presLayoutVars>
      </dgm:prSet>
      <dgm:spPr/>
    </dgm:pt>
    <dgm:pt modelId="{771631EB-C7F8-43B1-8FFC-B3C058D8F92A}" type="pres">
      <dgm:prSet presAssocID="{79DF5C52-95D4-4F44-9320-77D24C256E0B}" presName="sibTrans" presStyleLbl="sibTrans2D1" presStyleIdx="1" presStyleCnt="4"/>
      <dgm:spPr/>
    </dgm:pt>
    <dgm:pt modelId="{4D052E4B-3100-4992-9688-8F598D81FFCF}" type="pres">
      <dgm:prSet presAssocID="{79DF5C52-95D4-4F44-9320-77D24C256E0B}" presName="connectorText" presStyleLbl="sibTrans2D1" presStyleIdx="1" presStyleCnt="4"/>
      <dgm:spPr/>
    </dgm:pt>
    <dgm:pt modelId="{DFDAC9B2-6626-41FB-8563-9BD1BA980D68}" type="pres">
      <dgm:prSet presAssocID="{1FB97A92-6ACD-4CC2-BC06-0F247D1E1284}" presName="node" presStyleLbl="node1" presStyleIdx="2" presStyleCnt="5">
        <dgm:presLayoutVars>
          <dgm:bulletEnabled val="1"/>
        </dgm:presLayoutVars>
      </dgm:prSet>
      <dgm:spPr/>
    </dgm:pt>
    <dgm:pt modelId="{A9E00957-B411-47C7-850E-168CC3161B97}" type="pres">
      <dgm:prSet presAssocID="{7A6F7A9F-3D46-486A-BA98-6ED240DCFC7E}" presName="sibTrans" presStyleLbl="sibTrans2D1" presStyleIdx="2" presStyleCnt="4"/>
      <dgm:spPr/>
    </dgm:pt>
    <dgm:pt modelId="{09FB995E-CDD6-4891-A2EC-0436B1133491}" type="pres">
      <dgm:prSet presAssocID="{7A6F7A9F-3D46-486A-BA98-6ED240DCFC7E}" presName="connectorText" presStyleLbl="sibTrans2D1" presStyleIdx="2" presStyleCnt="4"/>
      <dgm:spPr/>
    </dgm:pt>
    <dgm:pt modelId="{5CE78519-F2CA-41DD-A5A0-EE259D9FE28E}" type="pres">
      <dgm:prSet presAssocID="{A3F07A3D-07D2-43DA-BF38-8B1752978320}" presName="node" presStyleLbl="node1" presStyleIdx="3" presStyleCnt="5">
        <dgm:presLayoutVars>
          <dgm:bulletEnabled val="1"/>
        </dgm:presLayoutVars>
      </dgm:prSet>
      <dgm:spPr/>
    </dgm:pt>
    <dgm:pt modelId="{71B2D876-DEF6-40E8-921B-120B32FB7B01}" type="pres">
      <dgm:prSet presAssocID="{3CEFE6F8-F177-4CF0-A36F-696CA339DCDE}" presName="sibTrans" presStyleLbl="sibTrans2D1" presStyleIdx="3" presStyleCnt="4"/>
      <dgm:spPr/>
    </dgm:pt>
    <dgm:pt modelId="{A6BADFF9-24BA-45C5-AB79-B7E7F2AED120}" type="pres">
      <dgm:prSet presAssocID="{3CEFE6F8-F177-4CF0-A36F-696CA339DCDE}" presName="connectorText" presStyleLbl="sibTrans2D1" presStyleIdx="3" presStyleCnt="4"/>
      <dgm:spPr/>
    </dgm:pt>
    <dgm:pt modelId="{F3AB5509-727F-4881-B9B2-E38CC84495BB}" type="pres">
      <dgm:prSet presAssocID="{1B459C72-6C95-41DF-A524-F24B4A0DBFE8}" presName="node" presStyleLbl="node1" presStyleIdx="4" presStyleCnt="5">
        <dgm:presLayoutVars>
          <dgm:bulletEnabled val="1"/>
        </dgm:presLayoutVars>
      </dgm:prSet>
      <dgm:spPr/>
    </dgm:pt>
  </dgm:ptLst>
  <dgm:cxnLst>
    <dgm:cxn modelId="{1B09A711-B85A-4544-A0BD-F339A15F7583}" srcId="{30A11C34-9C54-4CE1-A8EB-BE700348565F}" destId="{3B6B134A-0CD1-4B3D-811F-13B7C7B78216}" srcOrd="1" destOrd="0" parTransId="{DE5DFA75-5915-48FF-9668-D83626757730}" sibTransId="{79DF5C52-95D4-4F44-9320-77D24C256E0B}"/>
    <dgm:cxn modelId="{3EBC941D-A2AE-41F7-B8CE-87EA7EAAC67B}" type="presOf" srcId="{30A11C34-9C54-4CE1-A8EB-BE700348565F}" destId="{83545EE1-5BA3-411B-A169-4E1B961673AE}" srcOrd="0" destOrd="0" presId="urn:microsoft.com/office/officeart/2005/8/layout/process1"/>
    <dgm:cxn modelId="{B5A3ED33-DD2C-42F2-910D-73B2B3E9558A}" type="presOf" srcId="{A3F07A3D-07D2-43DA-BF38-8B1752978320}" destId="{5CE78519-F2CA-41DD-A5A0-EE259D9FE28E}" srcOrd="0" destOrd="0" presId="urn:microsoft.com/office/officeart/2005/8/layout/process1"/>
    <dgm:cxn modelId="{1081BC3A-055F-44ED-BE45-33F3E2C1BB8E}" type="presOf" srcId="{79DF5C52-95D4-4F44-9320-77D24C256E0B}" destId="{771631EB-C7F8-43B1-8FFC-B3C058D8F92A}" srcOrd="0" destOrd="0" presId="urn:microsoft.com/office/officeart/2005/8/layout/process1"/>
    <dgm:cxn modelId="{99058645-9766-4006-A9AD-6042C53215C5}" srcId="{30A11C34-9C54-4CE1-A8EB-BE700348565F}" destId="{DEDAF029-8EE0-484C-9426-A10E704EC463}" srcOrd="0" destOrd="0" parTransId="{BEFC64AC-2957-4E7C-918F-87F4E0142D80}" sibTransId="{55B26B4B-0D9C-477E-B81D-01A537A35562}"/>
    <dgm:cxn modelId="{013F9571-EA3C-4DEC-B5CA-3E7984EEC717}" type="presOf" srcId="{DEDAF029-8EE0-484C-9426-A10E704EC463}" destId="{9E0AA0C1-2728-42B8-8F59-AC1B70AE0114}" srcOrd="0" destOrd="0" presId="urn:microsoft.com/office/officeart/2005/8/layout/process1"/>
    <dgm:cxn modelId="{78506779-C548-4153-8D50-4CF7800069C1}" type="presOf" srcId="{3CEFE6F8-F177-4CF0-A36F-696CA339DCDE}" destId="{A6BADFF9-24BA-45C5-AB79-B7E7F2AED120}" srcOrd="1" destOrd="0" presId="urn:microsoft.com/office/officeart/2005/8/layout/process1"/>
    <dgm:cxn modelId="{3A7AAD7A-DEFC-4905-9FEC-09DC3F9BE92A}" type="presOf" srcId="{7A6F7A9F-3D46-486A-BA98-6ED240DCFC7E}" destId="{A9E00957-B411-47C7-850E-168CC3161B97}" srcOrd="0" destOrd="0" presId="urn:microsoft.com/office/officeart/2005/8/layout/process1"/>
    <dgm:cxn modelId="{32D53E98-81C4-4158-972B-EB841C3EFDFD}" type="presOf" srcId="{1FB97A92-6ACD-4CC2-BC06-0F247D1E1284}" destId="{DFDAC9B2-6626-41FB-8563-9BD1BA980D68}" srcOrd="0" destOrd="0" presId="urn:microsoft.com/office/officeart/2005/8/layout/process1"/>
    <dgm:cxn modelId="{D33E1FA5-BFB6-4D7D-A99D-14026157D247}" srcId="{30A11C34-9C54-4CE1-A8EB-BE700348565F}" destId="{A3F07A3D-07D2-43DA-BF38-8B1752978320}" srcOrd="3" destOrd="0" parTransId="{CA27C273-779D-4844-89C6-1D90753EBD91}" sibTransId="{3CEFE6F8-F177-4CF0-A36F-696CA339DCDE}"/>
    <dgm:cxn modelId="{BFA13DBE-0478-44E8-82C4-184DD313C3AB}" type="presOf" srcId="{3CEFE6F8-F177-4CF0-A36F-696CA339DCDE}" destId="{71B2D876-DEF6-40E8-921B-120B32FB7B01}" srcOrd="0" destOrd="0" presId="urn:microsoft.com/office/officeart/2005/8/layout/process1"/>
    <dgm:cxn modelId="{645FBCCC-FC54-4228-8E7F-0949F893AB6E}" srcId="{30A11C34-9C54-4CE1-A8EB-BE700348565F}" destId="{1FB97A92-6ACD-4CC2-BC06-0F247D1E1284}" srcOrd="2" destOrd="0" parTransId="{44BEFB52-1AB0-418F-AD79-B7385D3634A5}" sibTransId="{7A6F7A9F-3D46-486A-BA98-6ED240DCFC7E}"/>
    <dgm:cxn modelId="{C6F863CE-BA02-43F6-A73B-64E443880F7E}" type="presOf" srcId="{55B26B4B-0D9C-477E-B81D-01A537A35562}" destId="{BC81F87B-6FE6-4EC2-BB4D-774F8D19E504}" srcOrd="0" destOrd="0" presId="urn:microsoft.com/office/officeart/2005/8/layout/process1"/>
    <dgm:cxn modelId="{65BFF8DD-672C-4428-85BE-B4F62F4AC258}" type="presOf" srcId="{1B459C72-6C95-41DF-A524-F24B4A0DBFE8}" destId="{F3AB5509-727F-4881-B9B2-E38CC84495BB}" srcOrd="0" destOrd="0" presId="urn:microsoft.com/office/officeart/2005/8/layout/process1"/>
    <dgm:cxn modelId="{F0E8B8ED-99E7-4408-AC79-6F45F5E2DF7F}" type="presOf" srcId="{7A6F7A9F-3D46-486A-BA98-6ED240DCFC7E}" destId="{09FB995E-CDD6-4891-A2EC-0436B1133491}" srcOrd="1" destOrd="0" presId="urn:microsoft.com/office/officeart/2005/8/layout/process1"/>
    <dgm:cxn modelId="{FACDF6F1-10E7-4613-B113-194CD6F47916}" type="presOf" srcId="{3B6B134A-0CD1-4B3D-811F-13B7C7B78216}" destId="{3E3DA5C0-0C82-4675-9555-5EE04679CD38}" srcOrd="0" destOrd="0" presId="urn:microsoft.com/office/officeart/2005/8/layout/process1"/>
    <dgm:cxn modelId="{77F7D8F4-2A53-4955-A701-AB3F0D444449}" srcId="{30A11C34-9C54-4CE1-A8EB-BE700348565F}" destId="{1B459C72-6C95-41DF-A524-F24B4A0DBFE8}" srcOrd="4" destOrd="0" parTransId="{5E837EFE-4F69-4185-B835-9FE6BC94649D}" sibTransId="{2E7536EA-EAED-4AA5-B7FE-D7831E119C88}"/>
    <dgm:cxn modelId="{363F2DF7-C917-4597-969C-12E3CF2E296C}" type="presOf" srcId="{55B26B4B-0D9C-477E-B81D-01A537A35562}" destId="{776998EC-1765-4E92-A4C0-B76EC0F61A9A}" srcOrd="1" destOrd="0" presId="urn:microsoft.com/office/officeart/2005/8/layout/process1"/>
    <dgm:cxn modelId="{D2C47CF7-E8E0-4245-9267-1F4382787C3D}" type="presOf" srcId="{79DF5C52-95D4-4F44-9320-77D24C256E0B}" destId="{4D052E4B-3100-4992-9688-8F598D81FFCF}" srcOrd="1" destOrd="0" presId="urn:microsoft.com/office/officeart/2005/8/layout/process1"/>
    <dgm:cxn modelId="{ACDF3696-FE1C-400D-AC80-8DE12475F1B5}" type="presParOf" srcId="{83545EE1-5BA3-411B-A169-4E1B961673AE}" destId="{9E0AA0C1-2728-42B8-8F59-AC1B70AE0114}" srcOrd="0" destOrd="0" presId="urn:microsoft.com/office/officeart/2005/8/layout/process1"/>
    <dgm:cxn modelId="{2D967CB2-BDA6-4ABE-B658-DE55850D8299}" type="presParOf" srcId="{83545EE1-5BA3-411B-A169-4E1B961673AE}" destId="{BC81F87B-6FE6-4EC2-BB4D-774F8D19E504}" srcOrd="1" destOrd="0" presId="urn:microsoft.com/office/officeart/2005/8/layout/process1"/>
    <dgm:cxn modelId="{325CBDCF-854F-4688-B145-F387C19BAB05}" type="presParOf" srcId="{BC81F87B-6FE6-4EC2-BB4D-774F8D19E504}" destId="{776998EC-1765-4E92-A4C0-B76EC0F61A9A}" srcOrd="0" destOrd="0" presId="urn:microsoft.com/office/officeart/2005/8/layout/process1"/>
    <dgm:cxn modelId="{051DA6C3-7FBA-4D9F-950C-7A06CA76405A}" type="presParOf" srcId="{83545EE1-5BA3-411B-A169-4E1B961673AE}" destId="{3E3DA5C0-0C82-4675-9555-5EE04679CD38}" srcOrd="2" destOrd="0" presId="urn:microsoft.com/office/officeart/2005/8/layout/process1"/>
    <dgm:cxn modelId="{09796A4F-C7A6-48FA-9F25-91480B20792F}" type="presParOf" srcId="{83545EE1-5BA3-411B-A169-4E1B961673AE}" destId="{771631EB-C7F8-43B1-8FFC-B3C058D8F92A}" srcOrd="3" destOrd="0" presId="urn:microsoft.com/office/officeart/2005/8/layout/process1"/>
    <dgm:cxn modelId="{DCDA0F0F-BF83-4BFE-B91E-9D314A216CAA}" type="presParOf" srcId="{771631EB-C7F8-43B1-8FFC-B3C058D8F92A}" destId="{4D052E4B-3100-4992-9688-8F598D81FFCF}" srcOrd="0" destOrd="0" presId="urn:microsoft.com/office/officeart/2005/8/layout/process1"/>
    <dgm:cxn modelId="{8E116F70-EF85-4649-9D9C-D6DA36925009}" type="presParOf" srcId="{83545EE1-5BA3-411B-A169-4E1B961673AE}" destId="{DFDAC9B2-6626-41FB-8563-9BD1BA980D68}" srcOrd="4" destOrd="0" presId="urn:microsoft.com/office/officeart/2005/8/layout/process1"/>
    <dgm:cxn modelId="{69F12388-DE13-4521-8E85-7DC4A222DD08}" type="presParOf" srcId="{83545EE1-5BA3-411B-A169-4E1B961673AE}" destId="{A9E00957-B411-47C7-850E-168CC3161B97}" srcOrd="5" destOrd="0" presId="urn:microsoft.com/office/officeart/2005/8/layout/process1"/>
    <dgm:cxn modelId="{4AA84C0C-0640-4B22-80B4-B811D35E65DA}" type="presParOf" srcId="{A9E00957-B411-47C7-850E-168CC3161B97}" destId="{09FB995E-CDD6-4891-A2EC-0436B1133491}" srcOrd="0" destOrd="0" presId="urn:microsoft.com/office/officeart/2005/8/layout/process1"/>
    <dgm:cxn modelId="{6BF621D3-E86D-49D3-8C36-718B3AC8E7CB}" type="presParOf" srcId="{83545EE1-5BA3-411B-A169-4E1B961673AE}" destId="{5CE78519-F2CA-41DD-A5A0-EE259D9FE28E}" srcOrd="6" destOrd="0" presId="urn:microsoft.com/office/officeart/2005/8/layout/process1"/>
    <dgm:cxn modelId="{399D64FF-D9E2-4DE1-B12C-04CADA0FA818}" type="presParOf" srcId="{83545EE1-5BA3-411B-A169-4E1B961673AE}" destId="{71B2D876-DEF6-40E8-921B-120B32FB7B01}" srcOrd="7" destOrd="0" presId="urn:microsoft.com/office/officeart/2005/8/layout/process1"/>
    <dgm:cxn modelId="{69603494-B451-4EDB-9048-5D915F92EAA7}" type="presParOf" srcId="{71B2D876-DEF6-40E8-921B-120B32FB7B01}" destId="{A6BADFF9-24BA-45C5-AB79-B7E7F2AED120}" srcOrd="0" destOrd="0" presId="urn:microsoft.com/office/officeart/2005/8/layout/process1"/>
    <dgm:cxn modelId="{4B49BEFF-F7C2-4C22-83E3-9A9BDED35B58}" type="presParOf" srcId="{83545EE1-5BA3-411B-A169-4E1B961673AE}" destId="{F3AB5509-727F-4881-B9B2-E38CC84495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AA0C1-2728-42B8-8F59-AC1B70AE0114}">
      <dsp:nvSpPr>
        <dsp:cNvPr id="0" name=""/>
        <dsp:cNvSpPr/>
      </dsp:nvSpPr>
      <dsp:spPr>
        <a:xfrm>
          <a:off x="5134" y="1563852"/>
          <a:ext cx="1591716" cy="1223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Target</a:t>
          </a:r>
          <a:endParaRPr lang="en-GB" sz="1800" kern="1200" dirty="0"/>
        </a:p>
      </dsp:txBody>
      <dsp:txXfrm>
        <a:off x="40973" y="1599691"/>
        <a:ext cx="1520038" cy="1151954"/>
      </dsp:txXfrm>
    </dsp:sp>
    <dsp:sp modelId="{BC81F87B-6FE6-4EC2-BB4D-774F8D19E504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56023" y="2057245"/>
        <a:ext cx="236210" cy="236847"/>
      </dsp:txXfrm>
    </dsp:sp>
    <dsp:sp modelId="{3E3DA5C0-0C82-4675-9555-5EE04679CD38}">
      <dsp:nvSpPr>
        <dsp:cNvPr id="0" name=""/>
        <dsp:cNvSpPr/>
      </dsp:nvSpPr>
      <dsp:spPr>
        <a:xfrm>
          <a:off x="2233538" y="1563852"/>
          <a:ext cx="1591716" cy="1223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Pathway generation</a:t>
          </a:r>
          <a:endParaRPr lang="en-GB" sz="1800" kern="1200" dirty="0"/>
        </a:p>
      </dsp:txBody>
      <dsp:txXfrm>
        <a:off x="2269377" y="1599691"/>
        <a:ext cx="1520038" cy="1151954"/>
      </dsp:txXfrm>
    </dsp:sp>
    <dsp:sp modelId="{771631EB-C7F8-43B1-8FFC-B3C058D8F92A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84426" y="2057245"/>
        <a:ext cx="236210" cy="236847"/>
      </dsp:txXfrm>
    </dsp:sp>
    <dsp:sp modelId="{DFDAC9B2-6626-41FB-8563-9BD1BA980D68}">
      <dsp:nvSpPr>
        <dsp:cNvPr id="0" name=""/>
        <dsp:cNvSpPr/>
      </dsp:nvSpPr>
      <dsp:spPr>
        <a:xfrm>
          <a:off x="4461941" y="1563852"/>
          <a:ext cx="1591716" cy="1223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Jacobian based controller:</a:t>
          </a:r>
          <a:br>
            <a:rPr lang="en-US" sz="1800" kern="1200" dirty="0"/>
          </a:br>
          <a:r>
            <a:rPr lang="en-US" sz="1800" kern="1200" dirty="0"/>
            <a:t>d</a:t>
          </a:r>
          <a:r>
            <a:rPr lang="el-GR" sz="1800" b="1" i="0" kern="1200" dirty="0"/>
            <a:t>θ</a:t>
          </a:r>
          <a:r>
            <a:rPr lang="en-US" sz="1800" kern="1200" dirty="0"/>
            <a:t> = J</a:t>
          </a:r>
          <a:r>
            <a:rPr lang="en-US" sz="1800" kern="1200" baseline="30000" dirty="0"/>
            <a:t>+</a:t>
          </a:r>
          <a:r>
            <a:rPr lang="en-US" sz="1800" kern="1200" baseline="0" dirty="0"/>
            <a:t>(q).dx</a:t>
          </a:r>
          <a:endParaRPr lang="en-GB" sz="1800" kern="1200" dirty="0"/>
        </a:p>
      </dsp:txBody>
      <dsp:txXfrm>
        <a:off x="4497780" y="1599691"/>
        <a:ext cx="1520038" cy="1151954"/>
      </dsp:txXfrm>
    </dsp:sp>
    <dsp:sp modelId="{A9E00957-B411-47C7-850E-168CC3161B97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212830" y="2057245"/>
        <a:ext cx="236210" cy="236847"/>
      </dsp:txXfrm>
    </dsp:sp>
    <dsp:sp modelId="{5CE78519-F2CA-41DD-A5A0-EE259D9FE28E}">
      <dsp:nvSpPr>
        <dsp:cNvPr id="0" name=""/>
        <dsp:cNvSpPr/>
      </dsp:nvSpPr>
      <dsp:spPr>
        <a:xfrm>
          <a:off x="6690345" y="1563852"/>
          <a:ext cx="1591716" cy="1223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PID velocity controller</a:t>
          </a:r>
          <a:endParaRPr lang="en-GB" sz="1800" kern="1200" dirty="0"/>
        </a:p>
      </dsp:txBody>
      <dsp:txXfrm>
        <a:off x="6726184" y="1599691"/>
        <a:ext cx="1520038" cy="1151954"/>
      </dsp:txXfrm>
    </dsp:sp>
    <dsp:sp modelId="{71B2D876-DEF6-40E8-921B-120B32FB7B01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441233" y="2057245"/>
        <a:ext cx="236210" cy="236847"/>
      </dsp:txXfrm>
    </dsp:sp>
    <dsp:sp modelId="{F3AB5509-727F-4881-B9B2-E38CC84495BB}">
      <dsp:nvSpPr>
        <dsp:cNvPr id="0" name=""/>
        <dsp:cNvSpPr/>
      </dsp:nvSpPr>
      <dsp:spPr>
        <a:xfrm>
          <a:off x="8918748" y="1563852"/>
          <a:ext cx="1591716" cy="1223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Hardware interface</a:t>
          </a:r>
          <a:endParaRPr lang="en-GB" sz="1800" kern="1200" dirty="0"/>
        </a:p>
      </dsp:txBody>
      <dsp:txXfrm>
        <a:off x="8954587" y="1599691"/>
        <a:ext cx="1520038" cy="115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8F5D7-70B9-122E-CA7E-5BBCB71C3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D52A-EADE-E5B5-0F84-2A1298E8A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C196-EA02-490D-DBD0-2A2D7802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D961-6282-EC34-2A4C-516031CD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31EF-D883-D1BB-5D13-E6154206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0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8327-FBBA-869F-F65E-6E9994FD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F126-028D-4D87-7A08-C71FA1A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3846-618B-338F-4E66-712D1AC5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C40A-66EC-CC73-55EC-FF3F2E3F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4475-772D-2D10-3EB9-1D3E39D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5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A02F8-1793-D1EE-DC9D-ABEEA2F75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1A331-FCFB-9758-91BF-21494D277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A9D15-39FF-8D79-1C76-25C669F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2ADE-A78E-AEBB-3816-68136A43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2593-1840-892B-2F37-E2BAFC94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8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1762-0071-AE40-23DA-45F1F3AD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F8A4-F51F-8C59-FC51-B28A131C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B81C-7652-3633-74D9-49D4C180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B717-9C51-DE1F-EBB8-5306C2C5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6EAF1-81D7-206A-EEF1-37585C22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86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E900-ECE2-625D-57A1-8CD27DC7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01520-C755-D517-EB49-90597CD5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A02-6833-B70F-5EBD-74F159F8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33E2-961A-F178-FD57-D0EC584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A64F-7B6A-FFA4-9DA0-C42B7593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DF2C-5766-8EEF-BB27-AFFC374A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772-5ACC-B257-1928-2D06A937A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70D47-C50E-2902-5742-4AD3209FD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A647-BF34-7905-6518-D233819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009A1-6051-199F-B304-ACB905C3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689ED-E71E-9BC3-783E-D89B78DC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8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63CE-F534-477B-FDE8-704630DD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FB82E-E76C-8B5D-A832-264E98D31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9945-2751-FCA3-FD8C-D27D5AEC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DC676-F2B1-1F1A-15C4-1E9B307B8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DC4A1-6A14-9057-FEC5-8C49ED271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5BCE6-0944-E826-8712-2944830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393A-1808-ECFF-5A39-617B56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9715C-536C-22E2-A398-E28415CC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8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15F7-B4CD-C978-4673-CB500E88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0464B-EA01-27CD-F1AD-9A90ABB0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C488F-0269-8473-A7E2-3E62843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75DA6-046E-3618-6FAF-CDFF3009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6A913-FD39-BA37-47B1-9214A7E6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AAEB9-2ADB-4708-C612-52FD4063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EA76-5243-07BE-B3FE-1E585E81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6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2126-7C29-4412-E9EC-4D6E131A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D293-A5BB-6524-E560-DE03B3A8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9ABB-8664-16A2-A66F-869A08DF5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F19A-E921-2E13-D680-E60A2A8E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D9DD-AF40-4400-C9FC-0460EA95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934F-6EDE-3908-A2FE-2C5AF3E7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62D-2EDB-9CD3-4FEE-39278BBD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BA674-49A0-95F1-347D-F34DED1DF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C351C-8A39-9455-A075-10EDA01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31C9-FB25-7EEA-5136-C2ECB859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B958A-26DC-BC8B-FC52-8F2BB224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E53B7-9990-EF4C-60FC-520868BC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6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26368-E80D-109C-C840-7B7EB01D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419CB-F042-EA7F-6D6F-7B973B00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1C69-30FC-9E5B-B0AA-1CF04EEB1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1FDEE-7415-4738-9B2E-AC0C3839E1BA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F0A96-3F41-5D62-9ACA-06AB4252F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6A4B-DC26-9588-003C-336B22DD9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EEAC7-9385-4332-970A-839A5E858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7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09BC-2B36-2BDA-25EB-DB7A0F88C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 Medical Robotics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0F954-201E-5FB6-89D2-30CE761F2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5</a:t>
            </a:r>
          </a:p>
          <a:p>
            <a:r>
              <a:rPr lang="en-US" dirty="0"/>
              <a:t>Dang The Hung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31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115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3679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Friction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5FDC4-A688-991F-51A5-505C85F92355}"/>
              </a:ext>
            </a:extLst>
          </p:cNvPr>
          <p:cNvSpPr txBox="1"/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Current = a*velocity + b*sign(velocity)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graph of a graph&#10;&#10;Description automatically generated">
            <a:extLst>
              <a:ext uri="{FF2B5EF4-FFF2-40B4-BE49-F238E27FC236}">
                <a16:creationId xmlns:a16="http://schemas.microsoft.com/office/drawing/2014/main" id="{5B121E2C-3D6B-174E-3834-26EABA38F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77" y="2930624"/>
            <a:ext cx="3758184" cy="2978361"/>
          </a:xfrm>
          <a:prstGeom prst="rect">
            <a:avLst/>
          </a:prstGeom>
        </p:spPr>
      </p:pic>
      <p:pic>
        <p:nvPicPr>
          <p:cNvPr id="24" name="Picture 23" descr="A graph of 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776182F5-0C7D-856B-74FC-C86F9E03C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930624"/>
            <a:ext cx="3758184" cy="2978361"/>
          </a:xfrm>
          <a:prstGeom prst="rect">
            <a:avLst/>
          </a:prstGeom>
        </p:spPr>
      </p:pic>
      <p:pic>
        <p:nvPicPr>
          <p:cNvPr id="27" name="Picture 26" descr="A graph of a graph showing a number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A1FB0C55-B218-F5D9-A9F2-504618C13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38" y="2933517"/>
            <a:ext cx="3758184" cy="29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PID for velocity control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E315B09-7ECF-2B57-CE28-496C24F62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81" y="2619784"/>
            <a:ext cx="3564039" cy="3600041"/>
          </a:xfrm>
          <a:prstGeom prst="rect">
            <a:avLst/>
          </a:prstGeom>
        </p:spPr>
      </p:pic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53E6509A-9227-65A8-0753-D07B8B5CF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6" y="2619784"/>
            <a:ext cx="3645611" cy="3600041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293F45E1-2B1F-0133-FF0D-833834F27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94" y="2619784"/>
            <a:ext cx="3730612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0" y="367126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Jacobian-based controller</a:t>
            </a:r>
            <a:r>
              <a:rPr lang="vi-VN" sz="6600" dirty="0"/>
              <a:t> </a:t>
            </a:r>
            <a:r>
              <a:rPr lang="en-US" sz="6600" dirty="0"/>
              <a:t>with linear path planning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86f657f8-7745-47c9-87ca-f9fd5b754081">
            <a:hlinkClick r:id="" action="ppaction://media"/>
            <a:extLst>
              <a:ext uri="{FF2B5EF4-FFF2-40B4-BE49-F238E27FC236}">
                <a16:creationId xmlns:a16="http://schemas.microsoft.com/office/drawing/2014/main" id="{21A60E41-E8BD-7ACE-0022-14C4D30FB5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3867" y="2067033"/>
            <a:ext cx="7899667" cy="4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6ECEE03-918F-43ED-A7B3-F1BDE3FC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1"/>
            <a:ext cx="10515600" cy="1270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Force calibration</a:t>
            </a:r>
          </a:p>
        </p:txBody>
      </p:sp>
      <p:sp>
        <p:nvSpPr>
          <p:cNvPr id="79" name="sketch line">
            <a:extLst>
              <a:ext uri="{FF2B5EF4-FFF2-40B4-BE49-F238E27FC236}">
                <a16:creationId xmlns:a16="http://schemas.microsoft.com/office/drawing/2014/main" id="{010B55F0-C448-403A-8231-AD42A7BA2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682" y="1661139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56918E5D-AEA8-4534-0C31-6888527FB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8" r="11745" b="1"/>
          <a:stretch/>
        </p:blipFill>
        <p:spPr>
          <a:xfrm>
            <a:off x="510365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9" name="Picture 8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2E3DE329-D96D-924C-EA6B-900C97CE7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3" b="-4"/>
          <a:stretch/>
        </p:blipFill>
        <p:spPr>
          <a:xfrm>
            <a:off x="4333556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28E07345-86C2-283D-CAAD-AC850095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8" r="11745" b="1"/>
          <a:stretch/>
        </p:blipFill>
        <p:spPr>
          <a:xfrm>
            <a:off x="8261254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63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 dirty="0"/>
              <a:t>Haptics device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2377440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33A05D-8FDC-3E67-32A5-1C6C0A72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666" y="1571366"/>
            <a:ext cx="201005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8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UI – Environment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2377440"/>
          </a:xfrm>
        </p:spPr>
        <p:txBody>
          <a:bodyPr anchor="t">
            <a:normAutofit/>
          </a:bodyPr>
          <a:lstStyle/>
          <a:p>
            <a:r>
              <a:rPr lang="en-US" sz="2200" dirty="0"/>
              <a:t>Data accessed as python list</a:t>
            </a:r>
          </a:p>
          <a:p>
            <a:pPr lvl="1"/>
            <a:r>
              <a:rPr lang="en-US" sz="1800" dirty="0"/>
              <a:t>Scalability</a:t>
            </a:r>
          </a:p>
          <a:p>
            <a:pPr lvl="1"/>
            <a:r>
              <a:rPr lang="en-US" sz="1800" dirty="0"/>
              <a:t>Modifiability</a:t>
            </a:r>
            <a:endParaRPr lang="vi-VN" sz="1800" dirty="0"/>
          </a:p>
          <a:p>
            <a:pPr lvl="1"/>
            <a:r>
              <a:rPr lang="en-US" sz="1800" dirty="0"/>
              <a:t>Real-time</a:t>
            </a:r>
            <a:r>
              <a:rPr lang="vi-VN" sz="1800" dirty="0"/>
              <a:t> </a:t>
            </a:r>
            <a:r>
              <a:rPr lang="en-US" sz="1800" dirty="0"/>
              <a:t>plotting</a:t>
            </a:r>
          </a:p>
          <a:p>
            <a:r>
              <a:rPr lang="en-US" sz="2200" dirty="0"/>
              <a:t>Comparison of </a:t>
            </a:r>
            <a:r>
              <a:rPr lang="en-US" sz="2200" dirty="0" err="1"/>
              <a:t>np.ndarray</a:t>
            </a:r>
            <a:r>
              <a:rPr lang="en-US" sz="2200" dirty="0"/>
              <a:t> and python list access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B4451-31AD-663A-2420-C9CDC8DD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37" y="640080"/>
            <a:ext cx="3551990" cy="5577840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1F49876-75BB-99CC-AEE7-356AD9FF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8" y="4724781"/>
            <a:ext cx="5112633" cy="5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124975" cy="1481328"/>
          </a:xfrm>
        </p:spPr>
        <p:txBody>
          <a:bodyPr anchor="b">
            <a:normAutofit/>
          </a:bodyPr>
          <a:lstStyle/>
          <a:p>
            <a:r>
              <a:rPr lang="en-GB" sz="5000" dirty="0"/>
              <a:t>User experience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2377440"/>
          </a:xfrm>
        </p:spPr>
        <p:txBody>
          <a:bodyPr anchor="t">
            <a:normAutofit/>
          </a:bodyPr>
          <a:lstStyle/>
          <a:p>
            <a:r>
              <a:rPr lang="en-US" sz="2200" dirty="0"/>
              <a:t>Four springs test</a:t>
            </a:r>
          </a:p>
          <a:p>
            <a:r>
              <a:rPr lang="en-US" sz="2200" dirty="0"/>
              <a:t>Four damping areas test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505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limit</a:t>
            </a:r>
          </a:p>
          <a:p>
            <a:r>
              <a:rPr lang="en-US" dirty="0"/>
              <a:t>Open loop force control</a:t>
            </a:r>
          </a:p>
          <a:p>
            <a:r>
              <a:rPr lang="en-US" dirty="0"/>
              <a:t>The method is not suit for simulating dynamic environment</a:t>
            </a:r>
          </a:p>
          <a:p>
            <a:r>
              <a:rPr lang="en-US" dirty="0"/>
              <a:t>Visualization greatly increase haptic feeling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/>
              <a:t>Introduction</a:t>
            </a:r>
            <a:endParaRPr lang="en-GB" sz="1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59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</a:t>
            </a:r>
          </a:p>
          <a:p>
            <a:pPr lvl="1"/>
            <a:r>
              <a:rPr lang="en-US" dirty="0"/>
              <a:t>Building a haptic device using 3 DOF planar robot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Real time haptic rendering from a virtual environment</a:t>
            </a:r>
          </a:p>
          <a:p>
            <a:pPr lvl="1"/>
            <a:r>
              <a:rPr lang="en-US" dirty="0"/>
              <a:t>Scalable and modifiable virtual environment: with at least three types of obstacles:</a:t>
            </a:r>
          </a:p>
          <a:p>
            <a:pPr lvl="2"/>
            <a:r>
              <a:rPr lang="en-US" dirty="0"/>
              <a:t>Spring</a:t>
            </a:r>
          </a:p>
          <a:p>
            <a:pPr lvl="2"/>
            <a:r>
              <a:rPr lang="en-US" dirty="0"/>
              <a:t>Walls</a:t>
            </a:r>
          </a:p>
          <a:p>
            <a:pPr lvl="2"/>
            <a:r>
              <a:rPr lang="en-US" dirty="0"/>
              <a:t>Damping areas</a:t>
            </a:r>
          </a:p>
          <a:p>
            <a:pPr lvl="1"/>
            <a:r>
              <a:rPr lang="en-US" dirty="0"/>
              <a:t>Real-time UI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8213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62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Friction modeling</a:t>
            </a:r>
          </a:p>
          <a:p>
            <a:r>
              <a:rPr lang="en-US" dirty="0"/>
              <a:t>PID controller</a:t>
            </a:r>
          </a:p>
          <a:p>
            <a:r>
              <a:rPr lang="en-US" dirty="0"/>
              <a:t>Jacobian based controller</a:t>
            </a:r>
          </a:p>
          <a:p>
            <a:r>
              <a:rPr lang="en-US" dirty="0"/>
              <a:t>Torque-current calibration</a:t>
            </a:r>
          </a:p>
          <a:p>
            <a:r>
              <a:rPr lang="en-US" dirty="0"/>
              <a:t>Haptics devices</a:t>
            </a:r>
          </a:p>
          <a:p>
            <a:r>
              <a:rPr lang="en-US" dirty="0"/>
              <a:t>Environment simulation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13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sz="4000" dirty="0"/>
              <a:t>Methodology – PID controller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2EEA2F-491A-9466-A994-E8E6B8F0B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/>
              <a:t>Friction Modeling: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Moving robot at constant velocity</a:t>
            </a:r>
          </a:p>
          <a:p>
            <a:r>
              <a:rPr lang="en-US" sz="2400" dirty="0"/>
              <a:t>Find relationship of current ~ velocity</a:t>
            </a:r>
          </a:p>
          <a:p>
            <a:r>
              <a:rPr lang="en-US" sz="2400" dirty="0"/>
              <a:t>Model: Current = a*velocity + b*sign(velocity)</a:t>
            </a:r>
          </a:p>
          <a:p>
            <a:r>
              <a:rPr lang="en-US" sz="2400" dirty="0"/>
              <a:t>Optimizing: Minimizing sum of square error of current</a:t>
            </a:r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GB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1AA637-1F4B-1F55-93B9-CEF5E4FA9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i="1" dirty="0"/>
              <a:t>PID controller: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0AAF9-2DE7-3083-5882-8C8F68CF54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992565"/>
            <a:ext cx="5183188" cy="27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Methodology – PID controller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F769DF-CAAB-CF2D-6093-7664F4614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5031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3D2384-1D06-A55A-A0BF-9DF49C817B65}"/>
              </a:ext>
            </a:extLst>
          </p:cNvPr>
          <p:cNvSpPr txBox="1"/>
          <p:nvPr/>
        </p:nvSpPr>
        <p:spPr>
          <a:xfrm>
            <a:off x="838199" y="1825625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Jacobian based controller with pathway generation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5A28D-BADB-A1CF-9763-A156C3C48A33}"/>
              </a:ext>
            </a:extLst>
          </p:cNvPr>
          <p:cNvSpPr/>
          <p:nvPr/>
        </p:nvSpPr>
        <p:spPr>
          <a:xfrm>
            <a:off x="838199" y="2743199"/>
            <a:ext cx="1543051" cy="56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 NODE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97883D-AAE9-81B3-86B6-32F1171B3A16}"/>
              </a:ext>
            </a:extLst>
          </p:cNvPr>
          <p:cNvSpPr/>
          <p:nvPr/>
        </p:nvSpPr>
        <p:spPr>
          <a:xfrm>
            <a:off x="3105149" y="2743199"/>
            <a:ext cx="1543051" cy="56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 NODE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88CD5D-BD4C-FB80-2874-294C811C0139}"/>
              </a:ext>
            </a:extLst>
          </p:cNvPr>
          <p:cNvSpPr/>
          <p:nvPr/>
        </p:nvSpPr>
        <p:spPr>
          <a:xfrm>
            <a:off x="5324472" y="2743199"/>
            <a:ext cx="1543051" cy="56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 NODE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3677BB-999A-96C9-91F0-7ED5179490BA}"/>
              </a:ext>
            </a:extLst>
          </p:cNvPr>
          <p:cNvSpPr/>
          <p:nvPr/>
        </p:nvSpPr>
        <p:spPr>
          <a:xfrm>
            <a:off x="7543795" y="2743199"/>
            <a:ext cx="1543051" cy="56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 NODE</a:t>
            </a:r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564A5E-6F74-2A1F-BF71-DBC8CA1260FF}"/>
              </a:ext>
            </a:extLst>
          </p:cNvPr>
          <p:cNvSpPr/>
          <p:nvPr/>
        </p:nvSpPr>
        <p:spPr>
          <a:xfrm>
            <a:off x="9763118" y="2743199"/>
            <a:ext cx="1543051" cy="56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 NODE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01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– haptics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Force controller</a:t>
            </a:r>
            <a:r>
              <a:rPr lang="en-US" dirty="0"/>
              <a:t>: t = J</a:t>
            </a:r>
            <a:r>
              <a:rPr lang="en-US" baseline="30000" dirty="0"/>
              <a:t>T</a:t>
            </a:r>
            <a:r>
              <a:rPr lang="en-US" dirty="0"/>
              <a:t>.F</a:t>
            </a:r>
          </a:p>
          <a:p>
            <a:pPr lvl="1"/>
            <a:r>
              <a:rPr lang="en-US" b="1" i="1" dirty="0"/>
              <a:t>Torque-current calibration</a:t>
            </a:r>
          </a:p>
          <a:p>
            <a:pPr lvl="2"/>
            <a:r>
              <a:rPr lang="en-US" dirty="0"/>
              <a:t>Load cell calibration: known weight + gravity</a:t>
            </a:r>
          </a:p>
          <a:p>
            <a:pPr lvl="2"/>
            <a:r>
              <a:rPr lang="en-US" dirty="0"/>
              <a:t>Robot calibration: applying an arbitrary force to the load cell -&gt; measure</a:t>
            </a:r>
          </a:p>
          <a:p>
            <a:r>
              <a:rPr lang="en-US" b="1" i="1" dirty="0"/>
              <a:t>Friction compensation</a:t>
            </a:r>
            <a:r>
              <a:rPr lang="en-US" dirty="0"/>
              <a:t>: previously mentioned</a:t>
            </a:r>
          </a:p>
          <a:p>
            <a:r>
              <a:rPr lang="en-US" b="1" i="1" dirty="0"/>
              <a:t>Dynamic compensation</a:t>
            </a:r>
            <a:r>
              <a:rPr lang="en-US" dirty="0"/>
              <a:t>: solving using </a:t>
            </a:r>
            <a:r>
              <a:rPr lang="en-US" dirty="0" err="1"/>
              <a:t>Lagrangian</a:t>
            </a:r>
            <a:r>
              <a:rPr lang="en-US" dirty="0"/>
              <a:t> method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8E5E-48E6-40F4-6B82-9439A67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– haptics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62F5-F40D-64AA-F3C4-D351084A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Environment simulation:</a:t>
            </a:r>
          </a:p>
          <a:p>
            <a:pPr lvl="1"/>
            <a:r>
              <a:rPr lang="en-US" dirty="0"/>
              <a:t>Generating and exporting from a computer -&gt; flexibility</a:t>
            </a:r>
          </a:p>
          <a:p>
            <a:pPr lvl="1"/>
            <a:r>
              <a:rPr lang="en-US" dirty="0"/>
              <a:t>Storing as python list/</a:t>
            </a:r>
            <a:r>
              <a:rPr lang="en-US" dirty="0" err="1"/>
              <a:t>numpy.ndarray</a:t>
            </a:r>
            <a:r>
              <a:rPr lang="en-US" dirty="0"/>
              <a:t> -&gt; accessing complexity O(1)</a:t>
            </a:r>
          </a:p>
          <a:p>
            <a:pPr lvl="1"/>
            <a:r>
              <a:rPr lang="en-US" dirty="0"/>
              <a:t>Simulation of different objects: spring, wall, damping area</a:t>
            </a:r>
          </a:p>
          <a:p>
            <a:r>
              <a:rPr lang="en-US" b="1" i="1" dirty="0"/>
              <a:t>UI:</a:t>
            </a:r>
          </a:p>
          <a:p>
            <a:pPr lvl="1"/>
            <a:r>
              <a:rPr lang="en-US" dirty="0"/>
              <a:t>Remote Desktop Connection</a:t>
            </a:r>
          </a:p>
          <a:p>
            <a:pPr lvl="1"/>
            <a:r>
              <a:rPr lang="en-US" dirty="0"/>
              <a:t>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4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323</Words>
  <Application>Microsoft Office PowerPoint</Application>
  <PresentationFormat>Widescreen</PresentationFormat>
  <Paragraphs>83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Advance Medical Robotics</vt:lpstr>
      <vt:lpstr>Introduction</vt:lpstr>
      <vt:lpstr>Introduction</vt:lpstr>
      <vt:lpstr>Methodology </vt:lpstr>
      <vt:lpstr>Methodology </vt:lpstr>
      <vt:lpstr>Methodology – PID controller</vt:lpstr>
      <vt:lpstr>Methodology – PID controller</vt:lpstr>
      <vt:lpstr>Methodology – haptics </vt:lpstr>
      <vt:lpstr>Methodology – haptics </vt:lpstr>
      <vt:lpstr>Results</vt:lpstr>
      <vt:lpstr>Friction model</vt:lpstr>
      <vt:lpstr>PID for velocity control</vt:lpstr>
      <vt:lpstr>Jacobian-based controller with linear path planning</vt:lpstr>
      <vt:lpstr>Force calibration</vt:lpstr>
      <vt:lpstr>Haptics device</vt:lpstr>
      <vt:lpstr>UI – Environment</vt:lpstr>
      <vt:lpstr>User experience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Hung Dang</dc:creator>
  <cp:lastModifiedBy>The Hung Dang</cp:lastModifiedBy>
  <cp:revision>8</cp:revision>
  <dcterms:created xsi:type="dcterms:W3CDTF">2024-04-03T13:58:04Z</dcterms:created>
  <dcterms:modified xsi:type="dcterms:W3CDTF">2024-04-06T16:00:20Z</dcterms:modified>
</cp:coreProperties>
</file>