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68" r:id="rId5"/>
    <p:sldId id="272" r:id="rId6"/>
    <p:sldId id="258" r:id="rId7"/>
    <p:sldId id="274" r:id="rId8"/>
    <p:sldId id="259" r:id="rId9"/>
    <p:sldId id="275" r:id="rId10"/>
    <p:sldId id="269" r:id="rId11"/>
    <p:sldId id="270" r:id="rId12"/>
    <p:sldId id="271" r:id="rId13"/>
    <p:sldId id="261" r:id="rId14"/>
    <p:sldId id="263" r:id="rId15"/>
    <p:sldId id="264" r:id="rId16"/>
    <p:sldId id="265" r:id="rId17"/>
    <p:sldId id="267" r:id="rId18"/>
    <p:sldId id="278" r:id="rId19"/>
    <p:sldId id="262" r:id="rId20"/>
    <p:sldId id="266" r:id="rId21"/>
    <p:sldId id="260"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73AFF-4746-408A-98CD-390BC65E0094}" v="59" dt="2024-04-08T15:03:56.753"/>
    <p1510:client id="{21A9AED0-F6E0-ED77-7527-69AB24BE25FF}" v="6" dt="2024-04-08T11:29:42.341"/>
    <p1510:client id="{8E553B16-FF58-E2CE-DEAB-2D0B033E9A90}" v="526" dt="2024-04-07T19:37:57.172"/>
    <p1510:client id="{9AF6673E-2461-B093-772F-DC2AC79522A9}" v="30" dt="2024-04-08T15:36:38.382"/>
    <p1510:client id="{A9E28DF4-9687-980D-A9DA-6940C6E804DD}" v="62" dt="2024-04-08T13:24:54.975"/>
    <p1510:client id="{B8F4A936-3EC9-7A40-E3B3-D95093241524}" v="32" dt="2024-04-07T18:45:50.955"/>
    <p1510:client id="{BB6A72E2-3FD2-A707-4D70-993A1CBD2A1F}" v="8" dt="2024-04-07T15:49:16.272"/>
    <p1510:client id="{C97C7F44-C7C7-BF60-7A1A-A083CCEAD9EF}" v="12" dt="2024-04-07T18:41:24.234"/>
    <p1510:client id="{FE53D3F6-C645-F0A3-3AB7-E4089454F1A5}" v="41" dt="2024-04-08T14:57:5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Hung Dang" userId="96f00586-de2b-499d-b19c-69c4356b81d7" providerId="ADAL" clId="{16873AFF-4746-408A-98CD-390BC65E0094}"/>
    <pc:docChg chg="undo redo custSel addSld delSld modSld sldOrd">
      <pc:chgData name="The Hung Dang" userId="96f00586-de2b-499d-b19c-69c4356b81d7" providerId="ADAL" clId="{16873AFF-4746-408A-98CD-390BC65E0094}" dt="2024-04-08T15:03:56.753" v="4702" actId="478"/>
      <pc:docMkLst>
        <pc:docMk/>
      </pc:docMkLst>
      <pc:sldChg chg="modSp mod ord">
        <pc:chgData name="The Hung Dang" userId="96f00586-de2b-499d-b19c-69c4356b81d7" providerId="ADAL" clId="{16873AFF-4746-408A-98CD-390BC65E0094}" dt="2024-04-06T16:00:14.119" v="3087"/>
        <pc:sldMkLst>
          <pc:docMk/>
          <pc:sldMk cId="1121319609" sldId="256"/>
        </pc:sldMkLst>
        <pc:spChg chg="mod">
          <ac:chgData name="The Hung Dang" userId="96f00586-de2b-499d-b19c-69c4356b81d7" providerId="ADAL" clId="{16873AFF-4746-408A-98CD-390BC65E0094}" dt="2024-04-05T18:08:26.656" v="2633" actId="20577"/>
          <ac:spMkLst>
            <pc:docMk/>
            <pc:sldMk cId="1121319609" sldId="256"/>
            <ac:spMk id="3" creationId="{6390F954-201E-5FB6-89D2-30CE761F2740}"/>
          </ac:spMkLst>
        </pc:spChg>
      </pc:sldChg>
      <pc:sldChg chg="delSp modSp mod">
        <pc:chgData name="The Hung Dang" userId="96f00586-de2b-499d-b19c-69c4356b81d7" providerId="ADAL" clId="{16873AFF-4746-408A-98CD-390BC65E0094}" dt="2024-04-05T18:28:22.768" v="3045" actId="21"/>
        <pc:sldMkLst>
          <pc:docMk/>
          <pc:sldMk cId="482134465" sldId="257"/>
        </pc:sldMkLst>
        <pc:spChg chg="mod">
          <ac:chgData name="The Hung Dang" userId="96f00586-de2b-499d-b19c-69c4356b81d7" providerId="ADAL" clId="{16873AFF-4746-408A-98CD-390BC65E0094}" dt="2024-04-05T18:28:22.768" v="3045" actId="21"/>
          <ac:spMkLst>
            <pc:docMk/>
            <pc:sldMk cId="482134465" sldId="257"/>
            <ac:spMk id="2" creationId="{2C208E5E-48E6-40F4-6B82-9439A679E741}"/>
          </ac:spMkLst>
        </pc:spChg>
        <pc:spChg chg="mod">
          <ac:chgData name="The Hung Dang" userId="96f00586-de2b-499d-b19c-69c4356b81d7" providerId="ADAL" clId="{16873AFF-4746-408A-98CD-390BC65E0094}" dt="2024-04-05T18:08:47.299" v="2635" actId="20577"/>
          <ac:spMkLst>
            <pc:docMk/>
            <pc:sldMk cId="482134465" sldId="257"/>
            <ac:spMk id="3" creationId="{4C1562F5-F40D-64AA-F3C4-D351084A4C54}"/>
          </ac:spMkLst>
        </pc:spChg>
        <pc:spChg chg="del">
          <ac:chgData name="The Hung Dang" userId="96f00586-de2b-499d-b19c-69c4356b81d7" providerId="ADAL" clId="{16873AFF-4746-408A-98CD-390BC65E0094}" dt="2024-04-05T17:27:08.844" v="1009" actId="478"/>
          <ac:spMkLst>
            <pc:docMk/>
            <pc:sldMk cId="482134465" sldId="257"/>
            <ac:spMk id="5" creationId="{61F4B09A-36BC-0CB6-6B4A-5A8EE0BE84B8}"/>
          </ac:spMkLst>
        </pc:spChg>
      </pc:sldChg>
      <pc:sldChg chg="addSp delSp modSp mod setBg modClrScheme delDesignElem chgLayout">
        <pc:chgData name="The Hung Dang" userId="96f00586-de2b-499d-b19c-69c4356b81d7" providerId="ADAL" clId="{16873AFF-4746-408A-98CD-390BC65E0094}" dt="2024-04-07T19:59:16.978" v="3242" actId="22"/>
        <pc:sldMkLst>
          <pc:docMk/>
          <pc:sldMk cId="1250005701" sldId="258"/>
        </pc:sldMkLst>
        <pc:spChg chg="mod ord">
          <ac:chgData name="The Hung Dang" userId="96f00586-de2b-499d-b19c-69c4356b81d7" providerId="ADAL" clId="{16873AFF-4746-408A-98CD-390BC65E0094}" dt="2024-04-05T17:58:41.827" v="2151" actId="20577"/>
          <ac:spMkLst>
            <pc:docMk/>
            <pc:sldMk cId="1250005701" sldId="258"/>
            <ac:spMk id="2" creationId="{2C208E5E-48E6-40F4-6B82-9439A679E741}"/>
          </ac:spMkLst>
        </pc:spChg>
        <pc:spChg chg="mod ord">
          <ac:chgData name="The Hung Dang" userId="96f00586-de2b-499d-b19c-69c4356b81d7" providerId="ADAL" clId="{16873AFF-4746-408A-98CD-390BC65E0094}" dt="2024-04-05T17:44:04.965" v="1691" actId="14"/>
          <ac:spMkLst>
            <pc:docMk/>
            <pc:sldMk cId="1250005701" sldId="258"/>
            <ac:spMk id="3" creationId="{4C1562F5-F40D-64AA-F3C4-D351084A4C54}"/>
          </ac:spMkLst>
        </pc:spChg>
        <pc:spChg chg="add del mod">
          <ac:chgData name="The Hung Dang" userId="96f00586-de2b-499d-b19c-69c4356b81d7" providerId="ADAL" clId="{16873AFF-4746-408A-98CD-390BC65E0094}" dt="2024-04-07T19:59:16.978" v="3242" actId="22"/>
          <ac:spMkLst>
            <pc:docMk/>
            <pc:sldMk cId="1250005701" sldId="258"/>
            <ac:spMk id="5" creationId="{73F77F19-F6E2-4A88-AB9B-C1021048C215}"/>
          </ac:spMkLst>
        </pc:spChg>
        <pc:spChg chg="add mod ord">
          <ac:chgData name="The Hung Dang" userId="96f00586-de2b-499d-b19c-69c4356b81d7" providerId="ADAL" clId="{16873AFF-4746-408A-98CD-390BC65E0094}" dt="2024-04-05T18:04:24.658" v="2482" actId="113"/>
          <ac:spMkLst>
            <pc:docMk/>
            <pc:sldMk cId="1250005701" sldId="258"/>
            <ac:spMk id="6" creationId="{E22EEA2F-491A-9466-A994-E8E6B8F0BDB6}"/>
          </ac:spMkLst>
        </pc:spChg>
        <pc:spChg chg="add mod ord">
          <ac:chgData name="The Hung Dang" userId="96f00586-de2b-499d-b19c-69c4356b81d7" providerId="ADAL" clId="{16873AFF-4746-408A-98CD-390BC65E0094}" dt="2024-04-05T18:04:26.061" v="2483" actId="114"/>
          <ac:spMkLst>
            <pc:docMk/>
            <pc:sldMk cId="1250005701" sldId="258"/>
            <ac:spMk id="7" creationId="{671AA637-1F4B-1F55-93B9-CEF5E4FA917A}"/>
          </ac:spMkLst>
        </pc:spChg>
        <pc:spChg chg="add del mod ord">
          <ac:chgData name="The Hung Dang" userId="96f00586-de2b-499d-b19c-69c4356b81d7" providerId="ADAL" clId="{16873AFF-4746-408A-98CD-390BC65E0094}" dt="2024-04-05T17:43:42.459" v="1684"/>
          <ac:spMkLst>
            <pc:docMk/>
            <pc:sldMk cId="1250005701" sldId="258"/>
            <ac:spMk id="8" creationId="{D2A6C090-A385-ED97-BBA9-E9ECCDFC33CF}"/>
          </ac:spMkLst>
        </pc:spChg>
        <pc:spChg chg="add del">
          <ac:chgData name="The Hung Dang" userId="96f00586-de2b-499d-b19c-69c4356b81d7" providerId="ADAL" clId="{16873AFF-4746-408A-98CD-390BC65E0094}" dt="2024-04-05T17:43:34.929" v="1679" actId="700"/>
          <ac:spMkLst>
            <pc:docMk/>
            <pc:sldMk cId="1250005701" sldId="258"/>
            <ac:spMk id="10" creationId="{979E27D9-03C7-44E2-9FF8-15D0C8506AF7}"/>
          </ac:spMkLst>
        </pc:spChg>
        <pc:spChg chg="add del">
          <ac:chgData name="The Hung Dang" userId="96f00586-de2b-499d-b19c-69c4356b81d7" providerId="ADAL" clId="{16873AFF-4746-408A-98CD-390BC65E0094}" dt="2024-04-05T17:43:34.929" v="1679" actId="700"/>
          <ac:spMkLst>
            <pc:docMk/>
            <pc:sldMk cId="1250005701" sldId="258"/>
            <ac:spMk id="12" creationId="{EEBF1590-3B36-48EE-A89D-3B6F3CB256AB}"/>
          </ac:spMkLst>
        </pc:spChg>
        <pc:spChg chg="add del">
          <ac:chgData name="The Hung Dang" userId="96f00586-de2b-499d-b19c-69c4356b81d7" providerId="ADAL" clId="{16873AFF-4746-408A-98CD-390BC65E0094}" dt="2024-04-05T17:43:34.929" v="1679" actId="700"/>
          <ac:spMkLst>
            <pc:docMk/>
            <pc:sldMk cId="1250005701" sldId="258"/>
            <ac:spMk id="14" creationId="{AC8F6C8C-AB5A-4548-942D-E3FD40ACBC49}"/>
          </ac:spMkLst>
        </pc:spChg>
        <pc:picChg chg="add del mod">
          <ac:chgData name="The Hung Dang" userId="96f00586-de2b-499d-b19c-69c4356b81d7" providerId="ADAL" clId="{16873AFF-4746-408A-98CD-390BC65E0094}" dt="2024-04-05T17:43:41.764" v="1683" actId="21"/>
          <ac:picMkLst>
            <pc:docMk/>
            <pc:sldMk cId="1250005701" sldId="258"/>
            <ac:picMk id="5" creationId="{DB90AAF9-2DE7-3083-5882-8C8F68CF5462}"/>
          </ac:picMkLst>
        </pc:picChg>
        <pc:picChg chg="add del mod">
          <ac:chgData name="The Hung Dang" userId="96f00586-de2b-499d-b19c-69c4356b81d7" providerId="ADAL" clId="{16873AFF-4746-408A-98CD-390BC65E0094}" dt="2024-04-07T19:59:12.655" v="3239" actId="478"/>
          <ac:picMkLst>
            <pc:docMk/>
            <pc:sldMk cId="1250005701" sldId="258"/>
            <ac:picMk id="9" creationId="{DB90AAF9-2DE7-3083-5882-8C8F68CF5462}"/>
          </ac:picMkLst>
        </pc:picChg>
        <pc:picChg chg="add del">
          <ac:chgData name="The Hung Dang" userId="96f00586-de2b-499d-b19c-69c4356b81d7" providerId="ADAL" clId="{16873AFF-4746-408A-98CD-390BC65E0094}" dt="2024-04-07T19:59:15.807" v="3241" actId="478"/>
          <ac:picMkLst>
            <pc:docMk/>
            <pc:sldMk cId="1250005701" sldId="258"/>
            <ac:picMk id="10" creationId="{7A5B0C50-7ECF-E1F1-C70C-D2C9E3680DB1}"/>
          </ac:picMkLst>
        </pc:picChg>
        <pc:picChg chg="add mod ord">
          <ac:chgData name="The Hung Dang" userId="96f00586-de2b-499d-b19c-69c4356b81d7" providerId="ADAL" clId="{16873AFF-4746-408A-98CD-390BC65E0094}" dt="2024-04-07T19:59:16.978" v="3242" actId="22"/>
          <ac:picMkLst>
            <pc:docMk/>
            <pc:sldMk cId="1250005701" sldId="258"/>
            <ac:picMk id="12" creationId="{F3CCF2C6-5E08-CD84-AEF1-4D119705D692}"/>
          </ac:picMkLst>
        </pc:picChg>
      </pc:sldChg>
      <pc:sldChg chg="addSp delSp modSp mod ord">
        <pc:chgData name="The Hung Dang" userId="96f00586-de2b-499d-b19c-69c4356b81d7" providerId="ADAL" clId="{16873AFF-4746-408A-98CD-390BC65E0094}" dt="2024-04-07T19:51:53.263" v="3098"/>
        <pc:sldMkLst>
          <pc:docMk/>
          <pc:sldMk cId="2120016859" sldId="259"/>
        </pc:sldMkLst>
        <pc:spChg chg="mod">
          <ac:chgData name="The Hung Dang" userId="96f00586-de2b-499d-b19c-69c4356b81d7" providerId="ADAL" clId="{16873AFF-4746-408A-98CD-390BC65E0094}" dt="2024-04-05T17:58:49.193" v="2152"/>
          <ac:spMkLst>
            <pc:docMk/>
            <pc:sldMk cId="2120016859" sldId="259"/>
            <ac:spMk id="2" creationId="{2C208E5E-48E6-40F4-6B82-9439A679E741}"/>
          </ac:spMkLst>
        </pc:spChg>
        <pc:spChg chg="del mod">
          <ac:chgData name="The Hung Dang" userId="96f00586-de2b-499d-b19c-69c4356b81d7" providerId="ADAL" clId="{16873AFF-4746-408A-98CD-390BC65E0094}" dt="2024-04-05T17:45:44.401" v="1698" actId="1032"/>
          <ac:spMkLst>
            <pc:docMk/>
            <pc:sldMk cId="2120016859" sldId="259"/>
            <ac:spMk id="3" creationId="{4C1562F5-F40D-64AA-F3C4-D351084A4C54}"/>
          </ac:spMkLst>
        </pc:spChg>
        <pc:spChg chg="add del mod">
          <ac:chgData name="The Hung Dang" userId="96f00586-de2b-499d-b19c-69c4356b81d7" providerId="ADAL" clId="{16873AFF-4746-408A-98CD-390BC65E0094}" dt="2024-04-07T19:51:41.136" v="3091" actId="22"/>
          <ac:spMkLst>
            <pc:docMk/>
            <pc:sldMk cId="2120016859" sldId="259"/>
            <ac:spMk id="5" creationId="{7B7C2FB0-2693-B419-307F-8C84ACBCEEAC}"/>
          </ac:spMkLst>
        </pc:spChg>
        <pc:spChg chg="add mod">
          <ac:chgData name="The Hung Dang" userId="96f00586-de2b-499d-b19c-69c4356b81d7" providerId="ADAL" clId="{16873AFF-4746-408A-98CD-390BC65E0094}" dt="2024-04-05T18:07:43.351" v="2605" actId="12"/>
          <ac:spMkLst>
            <pc:docMk/>
            <pc:sldMk cId="2120016859" sldId="259"/>
            <ac:spMk id="6" creationId="{613D2384-1D06-A55A-A0BF-9DF49C817B65}"/>
          </ac:spMkLst>
        </pc:spChg>
        <pc:spChg chg="add del mod">
          <ac:chgData name="The Hung Dang" userId="96f00586-de2b-499d-b19c-69c4356b81d7" providerId="ADAL" clId="{16873AFF-4746-408A-98CD-390BC65E0094}" dt="2024-04-07T19:51:46.604" v="3095" actId="478"/>
          <ac:spMkLst>
            <pc:docMk/>
            <pc:sldMk cId="2120016859" sldId="259"/>
            <ac:spMk id="7" creationId="{7435A28D-BADB-A1CF-9763-A156C3C48A33}"/>
          </ac:spMkLst>
        </pc:spChg>
        <pc:spChg chg="add mod">
          <ac:chgData name="The Hung Dang" userId="96f00586-de2b-499d-b19c-69c4356b81d7" providerId="ADAL" clId="{16873AFF-4746-408A-98CD-390BC65E0094}" dt="2024-04-05T17:54:29.103" v="1894" actId="571"/>
          <ac:spMkLst>
            <pc:docMk/>
            <pc:sldMk cId="2120016859" sldId="259"/>
            <ac:spMk id="8" creationId="{158EFC32-DA02-91B6-94CE-37E6F2C0A8D6}"/>
          </ac:spMkLst>
        </pc:spChg>
        <pc:spChg chg="add del mod">
          <ac:chgData name="The Hung Dang" userId="96f00586-de2b-499d-b19c-69c4356b81d7" providerId="ADAL" clId="{16873AFF-4746-408A-98CD-390BC65E0094}" dt="2024-04-05T17:55:00.887" v="1919" actId="478"/>
          <ac:spMkLst>
            <pc:docMk/>
            <pc:sldMk cId="2120016859" sldId="259"/>
            <ac:spMk id="9" creationId="{F362619A-31AB-1FC7-71B9-91DF8C9F3C63}"/>
          </ac:spMkLst>
        </pc:spChg>
        <pc:spChg chg="add del mod">
          <ac:chgData name="The Hung Dang" userId="96f00586-de2b-499d-b19c-69c4356b81d7" providerId="ADAL" clId="{16873AFF-4746-408A-98CD-390BC65E0094}" dt="2024-04-05T17:55:01.650" v="1920" actId="478"/>
          <ac:spMkLst>
            <pc:docMk/>
            <pc:sldMk cId="2120016859" sldId="259"/>
            <ac:spMk id="10" creationId="{817EC444-9367-21CB-3D39-B23DA3203DE0}"/>
          </ac:spMkLst>
        </pc:spChg>
        <pc:spChg chg="add del mod">
          <ac:chgData name="The Hung Dang" userId="96f00586-de2b-499d-b19c-69c4356b81d7" providerId="ADAL" clId="{16873AFF-4746-408A-98CD-390BC65E0094}" dt="2024-04-05T17:55:03.006" v="1922" actId="478"/>
          <ac:spMkLst>
            <pc:docMk/>
            <pc:sldMk cId="2120016859" sldId="259"/>
            <ac:spMk id="11" creationId="{172788C9-372B-9F7C-EF52-74A4EC52B165}"/>
          </ac:spMkLst>
        </pc:spChg>
        <pc:spChg chg="add del mod">
          <ac:chgData name="The Hung Dang" userId="96f00586-de2b-499d-b19c-69c4356b81d7" providerId="ADAL" clId="{16873AFF-4746-408A-98CD-390BC65E0094}" dt="2024-04-07T19:51:46.604" v="3095" actId="478"/>
          <ac:spMkLst>
            <pc:docMk/>
            <pc:sldMk cId="2120016859" sldId="259"/>
            <ac:spMk id="12" creationId="{E897883D-AAE9-81B3-86B6-32F1171B3A16}"/>
          </ac:spMkLst>
        </pc:spChg>
        <pc:spChg chg="add del mod">
          <ac:chgData name="The Hung Dang" userId="96f00586-de2b-499d-b19c-69c4356b81d7" providerId="ADAL" clId="{16873AFF-4746-408A-98CD-390BC65E0094}" dt="2024-04-07T19:51:46.604" v="3095" actId="478"/>
          <ac:spMkLst>
            <pc:docMk/>
            <pc:sldMk cId="2120016859" sldId="259"/>
            <ac:spMk id="13" creationId="{4488CD5D-BD4C-FB80-2874-294C811C0139}"/>
          </ac:spMkLst>
        </pc:spChg>
        <pc:spChg chg="add del mod">
          <ac:chgData name="The Hung Dang" userId="96f00586-de2b-499d-b19c-69c4356b81d7" providerId="ADAL" clId="{16873AFF-4746-408A-98CD-390BC65E0094}" dt="2024-04-07T19:51:46.604" v="3095" actId="478"/>
          <ac:spMkLst>
            <pc:docMk/>
            <pc:sldMk cId="2120016859" sldId="259"/>
            <ac:spMk id="14" creationId="{433677BB-999A-96C9-91F0-7ED5179490BA}"/>
          </ac:spMkLst>
        </pc:spChg>
        <pc:spChg chg="add del mod">
          <ac:chgData name="The Hung Dang" userId="96f00586-de2b-499d-b19c-69c4356b81d7" providerId="ADAL" clId="{16873AFF-4746-408A-98CD-390BC65E0094}" dt="2024-04-07T19:51:46.604" v="3095" actId="478"/>
          <ac:spMkLst>
            <pc:docMk/>
            <pc:sldMk cId="2120016859" sldId="259"/>
            <ac:spMk id="15" creationId="{57564A5E-6F74-2A1F-BF71-DBC8CA1260FF}"/>
          </ac:spMkLst>
        </pc:spChg>
        <pc:graphicFrameChg chg="add del mod modGraphic">
          <ac:chgData name="The Hung Dang" userId="96f00586-de2b-499d-b19c-69c4356b81d7" providerId="ADAL" clId="{16873AFF-4746-408A-98CD-390BC65E0094}" dt="2024-04-07T19:51:38.634" v="3090" actId="478"/>
          <ac:graphicFrameMkLst>
            <pc:docMk/>
            <pc:sldMk cId="2120016859" sldId="259"/>
            <ac:graphicFrameMk id="4" creationId="{33F769DF-CAAB-CF2D-6093-7664F46143D8}"/>
          </ac:graphicFrameMkLst>
        </pc:graphicFrameChg>
        <pc:picChg chg="add mod ord">
          <ac:chgData name="The Hung Dang" userId="96f00586-de2b-499d-b19c-69c4356b81d7" providerId="ADAL" clId="{16873AFF-4746-408A-98CD-390BC65E0094}" dt="2024-04-07T19:51:50.664" v="3096" actId="1076"/>
          <ac:picMkLst>
            <pc:docMk/>
            <pc:sldMk cId="2120016859" sldId="259"/>
            <ac:picMk id="9" creationId="{57998F4F-862B-B2B8-E36F-836FFC183681}"/>
          </ac:picMkLst>
        </pc:picChg>
      </pc:sldChg>
      <pc:sldChg chg="addSp delSp modSp mod">
        <pc:chgData name="The Hung Dang" userId="96f00586-de2b-499d-b19c-69c4356b81d7" providerId="ADAL" clId="{16873AFF-4746-408A-98CD-390BC65E0094}" dt="2024-04-07T20:15:55.362" v="4169" actId="6549"/>
        <pc:sldMkLst>
          <pc:docMk/>
          <pc:sldMk cId="227910793" sldId="260"/>
        </pc:sldMkLst>
        <pc:spChg chg="mod">
          <ac:chgData name="The Hung Dang" userId="96f00586-de2b-499d-b19c-69c4356b81d7" providerId="ADAL" clId="{16873AFF-4746-408A-98CD-390BC65E0094}" dt="2024-04-07T20:13:07.188" v="3948" actId="20577"/>
          <ac:spMkLst>
            <pc:docMk/>
            <pc:sldMk cId="227910793" sldId="260"/>
            <ac:spMk id="2" creationId="{2C208E5E-48E6-40F4-6B82-9439A679E741}"/>
          </ac:spMkLst>
        </pc:spChg>
        <pc:spChg chg="mod">
          <ac:chgData name="The Hung Dang" userId="96f00586-de2b-499d-b19c-69c4356b81d7" providerId="ADAL" clId="{16873AFF-4746-408A-98CD-390BC65E0094}" dt="2024-04-07T20:15:55.362" v="4169" actId="6549"/>
          <ac:spMkLst>
            <pc:docMk/>
            <pc:sldMk cId="227910793" sldId="260"/>
            <ac:spMk id="3" creationId="{4C1562F5-F40D-64AA-F3C4-D351084A4C54}"/>
          </ac:spMkLst>
        </pc:spChg>
        <pc:graphicFrameChg chg="add del mod">
          <ac:chgData name="The Hung Dang" userId="96f00586-de2b-499d-b19c-69c4356b81d7" providerId="ADAL" clId="{16873AFF-4746-408A-98CD-390BC65E0094}" dt="2024-04-04T15:48:57.543" v="413" actId="478"/>
          <ac:graphicFrameMkLst>
            <pc:docMk/>
            <pc:sldMk cId="227910793" sldId="260"/>
            <ac:graphicFrameMk id="4" creationId="{09F57586-943D-EDB3-1B4D-F42AFBDF083A}"/>
          </ac:graphicFrameMkLst>
        </pc:graphicFrameChg>
      </pc:sldChg>
      <pc:sldChg chg="addSp delSp modSp add mod setBg">
        <pc:chgData name="The Hung Dang" userId="96f00586-de2b-499d-b19c-69c4356b81d7" providerId="ADAL" clId="{16873AFF-4746-408A-98CD-390BC65E0094}" dt="2024-04-04T12:28:58.185" v="234" actId="1076"/>
        <pc:sldMkLst>
          <pc:docMk/>
          <pc:sldMk cId="1628722627" sldId="261"/>
        </pc:sldMkLst>
        <pc:spChg chg="mod">
          <ac:chgData name="The Hung Dang" userId="96f00586-de2b-499d-b19c-69c4356b81d7" providerId="ADAL" clId="{16873AFF-4746-408A-98CD-390BC65E0094}" dt="2024-04-04T12:21:15.152" v="174" actId="20577"/>
          <ac:spMkLst>
            <pc:docMk/>
            <pc:sldMk cId="1628722627" sldId="261"/>
            <ac:spMk id="2" creationId="{2C208E5E-48E6-40F4-6B82-9439A679E741}"/>
          </ac:spMkLst>
        </pc:spChg>
        <pc:spChg chg="del mod">
          <ac:chgData name="The Hung Dang" userId="96f00586-de2b-499d-b19c-69c4356b81d7" providerId="ADAL" clId="{16873AFF-4746-408A-98CD-390BC65E0094}" dt="2024-04-04T12:16:47.050" v="132"/>
          <ac:spMkLst>
            <pc:docMk/>
            <pc:sldMk cId="1628722627" sldId="261"/>
            <ac:spMk id="3" creationId="{4C1562F5-F40D-64AA-F3C4-D351084A4C54}"/>
          </ac:spMkLst>
        </pc:spChg>
        <pc:spChg chg="add del mod">
          <ac:chgData name="The Hung Dang" userId="96f00586-de2b-499d-b19c-69c4356b81d7" providerId="ADAL" clId="{16873AFF-4746-408A-98CD-390BC65E0094}" dt="2024-04-04T12:20:34.733" v="144" actId="478"/>
          <ac:spMkLst>
            <pc:docMk/>
            <pc:sldMk cId="1628722627" sldId="261"/>
            <ac:spMk id="11" creationId="{26128815-2C51-AB53-0C06-7C257A4FA601}"/>
          </ac:spMkLst>
        </pc:spChg>
        <pc:spChg chg="add del">
          <ac:chgData name="The Hung Dang" userId="96f00586-de2b-499d-b19c-69c4356b81d7" providerId="ADAL" clId="{16873AFF-4746-408A-98CD-390BC65E0094}" dt="2024-04-04T12:20:38.048" v="152" actId="26606"/>
          <ac:spMkLst>
            <pc:docMk/>
            <pc:sldMk cId="1628722627" sldId="261"/>
            <ac:spMk id="14" creationId="{7C98A213-5994-475E-B327-DC6EC27FBA8B}"/>
          </ac:spMkLst>
        </pc:spChg>
        <pc:spChg chg="add del">
          <ac:chgData name="The Hung Dang" userId="96f00586-de2b-499d-b19c-69c4356b81d7" providerId="ADAL" clId="{16873AFF-4746-408A-98CD-390BC65E0094}" dt="2024-04-04T12:20:38.048" v="152" actId="26606"/>
          <ac:spMkLst>
            <pc:docMk/>
            <pc:sldMk cId="1628722627" sldId="261"/>
            <ac:spMk id="16" creationId="{4B030A0D-0DAD-4A99-89BB-419527D6A64B}"/>
          </ac:spMkLst>
        </pc:spChg>
        <pc:spChg chg="add mod">
          <ac:chgData name="The Hung Dang" userId="96f00586-de2b-499d-b19c-69c4356b81d7" providerId="ADAL" clId="{16873AFF-4746-408A-98CD-390BC65E0094}" dt="2024-04-04T12:28:37.571" v="230" actId="26606"/>
          <ac:spMkLst>
            <pc:docMk/>
            <pc:sldMk cId="1628722627" sldId="261"/>
            <ac:spMk id="22" creationId="{5735FDC4-A688-991F-51A5-505C85F92355}"/>
          </ac:spMkLst>
        </pc:spChg>
        <pc:spChg chg="add del">
          <ac:chgData name="The Hung Dang" userId="96f00586-de2b-499d-b19c-69c4356b81d7" providerId="ADAL" clId="{16873AFF-4746-408A-98CD-390BC65E0094}" dt="2024-04-04T12:28:37.571" v="230" actId="26606"/>
          <ac:spMkLst>
            <pc:docMk/>
            <pc:sldMk cId="1628722627" sldId="261"/>
            <ac:spMk id="26" creationId="{7C98A213-5994-475E-B327-DC6EC27FBA8B}"/>
          </ac:spMkLst>
        </pc:spChg>
        <pc:spChg chg="add del">
          <ac:chgData name="The Hung Dang" userId="96f00586-de2b-499d-b19c-69c4356b81d7" providerId="ADAL" clId="{16873AFF-4746-408A-98CD-390BC65E0094}" dt="2024-04-04T12:28:37.571" v="230" actId="26606"/>
          <ac:spMkLst>
            <pc:docMk/>
            <pc:sldMk cId="1628722627" sldId="261"/>
            <ac:spMk id="28" creationId="{4B030A0D-0DAD-4A99-89BB-419527D6A64B}"/>
          </ac:spMkLst>
        </pc:spChg>
        <pc:spChg chg="add">
          <ac:chgData name="The Hung Dang" userId="96f00586-de2b-499d-b19c-69c4356b81d7" providerId="ADAL" clId="{16873AFF-4746-408A-98CD-390BC65E0094}" dt="2024-04-04T12:28:37.571" v="230" actId="26606"/>
          <ac:spMkLst>
            <pc:docMk/>
            <pc:sldMk cId="1628722627" sldId="261"/>
            <ac:spMk id="35" creationId="{7C98A213-5994-475E-B327-DC6EC27FBA8B}"/>
          </ac:spMkLst>
        </pc:spChg>
        <pc:spChg chg="add">
          <ac:chgData name="The Hung Dang" userId="96f00586-de2b-499d-b19c-69c4356b81d7" providerId="ADAL" clId="{16873AFF-4746-408A-98CD-390BC65E0094}" dt="2024-04-04T12:28:37.571" v="230" actId="26606"/>
          <ac:spMkLst>
            <pc:docMk/>
            <pc:sldMk cId="1628722627" sldId="261"/>
            <ac:spMk id="37" creationId="{4B030A0D-0DAD-4A99-89BB-419527D6A64B}"/>
          </ac:spMkLst>
        </pc:spChg>
        <pc:picChg chg="add del mod ord">
          <ac:chgData name="The Hung Dang" userId="96f00586-de2b-499d-b19c-69c4356b81d7" providerId="ADAL" clId="{16873AFF-4746-408A-98CD-390BC65E0094}" dt="2024-04-04T12:20:26.894" v="141" actId="478"/>
          <ac:picMkLst>
            <pc:docMk/>
            <pc:sldMk cId="1628722627" sldId="261"/>
            <ac:picMk id="5" creationId="{A788248F-811C-6A25-86A3-0609F723782F}"/>
          </ac:picMkLst>
        </pc:picChg>
        <pc:picChg chg="add del mod">
          <ac:chgData name="The Hung Dang" userId="96f00586-de2b-499d-b19c-69c4356b81d7" providerId="ADAL" clId="{16873AFF-4746-408A-98CD-390BC65E0094}" dt="2024-04-04T12:20:26.433" v="140" actId="478"/>
          <ac:picMkLst>
            <pc:docMk/>
            <pc:sldMk cId="1628722627" sldId="261"/>
            <ac:picMk id="7" creationId="{D928B654-76D0-3868-7E5D-2C80612BEC50}"/>
          </ac:picMkLst>
        </pc:picChg>
        <pc:picChg chg="add del mod">
          <ac:chgData name="The Hung Dang" userId="96f00586-de2b-499d-b19c-69c4356b81d7" providerId="ADAL" clId="{16873AFF-4746-408A-98CD-390BC65E0094}" dt="2024-04-04T12:20:31.063" v="143" actId="478"/>
          <ac:picMkLst>
            <pc:docMk/>
            <pc:sldMk cId="1628722627" sldId="261"/>
            <ac:picMk id="9" creationId="{CF9E6BE0-B493-B64B-AB43-45AAB27F530C}"/>
          </ac:picMkLst>
        </pc:picChg>
        <pc:picChg chg="add del mod">
          <ac:chgData name="The Hung Dang" userId="96f00586-de2b-499d-b19c-69c4356b81d7" providerId="ADAL" clId="{16873AFF-4746-408A-98CD-390BC65E0094}" dt="2024-04-04T12:28:31.869" v="220" actId="478"/>
          <ac:picMkLst>
            <pc:docMk/>
            <pc:sldMk cId="1628722627" sldId="261"/>
            <ac:picMk id="17" creationId="{9ACCFEC4-E8FF-8A2A-3321-02507F15FD22}"/>
          </ac:picMkLst>
        </pc:picChg>
        <pc:picChg chg="add del mod">
          <ac:chgData name="The Hung Dang" userId="96f00586-de2b-499d-b19c-69c4356b81d7" providerId="ADAL" clId="{16873AFF-4746-408A-98CD-390BC65E0094}" dt="2024-04-04T12:28:32.631" v="222" actId="478"/>
          <ac:picMkLst>
            <pc:docMk/>
            <pc:sldMk cId="1628722627" sldId="261"/>
            <ac:picMk id="19" creationId="{01DEAB47-03C3-00B3-0CC8-D1B21B301355}"/>
          </ac:picMkLst>
        </pc:picChg>
        <pc:picChg chg="add del mod ord">
          <ac:chgData name="The Hung Dang" userId="96f00586-de2b-499d-b19c-69c4356b81d7" providerId="ADAL" clId="{16873AFF-4746-408A-98CD-390BC65E0094}" dt="2024-04-04T12:28:32.187" v="221" actId="478"/>
          <ac:picMkLst>
            <pc:docMk/>
            <pc:sldMk cId="1628722627" sldId="261"/>
            <ac:picMk id="21" creationId="{3A47AED1-3E34-FEFB-F5FD-42BC11C76404}"/>
          </ac:picMkLst>
        </pc:picChg>
        <pc:picChg chg="add mod">
          <ac:chgData name="The Hung Dang" userId="96f00586-de2b-499d-b19c-69c4356b81d7" providerId="ADAL" clId="{16873AFF-4746-408A-98CD-390BC65E0094}" dt="2024-04-04T12:28:58.185" v="234" actId="1076"/>
          <ac:picMkLst>
            <pc:docMk/>
            <pc:sldMk cId="1628722627" sldId="261"/>
            <ac:picMk id="24" creationId="{776182F5-0C7D-856B-74FC-C86F9E03C427}"/>
          </ac:picMkLst>
        </pc:picChg>
        <pc:picChg chg="add mod">
          <ac:chgData name="The Hung Dang" userId="96f00586-de2b-499d-b19c-69c4356b81d7" providerId="ADAL" clId="{16873AFF-4746-408A-98CD-390BC65E0094}" dt="2024-04-04T12:28:37.571" v="230" actId="26606"/>
          <ac:picMkLst>
            <pc:docMk/>
            <pc:sldMk cId="1628722627" sldId="261"/>
            <ac:picMk id="27" creationId="{A1FB0C55-B218-F5D9-A9F2-504618C136CC}"/>
          </ac:picMkLst>
        </pc:picChg>
        <pc:picChg chg="add mod ord">
          <ac:chgData name="The Hung Dang" userId="96f00586-de2b-499d-b19c-69c4356b81d7" providerId="ADAL" clId="{16873AFF-4746-408A-98CD-390BC65E0094}" dt="2024-04-04T12:28:50.445" v="233" actId="1076"/>
          <ac:picMkLst>
            <pc:docMk/>
            <pc:sldMk cId="1628722627" sldId="261"/>
            <ac:picMk id="30" creationId="{5B121E2C-3D6B-174E-3834-26EABA38FB60}"/>
          </ac:picMkLst>
        </pc:picChg>
      </pc:sldChg>
      <pc:sldChg chg="addSp delSp modSp add mod ord setBg">
        <pc:chgData name="The Hung Dang" userId="96f00586-de2b-499d-b19c-69c4356b81d7" providerId="ADAL" clId="{16873AFF-4746-408A-98CD-390BC65E0094}" dt="2024-04-08T15:03:56.753" v="4702" actId="478"/>
        <pc:sldMkLst>
          <pc:docMk/>
          <pc:sldMk cId="1442726308" sldId="262"/>
        </pc:sldMkLst>
        <pc:spChg chg="mod">
          <ac:chgData name="The Hung Dang" userId="96f00586-de2b-499d-b19c-69c4356b81d7" providerId="ADAL" clId="{16873AFF-4746-408A-98CD-390BC65E0094}" dt="2024-04-04T16:46:21.152" v="664" actId="26606"/>
          <ac:spMkLst>
            <pc:docMk/>
            <pc:sldMk cId="1442726308" sldId="262"/>
            <ac:spMk id="2" creationId="{2C208E5E-48E6-40F4-6B82-9439A679E741}"/>
          </ac:spMkLst>
        </pc:spChg>
        <pc:spChg chg="mod">
          <ac:chgData name="The Hung Dang" userId="96f00586-de2b-499d-b19c-69c4356b81d7" providerId="ADAL" clId="{16873AFF-4746-408A-98CD-390BC65E0094}" dt="2024-04-08T12:53:07.174" v="4697" actId="20577"/>
          <ac:spMkLst>
            <pc:docMk/>
            <pc:sldMk cId="1442726308" sldId="262"/>
            <ac:spMk id="3" creationId="{4C1562F5-F40D-64AA-F3C4-D351084A4C54}"/>
          </ac:spMkLst>
        </pc:spChg>
        <pc:spChg chg="add del">
          <ac:chgData name="The Hung Dang" userId="96f00586-de2b-499d-b19c-69c4356b81d7" providerId="ADAL" clId="{16873AFF-4746-408A-98CD-390BC65E0094}" dt="2024-04-04T16:46:19.550" v="661" actId="26606"/>
          <ac:spMkLst>
            <pc:docMk/>
            <pc:sldMk cId="1442726308" sldId="262"/>
            <ac:spMk id="10" creationId="{743AA782-23D1-4521-8CAD-47662984AA08}"/>
          </ac:spMkLst>
        </pc:spChg>
        <pc:spChg chg="add del">
          <ac:chgData name="The Hung Dang" userId="96f00586-de2b-499d-b19c-69c4356b81d7" providerId="ADAL" clId="{16873AFF-4746-408A-98CD-390BC65E0094}" dt="2024-04-04T16:46:19.550" v="661" actId="26606"/>
          <ac:spMkLst>
            <pc:docMk/>
            <pc:sldMk cId="1442726308" sldId="262"/>
            <ac:spMk id="12" creationId="{71877DBC-BB60-40F0-AC93-2ACDBAAE60CE}"/>
          </ac:spMkLst>
        </pc:spChg>
        <pc:spChg chg="add del">
          <ac:chgData name="The Hung Dang" userId="96f00586-de2b-499d-b19c-69c4356b81d7" providerId="ADAL" clId="{16873AFF-4746-408A-98CD-390BC65E0094}" dt="2024-04-04T16:46:21.147" v="663" actId="26606"/>
          <ac:spMkLst>
            <pc:docMk/>
            <pc:sldMk cId="1442726308" sldId="262"/>
            <ac:spMk id="14" creationId="{49B530FE-A87D-41A0-A920-ADC6539EAA44}"/>
          </ac:spMkLst>
        </pc:spChg>
        <pc:spChg chg="add del">
          <ac:chgData name="The Hung Dang" userId="96f00586-de2b-499d-b19c-69c4356b81d7" providerId="ADAL" clId="{16873AFF-4746-408A-98CD-390BC65E0094}" dt="2024-04-04T16:46:21.147" v="663" actId="26606"/>
          <ac:spMkLst>
            <pc:docMk/>
            <pc:sldMk cId="1442726308" sldId="262"/>
            <ac:spMk id="15" creationId="{7B831B6F-405A-4B47-B9BB-5CA88F285844}"/>
          </ac:spMkLst>
        </pc:spChg>
        <pc:spChg chg="add del">
          <ac:chgData name="The Hung Dang" userId="96f00586-de2b-499d-b19c-69c4356b81d7" providerId="ADAL" clId="{16873AFF-4746-408A-98CD-390BC65E0094}" dt="2024-04-04T16:46:21.147" v="663" actId="26606"/>
          <ac:spMkLst>
            <pc:docMk/>
            <pc:sldMk cId="1442726308" sldId="262"/>
            <ac:spMk id="16" creationId="{15109354-9C5D-4F8C-B0E6-D1043C7BF20A}"/>
          </ac:spMkLst>
        </pc:spChg>
        <pc:spChg chg="add">
          <ac:chgData name="The Hung Dang" userId="96f00586-de2b-499d-b19c-69c4356b81d7" providerId="ADAL" clId="{16873AFF-4746-408A-98CD-390BC65E0094}" dt="2024-04-04T16:46:21.152" v="664" actId="26606"/>
          <ac:spMkLst>
            <pc:docMk/>
            <pc:sldMk cId="1442726308" sldId="262"/>
            <ac:spMk id="18" creationId="{743AA782-23D1-4521-8CAD-47662984AA08}"/>
          </ac:spMkLst>
        </pc:spChg>
        <pc:spChg chg="add">
          <ac:chgData name="The Hung Dang" userId="96f00586-de2b-499d-b19c-69c4356b81d7" providerId="ADAL" clId="{16873AFF-4746-408A-98CD-390BC65E0094}" dt="2024-04-04T16:46:21.152" v="664" actId="26606"/>
          <ac:spMkLst>
            <pc:docMk/>
            <pc:sldMk cId="1442726308" sldId="262"/>
            <ac:spMk id="19" creationId="{71877DBC-BB60-40F0-AC93-2ACDBAAE60CE}"/>
          </ac:spMkLst>
        </pc:spChg>
        <pc:picChg chg="add mod ord modCrop">
          <ac:chgData name="The Hung Dang" userId="96f00586-de2b-499d-b19c-69c4356b81d7" providerId="ADAL" clId="{16873AFF-4746-408A-98CD-390BC65E0094}" dt="2024-04-07T20:05:08.729" v="3302" actId="14100"/>
          <ac:picMkLst>
            <pc:docMk/>
            <pc:sldMk cId="1442726308" sldId="262"/>
            <ac:picMk id="5" creationId="{54AB4451-31AD-663A-2420-C9CDC8DDD9B3}"/>
          </ac:picMkLst>
        </pc:picChg>
        <pc:picChg chg="add mod">
          <ac:chgData name="The Hung Dang" userId="96f00586-de2b-499d-b19c-69c4356b81d7" providerId="ADAL" clId="{16873AFF-4746-408A-98CD-390BC65E0094}" dt="2024-04-04T16:48:57.427" v="778" actId="14100"/>
          <ac:picMkLst>
            <pc:docMk/>
            <pc:sldMk cId="1442726308" sldId="262"/>
            <ac:picMk id="6" creationId="{81F49876-75BB-99CC-AEE7-356AD9FF8C31}"/>
          </ac:picMkLst>
        </pc:picChg>
        <pc:picChg chg="add del mod modCrop">
          <ac:chgData name="The Hung Dang" userId="96f00586-de2b-499d-b19c-69c4356b81d7" providerId="ADAL" clId="{16873AFF-4746-408A-98CD-390BC65E0094}" dt="2024-04-08T15:03:56.753" v="4702" actId="478"/>
          <ac:picMkLst>
            <pc:docMk/>
            <pc:sldMk cId="1442726308" sldId="262"/>
            <ac:picMk id="7" creationId="{342CD182-4DA2-3AD4-5D68-558A6FC27BBE}"/>
          </ac:picMkLst>
        </pc:picChg>
        <pc:picChg chg="add del mod">
          <ac:chgData name="The Hung Dang" userId="96f00586-de2b-499d-b19c-69c4356b81d7" providerId="ADAL" clId="{16873AFF-4746-408A-98CD-390BC65E0094}" dt="2024-04-07T20:04:57.919" v="3296" actId="478"/>
          <ac:picMkLst>
            <pc:docMk/>
            <pc:sldMk cId="1442726308" sldId="262"/>
            <ac:picMk id="7" creationId="{CE62A5FA-3771-FDC9-BE88-5CF77B0BE3AB}"/>
          </ac:picMkLst>
        </pc:picChg>
        <pc:picChg chg="add mod">
          <ac:chgData name="The Hung Dang" userId="96f00586-de2b-499d-b19c-69c4356b81d7" providerId="ADAL" clId="{16873AFF-4746-408A-98CD-390BC65E0094}" dt="2024-04-07T20:05:11.369" v="3303" actId="1076"/>
          <ac:picMkLst>
            <pc:docMk/>
            <pc:sldMk cId="1442726308" sldId="262"/>
            <ac:picMk id="9" creationId="{D924726E-730A-5DF2-A125-3F05E47F4121}"/>
          </ac:picMkLst>
        </pc:picChg>
      </pc:sldChg>
      <pc:sldChg chg="addSp delSp modSp add mod">
        <pc:chgData name="The Hung Dang" userId="96f00586-de2b-499d-b19c-69c4356b81d7" providerId="ADAL" clId="{16873AFF-4746-408A-98CD-390BC65E0094}" dt="2024-04-04T15:02:20.013" v="332" actId="1076"/>
        <pc:sldMkLst>
          <pc:docMk/>
          <pc:sldMk cId="1582305000" sldId="263"/>
        </pc:sldMkLst>
        <pc:spChg chg="mod">
          <ac:chgData name="The Hung Dang" userId="96f00586-de2b-499d-b19c-69c4356b81d7" providerId="ADAL" clId="{16873AFF-4746-408A-98CD-390BC65E0094}" dt="2024-04-04T15:02:08.471" v="329" actId="26606"/>
          <ac:spMkLst>
            <pc:docMk/>
            <pc:sldMk cId="1582305000" sldId="263"/>
            <ac:spMk id="2" creationId="{2C208E5E-48E6-40F4-6B82-9439A679E741}"/>
          </ac:spMkLst>
        </pc:spChg>
        <pc:spChg chg="del mod">
          <ac:chgData name="The Hung Dang" userId="96f00586-de2b-499d-b19c-69c4356b81d7" providerId="ADAL" clId="{16873AFF-4746-408A-98CD-390BC65E0094}" dt="2024-04-04T15:02:06.554" v="328" actId="478"/>
          <ac:spMkLst>
            <pc:docMk/>
            <pc:sldMk cId="1582305000" sldId="263"/>
            <ac:spMk id="22" creationId="{5735FDC4-A688-991F-51A5-505C85F92355}"/>
          </ac:spMkLst>
        </pc:spChg>
        <pc:spChg chg="del">
          <ac:chgData name="The Hung Dang" userId="96f00586-de2b-499d-b19c-69c4356b81d7" providerId="ADAL" clId="{16873AFF-4746-408A-98CD-390BC65E0094}" dt="2024-04-04T15:01:54.448" v="326" actId="26606"/>
          <ac:spMkLst>
            <pc:docMk/>
            <pc:sldMk cId="1582305000" sldId="263"/>
            <ac:spMk id="35" creationId="{7C98A213-5994-475E-B327-DC6EC27FBA8B}"/>
          </ac:spMkLst>
        </pc:spChg>
        <pc:spChg chg="del">
          <ac:chgData name="The Hung Dang" userId="96f00586-de2b-499d-b19c-69c4356b81d7" providerId="ADAL" clId="{16873AFF-4746-408A-98CD-390BC65E0094}" dt="2024-04-04T15:01:54.448" v="326" actId="26606"/>
          <ac:spMkLst>
            <pc:docMk/>
            <pc:sldMk cId="1582305000" sldId="263"/>
            <ac:spMk id="37" creationId="{4B030A0D-0DAD-4A99-89BB-419527D6A64B}"/>
          </ac:spMkLst>
        </pc:spChg>
        <pc:spChg chg="add del">
          <ac:chgData name="The Hung Dang" userId="96f00586-de2b-499d-b19c-69c4356b81d7" providerId="ADAL" clId="{16873AFF-4746-408A-98CD-390BC65E0094}" dt="2024-04-04T15:02:08.471" v="329" actId="26606"/>
          <ac:spMkLst>
            <pc:docMk/>
            <pc:sldMk cId="1582305000" sldId="263"/>
            <ac:spMk id="42" creationId="{D4469056-D581-421C-80DD-CCE96ECB334A}"/>
          </ac:spMkLst>
        </pc:spChg>
        <pc:spChg chg="add del">
          <ac:chgData name="The Hung Dang" userId="96f00586-de2b-499d-b19c-69c4356b81d7" providerId="ADAL" clId="{16873AFF-4746-408A-98CD-390BC65E0094}" dt="2024-04-04T15:02:08.471" v="329" actId="26606"/>
          <ac:spMkLst>
            <pc:docMk/>
            <pc:sldMk cId="1582305000" sldId="263"/>
            <ac:spMk id="44" creationId="{276A54DD-7E68-43B8-A73D-2B9A1AE3168E}"/>
          </ac:spMkLst>
        </pc:spChg>
        <pc:spChg chg="add">
          <ac:chgData name="The Hung Dang" userId="96f00586-de2b-499d-b19c-69c4356b81d7" providerId="ADAL" clId="{16873AFF-4746-408A-98CD-390BC65E0094}" dt="2024-04-04T15:02:08.471" v="329" actId="26606"/>
          <ac:spMkLst>
            <pc:docMk/>
            <pc:sldMk cId="1582305000" sldId="263"/>
            <ac:spMk id="49" creationId="{7C98A213-5994-475E-B327-DC6EC27FBA8B}"/>
          </ac:spMkLst>
        </pc:spChg>
        <pc:spChg chg="add">
          <ac:chgData name="The Hung Dang" userId="96f00586-de2b-499d-b19c-69c4356b81d7" providerId="ADAL" clId="{16873AFF-4746-408A-98CD-390BC65E0094}" dt="2024-04-04T15:02:08.471" v="329" actId="26606"/>
          <ac:spMkLst>
            <pc:docMk/>
            <pc:sldMk cId="1582305000" sldId="263"/>
            <ac:spMk id="51" creationId="{4B030A0D-0DAD-4A99-89BB-419527D6A64B}"/>
          </ac:spMkLst>
        </pc:spChg>
        <pc:picChg chg="add mod ord">
          <ac:chgData name="The Hung Dang" userId="96f00586-de2b-499d-b19c-69c4356b81d7" providerId="ADAL" clId="{16873AFF-4746-408A-98CD-390BC65E0094}" dt="2024-04-04T15:02:20.013" v="332" actId="1076"/>
          <ac:picMkLst>
            <pc:docMk/>
            <pc:sldMk cId="1582305000" sldId="263"/>
            <ac:picMk id="4" creationId="{53E6509A-9227-65A8-0753-D07B8B5CF7BA}"/>
          </ac:picMkLst>
        </pc:picChg>
        <pc:picChg chg="add mod">
          <ac:chgData name="The Hung Dang" userId="96f00586-de2b-499d-b19c-69c4356b81d7" providerId="ADAL" clId="{16873AFF-4746-408A-98CD-390BC65E0094}" dt="2024-04-04T15:02:16.434" v="331" actId="1076"/>
          <ac:picMkLst>
            <pc:docMk/>
            <pc:sldMk cId="1582305000" sldId="263"/>
            <ac:picMk id="6" creationId="{0E315B09-7ECF-2B57-CE28-496C24F62F7B}"/>
          </ac:picMkLst>
        </pc:picChg>
        <pc:picChg chg="add mod">
          <ac:chgData name="The Hung Dang" userId="96f00586-de2b-499d-b19c-69c4356b81d7" providerId="ADAL" clId="{16873AFF-4746-408A-98CD-390BC65E0094}" dt="2024-04-04T15:02:08.471" v="329" actId="26606"/>
          <ac:picMkLst>
            <pc:docMk/>
            <pc:sldMk cId="1582305000" sldId="263"/>
            <ac:picMk id="8" creationId="{293F45E1-2B1F-0133-FF0D-833834F2735D}"/>
          </ac:picMkLst>
        </pc:picChg>
        <pc:picChg chg="del">
          <ac:chgData name="The Hung Dang" userId="96f00586-de2b-499d-b19c-69c4356b81d7" providerId="ADAL" clId="{16873AFF-4746-408A-98CD-390BC65E0094}" dt="2024-04-04T15:01:50.950" v="323" actId="478"/>
          <ac:picMkLst>
            <pc:docMk/>
            <pc:sldMk cId="1582305000" sldId="263"/>
            <ac:picMk id="24" creationId="{776182F5-0C7D-856B-74FC-C86F9E03C427}"/>
          </ac:picMkLst>
        </pc:picChg>
        <pc:picChg chg="del">
          <ac:chgData name="The Hung Dang" userId="96f00586-de2b-499d-b19c-69c4356b81d7" providerId="ADAL" clId="{16873AFF-4746-408A-98CD-390BC65E0094}" dt="2024-04-04T15:01:51.593" v="324" actId="478"/>
          <ac:picMkLst>
            <pc:docMk/>
            <pc:sldMk cId="1582305000" sldId="263"/>
            <ac:picMk id="27" creationId="{A1FB0C55-B218-F5D9-A9F2-504618C136CC}"/>
          </ac:picMkLst>
        </pc:picChg>
        <pc:picChg chg="del mod ord">
          <ac:chgData name="The Hung Dang" userId="96f00586-de2b-499d-b19c-69c4356b81d7" providerId="ADAL" clId="{16873AFF-4746-408A-98CD-390BC65E0094}" dt="2024-04-04T15:01:55.408" v="327" actId="478"/>
          <ac:picMkLst>
            <pc:docMk/>
            <pc:sldMk cId="1582305000" sldId="263"/>
            <ac:picMk id="30" creationId="{5B121E2C-3D6B-174E-3834-26EABA38FB60}"/>
          </ac:picMkLst>
        </pc:picChg>
      </pc:sldChg>
      <pc:sldChg chg="new del">
        <pc:chgData name="The Hung Dang" userId="96f00586-de2b-499d-b19c-69c4356b81d7" providerId="ADAL" clId="{16873AFF-4746-408A-98CD-390BC65E0094}" dt="2024-04-04T12:29:12.109" v="236" actId="680"/>
        <pc:sldMkLst>
          <pc:docMk/>
          <pc:sldMk cId="3670334164" sldId="263"/>
        </pc:sldMkLst>
      </pc:sldChg>
      <pc:sldChg chg="addSp delSp modSp add mod modAnim">
        <pc:chgData name="The Hung Dang" userId="96f00586-de2b-499d-b19c-69c4356b81d7" providerId="ADAL" clId="{16873AFF-4746-408A-98CD-390BC65E0094}" dt="2024-04-04T15:50:18.448" v="421" actId="478"/>
        <pc:sldMkLst>
          <pc:docMk/>
          <pc:sldMk cId="2250093596" sldId="264"/>
        </pc:sldMkLst>
        <pc:spChg chg="mod">
          <ac:chgData name="The Hung Dang" userId="96f00586-de2b-499d-b19c-69c4356b81d7" providerId="ADAL" clId="{16873AFF-4746-408A-98CD-390BC65E0094}" dt="2024-04-04T15:46:27.598" v="410" actId="1076"/>
          <ac:spMkLst>
            <pc:docMk/>
            <pc:sldMk cId="2250093596" sldId="264"/>
            <ac:spMk id="2" creationId="{2C208E5E-48E6-40F4-6B82-9439A679E741}"/>
          </ac:spMkLst>
        </pc:spChg>
        <pc:graphicFrameChg chg="add del mod">
          <ac:chgData name="The Hung Dang" userId="96f00586-de2b-499d-b19c-69c4356b81d7" providerId="ADAL" clId="{16873AFF-4746-408A-98CD-390BC65E0094}" dt="2024-04-04T15:50:18.448" v="421" actId="478"/>
          <ac:graphicFrameMkLst>
            <pc:docMk/>
            <pc:sldMk cId="2250093596" sldId="264"/>
            <ac:graphicFrameMk id="5" creationId="{2E7F90A3-244A-1D20-95DA-E74C8F8585C7}"/>
          </ac:graphicFrameMkLst>
        </pc:graphicFrameChg>
        <pc:picChg chg="add mod">
          <ac:chgData name="The Hung Dang" userId="96f00586-de2b-499d-b19c-69c4356b81d7" providerId="ADAL" clId="{16873AFF-4746-408A-98CD-390BC65E0094}" dt="2024-04-04T15:46:07.942" v="371" actId="1076"/>
          <ac:picMkLst>
            <pc:docMk/>
            <pc:sldMk cId="2250093596" sldId="264"/>
            <ac:picMk id="3" creationId="{21A60E41-E8BD-7ACE-0022-14C4D30FB5A2}"/>
          </ac:picMkLst>
        </pc:picChg>
        <pc:picChg chg="del">
          <ac:chgData name="The Hung Dang" userId="96f00586-de2b-499d-b19c-69c4356b81d7" providerId="ADAL" clId="{16873AFF-4746-408A-98CD-390BC65E0094}" dt="2024-04-04T15:43:48.867" v="365" actId="478"/>
          <ac:picMkLst>
            <pc:docMk/>
            <pc:sldMk cId="2250093596" sldId="264"/>
            <ac:picMk id="4" creationId="{53E6509A-9227-65A8-0753-D07B8B5CF7BA}"/>
          </ac:picMkLst>
        </pc:picChg>
        <pc:picChg chg="del">
          <ac:chgData name="The Hung Dang" userId="96f00586-de2b-499d-b19c-69c4356b81d7" providerId="ADAL" clId="{16873AFF-4746-408A-98CD-390BC65E0094}" dt="2024-04-04T15:43:50.757" v="367" actId="478"/>
          <ac:picMkLst>
            <pc:docMk/>
            <pc:sldMk cId="2250093596" sldId="264"/>
            <ac:picMk id="6" creationId="{0E315B09-7ECF-2B57-CE28-496C24F62F7B}"/>
          </ac:picMkLst>
        </pc:picChg>
        <pc:picChg chg="del">
          <ac:chgData name="The Hung Dang" userId="96f00586-de2b-499d-b19c-69c4356b81d7" providerId="ADAL" clId="{16873AFF-4746-408A-98CD-390BC65E0094}" dt="2024-04-04T15:43:49.950" v="366" actId="478"/>
          <ac:picMkLst>
            <pc:docMk/>
            <pc:sldMk cId="2250093596" sldId="264"/>
            <ac:picMk id="8" creationId="{293F45E1-2B1F-0133-FF0D-833834F2735D}"/>
          </ac:picMkLst>
        </pc:picChg>
      </pc:sldChg>
      <pc:sldChg chg="addSp delSp modSp add mod addAnim delAnim">
        <pc:chgData name="The Hung Dang" userId="96f00586-de2b-499d-b19c-69c4356b81d7" providerId="ADAL" clId="{16873AFF-4746-408A-98CD-390BC65E0094}" dt="2024-04-05T11:28:39.451" v="998" actId="1076"/>
        <pc:sldMkLst>
          <pc:docMk/>
          <pc:sldMk cId="1156306874" sldId="265"/>
        </pc:sldMkLst>
        <pc:spChg chg="mod ord">
          <ac:chgData name="The Hung Dang" userId="96f00586-de2b-499d-b19c-69c4356b81d7" providerId="ADAL" clId="{16873AFF-4746-408A-98CD-390BC65E0094}" dt="2024-04-05T11:28:08.160" v="990" actId="26606"/>
          <ac:spMkLst>
            <pc:docMk/>
            <pc:sldMk cId="1156306874" sldId="265"/>
            <ac:spMk id="2" creationId="{2C208E5E-48E6-40F4-6B82-9439A679E741}"/>
          </ac:spMkLst>
        </pc:spChg>
        <pc:spChg chg="del">
          <ac:chgData name="The Hung Dang" userId="96f00586-de2b-499d-b19c-69c4356b81d7" providerId="ADAL" clId="{16873AFF-4746-408A-98CD-390BC65E0094}" dt="2024-04-04T15:55:58.061" v="427" actId="26606"/>
          <ac:spMkLst>
            <pc:docMk/>
            <pc:sldMk cId="1156306874" sldId="265"/>
            <ac:spMk id="49" creationId="{7C98A213-5994-475E-B327-DC6EC27FBA8B}"/>
          </ac:spMkLst>
        </pc:spChg>
        <pc:spChg chg="del">
          <ac:chgData name="The Hung Dang" userId="96f00586-de2b-499d-b19c-69c4356b81d7" providerId="ADAL" clId="{16873AFF-4746-408A-98CD-390BC65E0094}" dt="2024-04-04T15:55:58.061" v="427" actId="26606"/>
          <ac:spMkLst>
            <pc:docMk/>
            <pc:sldMk cId="1156306874" sldId="265"/>
            <ac:spMk id="51" creationId="{4B030A0D-0DAD-4A99-89BB-419527D6A64B}"/>
          </ac:spMkLst>
        </pc:spChg>
        <pc:spChg chg="add del">
          <ac:chgData name="The Hung Dang" userId="96f00586-de2b-499d-b19c-69c4356b81d7" providerId="ADAL" clId="{16873AFF-4746-408A-98CD-390BC65E0094}" dt="2024-04-04T16:29:21.464" v="468" actId="26606"/>
          <ac:spMkLst>
            <pc:docMk/>
            <pc:sldMk cId="1156306874" sldId="265"/>
            <ac:spMk id="56" creationId="{91DC6ABD-215C-4EA8-A483-CEF5B99AB385}"/>
          </ac:spMkLst>
        </pc:spChg>
        <pc:spChg chg="add del">
          <ac:chgData name="The Hung Dang" userId="96f00586-de2b-499d-b19c-69c4356b81d7" providerId="ADAL" clId="{16873AFF-4746-408A-98CD-390BC65E0094}" dt="2024-04-04T16:29:21.464" v="468" actId="26606"/>
          <ac:spMkLst>
            <pc:docMk/>
            <pc:sldMk cId="1156306874" sldId="265"/>
            <ac:spMk id="62" creationId="{04357C93-F0CB-4A1C-8F77-4E9063789819}"/>
          </ac:spMkLst>
        </pc:spChg>
        <pc:spChg chg="add del">
          <ac:chgData name="The Hung Dang" userId="96f00586-de2b-499d-b19c-69c4356b81d7" providerId="ADAL" clId="{16873AFF-4746-408A-98CD-390BC65E0094}" dt="2024-04-04T16:31:13.705" v="476" actId="26606"/>
          <ac:spMkLst>
            <pc:docMk/>
            <pc:sldMk cId="1156306874" sldId="265"/>
            <ac:spMk id="67" creationId="{53F29798-D584-4792-9B62-3F5F5C36D619}"/>
          </ac:spMkLst>
        </pc:spChg>
        <pc:spChg chg="add del">
          <ac:chgData name="The Hung Dang" userId="96f00586-de2b-499d-b19c-69c4356b81d7" providerId="ADAL" clId="{16873AFF-4746-408A-98CD-390BC65E0094}" dt="2024-04-05T11:28:08.160" v="990" actId="26606"/>
          <ac:spMkLst>
            <pc:docMk/>
            <pc:sldMk cId="1156306874" sldId="265"/>
            <ac:spMk id="72" creationId="{53F29798-D584-4792-9B62-3F5F5C36D619}"/>
          </ac:spMkLst>
        </pc:spChg>
        <pc:spChg chg="add">
          <ac:chgData name="The Hung Dang" userId="96f00586-de2b-499d-b19c-69c4356b81d7" providerId="ADAL" clId="{16873AFF-4746-408A-98CD-390BC65E0094}" dt="2024-04-05T11:28:08.160" v="990" actId="26606"/>
          <ac:spMkLst>
            <pc:docMk/>
            <pc:sldMk cId="1156306874" sldId="265"/>
            <ac:spMk id="77" creationId="{B6ECEE03-918F-43ED-A7B3-F1BDE3FCECAF}"/>
          </ac:spMkLst>
        </pc:spChg>
        <pc:spChg chg="add">
          <ac:chgData name="The Hung Dang" userId="96f00586-de2b-499d-b19c-69c4356b81d7" providerId="ADAL" clId="{16873AFF-4746-408A-98CD-390BC65E0094}" dt="2024-04-05T11:28:08.160" v="990" actId="26606"/>
          <ac:spMkLst>
            <pc:docMk/>
            <pc:sldMk cId="1156306874" sldId="265"/>
            <ac:spMk id="79" creationId="{010B55F0-C448-403A-8231-AD42A7BA271C}"/>
          </ac:spMkLst>
        </pc:spChg>
        <pc:grpChg chg="add del">
          <ac:chgData name="The Hung Dang" userId="96f00586-de2b-499d-b19c-69c4356b81d7" providerId="ADAL" clId="{16873AFF-4746-408A-98CD-390BC65E0094}" dt="2024-04-04T16:29:21.464" v="468" actId="26606"/>
          <ac:grpSpMkLst>
            <pc:docMk/>
            <pc:sldMk cId="1156306874" sldId="265"/>
            <ac:grpSpMk id="58" creationId="{3AF6A671-C637-4547-85F4-51B6D1881399}"/>
          </ac:grpSpMkLst>
        </pc:grpChg>
        <pc:picChg chg="del">
          <ac:chgData name="The Hung Dang" userId="96f00586-de2b-499d-b19c-69c4356b81d7" providerId="ADAL" clId="{16873AFF-4746-408A-98CD-390BC65E0094}" dt="2024-04-04T15:55:54.098" v="423" actId="478"/>
          <ac:picMkLst>
            <pc:docMk/>
            <pc:sldMk cId="1156306874" sldId="265"/>
            <ac:picMk id="3" creationId="{21A60E41-E8BD-7ACE-0022-14C4D30FB5A2}"/>
          </ac:picMkLst>
        </pc:picChg>
        <pc:picChg chg="add del mod">
          <ac:chgData name="The Hung Dang" userId="96f00586-de2b-499d-b19c-69c4356b81d7" providerId="ADAL" clId="{16873AFF-4746-408A-98CD-390BC65E0094}" dt="2024-04-05T11:28:35.825" v="996" actId="478"/>
          <ac:picMkLst>
            <pc:docMk/>
            <pc:sldMk cId="1156306874" sldId="265"/>
            <ac:picMk id="3" creationId="{CEBA929A-C028-D386-BB39-7C7039C2A384}"/>
          </ac:picMkLst>
        </pc:picChg>
        <pc:picChg chg="add mod">
          <ac:chgData name="The Hung Dang" userId="96f00586-de2b-499d-b19c-69c4356b81d7" providerId="ADAL" clId="{16873AFF-4746-408A-98CD-390BC65E0094}" dt="2024-04-05T11:28:39.451" v="998" actId="1076"/>
          <ac:picMkLst>
            <pc:docMk/>
            <pc:sldMk cId="1156306874" sldId="265"/>
            <ac:picMk id="4" creationId="{28E07345-86C2-283D-CAAD-AC8500951490}"/>
          </ac:picMkLst>
        </pc:picChg>
        <pc:picChg chg="add mod ord">
          <ac:chgData name="The Hung Dang" userId="96f00586-de2b-499d-b19c-69c4356b81d7" providerId="ADAL" clId="{16873AFF-4746-408A-98CD-390BC65E0094}" dt="2024-04-05T11:28:08.160" v="990" actId="26606"/>
          <ac:picMkLst>
            <pc:docMk/>
            <pc:sldMk cId="1156306874" sldId="265"/>
            <ac:picMk id="5" creationId="{56918E5D-AEA8-4534-0C31-6888527FB5A1}"/>
          </ac:picMkLst>
        </pc:picChg>
        <pc:picChg chg="add del mod">
          <ac:chgData name="The Hung Dang" userId="96f00586-de2b-499d-b19c-69c4356b81d7" providerId="ADAL" clId="{16873AFF-4746-408A-98CD-390BC65E0094}" dt="2024-04-04T16:31:12.053" v="475" actId="478"/>
          <ac:picMkLst>
            <pc:docMk/>
            <pc:sldMk cId="1156306874" sldId="265"/>
            <ac:picMk id="7" creationId="{585074BA-E70B-DF07-D870-07316C3D8333}"/>
          </ac:picMkLst>
        </pc:picChg>
        <pc:picChg chg="add mod ord">
          <ac:chgData name="The Hung Dang" userId="96f00586-de2b-499d-b19c-69c4356b81d7" providerId="ADAL" clId="{16873AFF-4746-408A-98CD-390BC65E0094}" dt="2024-04-05T11:28:08.160" v="990" actId="26606"/>
          <ac:picMkLst>
            <pc:docMk/>
            <pc:sldMk cId="1156306874" sldId="265"/>
            <ac:picMk id="9" creationId="{2E3DE329-D96D-924C-EA6B-900C97CE7D53}"/>
          </ac:picMkLst>
        </pc:picChg>
      </pc:sldChg>
      <pc:sldChg chg="addSp delSp modSp add mod">
        <pc:chgData name="The Hung Dang" userId="96f00586-de2b-499d-b19c-69c4356b81d7" providerId="ADAL" clId="{16873AFF-4746-408A-98CD-390BC65E0094}" dt="2024-04-07T20:09:09.090" v="3648" actId="20577"/>
        <pc:sldMkLst>
          <pc:docMk/>
          <pc:sldMk cId="1695058687" sldId="266"/>
        </pc:sldMkLst>
        <pc:spChg chg="mod">
          <ac:chgData name="The Hung Dang" userId="96f00586-de2b-499d-b19c-69c4356b81d7" providerId="ADAL" clId="{16873AFF-4746-408A-98CD-390BC65E0094}" dt="2024-04-05T18:11:06.453" v="2759" actId="20577"/>
          <ac:spMkLst>
            <pc:docMk/>
            <pc:sldMk cId="1695058687" sldId="266"/>
            <ac:spMk id="2" creationId="{2C208E5E-48E6-40F4-6B82-9439A679E741}"/>
          </ac:spMkLst>
        </pc:spChg>
        <pc:spChg chg="mod">
          <ac:chgData name="The Hung Dang" userId="96f00586-de2b-499d-b19c-69c4356b81d7" providerId="ADAL" clId="{16873AFF-4746-408A-98CD-390BC65E0094}" dt="2024-04-07T20:09:09.090" v="3648" actId="20577"/>
          <ac:spMkLst>
            <pc:docMk/>
            <pc:sldMk cId="1695058687" sldId="266"/>
            <ac:spMk id="3" creationId="{4C1562F5-F40D-64AA-F3C4-D351084A4C54}"/>
          </ac:spMkLst>
        </pc:spChg>
        <pc:picChg chg="del">
          <ac:chgData name="The Hung Dang" userId="96f00586-de2b-499d-b19c-69c4356b81d7" providerId="ADAL" clId="{16873AFF-4746-408A-98CD-390BC65E0094}" dt="2024-04-04T16:53:34.635" v="987" actId="478"/>
          <ac:picMkLst>
            <pc:docMk/>
            <pc:sldMk cId="1695058687" sldId="266"/>
            <ac:picMk id="5" creationId="{54AB4451-31AD-663A-2420-C9CDC8DDD9B3}"/>
          </ac:picMkLst>
        </pc:picChg>
        <pc:picChg chg="add mod">
          <ac:chgData name="The Hung Dang" userId="96f00586-de2b-499d-b19c-69c4356b81d7" providerId="ADAL" clId="{16873AFF-4746-408A-98CD-390BC65E0094}" dt="2024-04-07T20:07:32" v="3498" actId="1076"/>
          <ac:picMkLst>
            <pc:docMk/>
            <pc:sldMk cId="1695058687" sldId="266"/>
            <ac:picMk id="5" creationId="{D95EEDBE-6B61-1B2D-9A68-F45986A071D0}"/>
          </ac:picMkLst>
        </pc:picChg>
        <pc:picChg chg="del">
          <ac:chgData name="The Hung Dang" userId="96f00586-de2b-499d-b19c-69c4356b81d7" providerId="ADAL" clId="{16873AFF-4746-408A-98CD-390BC65E0094}" dt="2024-04-04T16:53:33.062" v="986" actId="478"/>
          <ac:picMkLst>
            <pc:docMk/>
            <pc:sldMk cId="1695058687" sldId="266"/>
            <ac:picMk id="6" creationId="{81F49876-75BB-99CC-AEE7-356AD9FF8C31}"/>
          </ac:picMkLst>
        </pc:picChg>
      </pc:sldChg>
      <pc:sldChg chg="addSp delSp modSp add mod modClrScheme delDesignElem chgLayout">
        <pc:chgData name="The Hung Dang" userId="96f00586-de2b-499d-b19c-69c4356b81d7" providerId="ADAL" clId="{16873AFF-4746-408A-98CD-390BC65E0094}" dt="2024-04-07T20:33:39.552" v="4655" actId="1076"/>
        <pc:sldMkLst>
          <pc:docMk/>
          <pc:sldMk cId="2879788175" sldId="267"/>
        </pc:sldMkLst>
        <pc:spChg chg="mod ord">
          <ac:chgData name="The Hung Dang" userId="96f00586-de2b-499d-b19c-69c4356b81d7" providerId="ADAL" clId="{16873AFF-4746-408A-98CD-390BC65E0094}" dt="2024-04-07T20:33:04.890" v="4615" actId="20577"/>
          <ac:spMkLst>
            <pc:docMk/>
            <pc:sldMk cId="2879788175" sldId="267"/>
            <ac:spMk id="2" creationId="{2C208E5E-48E6-40F4-6B82-9439A679E741}"/>
          </ac:spMkLst>
        </pc:spChg>
        <pc:spChg chg="mod">
          <ac:chgData name="The Hung Dang" userId="96f00586-de2b-499d-b19c-69c4356b81d7" providerId="ADAL" clId="{16873AFF-4746-408A-98CD-390BC65E0094}" dt="2024-04-05T11:44:35.381" v="1003" actId="6549"/>
          <ac:spMkLst>
            <pc:docMk/>
            <pc:sldMk cId="2879788175" sldId="267"/>
            <ac:spMk id="3" creationId="{4C1562F5-F40D-64AA-F3C4-D351084A4C54}"/>
          </ac:spMkLst>
        </pc:spChg>
        <pc:spChg chg="add mod ord">
          <ac:chgData name="The Hung Dang" userId="96f00586-de2b-499d-b19c-69c4356b81d7" providerId="ADAL" clId="{16873AFF-4746-408A-98CD-390BC65E0094}" dt="2024-04-07T20:33:36.871" v="4654" actId="20577"/>
          <ac:spMkLst>
            <pc:docMk/>
            <pc:sldMk cId="2879788175" sldId="267"/>
            <ac:spMk id="4" creationId="{68F94B8A-B629-DD77-812B-1A557301C6EB}"/>
          </ac:spMkLst>
        </pc:spChg>
        <pc:spChg chg="add mod ord">
          <ac:chgData name="The Hung Dang" userId="96f00586-de2b-499d-b19c-69c4356b81d7" providerId="ADAL" clId="{16873AFF-4746-408A-98CD-390BC65E0094}" dt="2024-04-07T20:33:12.259" v="4616" actId="21"/>
          <ac:spMkLst>
            <pc:docMk/>
            <pc:sldMk cId="2879788175" sldId="267"/>
            <ac:spMk id="7" creationId="{2FE27FFC-F540-1492-4A28-600C8AACFB1F}"/>
          </ac:spMkLst>
        </pc:spChg>
        <pc:spChg chg="del mod">
          <ac:chgData name="The Hung Dang" userId="96f00586-de2b-499d-b19c-69c4356b81d7" providerId="ADAL" clId="{16873AFF-4746-408A-98CD-390BC65E0094}" dt="2024-04-07T20:26:49.635" v="4531" actId="478"/>
          <ac:spMkLst>
            <pc:docMk/>
            <pc:sldMk cId="2879788175" sldId="267"/>
            <ac:spMk id="13" creationId="{CF209E0D-14A3-38BE-03C0-F4A526C12B20}"/>
          </ac:spMkLst>
        </pc:spChg>
        <pc:spChg chg="add del">
          <ac:chgData name="The Hung Dang" userId="96f00586-de2b-499d-b19c-69c4356b81d7" providerId="ADAL" clId="{16873AFF-4746-408A-98CD-390BC65E0094}" dt="2024-04-07T20:26:38.463" v="4527" actId="26606"/>
          <ac:spMkLst>
            <pc:docMk/>
            <pc:sldMk cId="2879788175" sldId="267"/>
            <ac:spMk id="15" creationId="{924D84CD-5280-4B52-B96E-8EDAA2B20C51}"/>
          </ac:spMkLst>
        </pc:spChg>
        <pc:spChg chg="del">
          <ac:chgData name="The Hung Dang" userId="96f00586-de2b-499d-b19c-69c4356b81d7" providerId="ADAL" clId="{16873AFF-4746-408A-98CD-390BC65E0094}" dt="2024-04-07T20:26:25.047" v="4522" actId="700"/>
          <ac:spMkLst>
            <pc:docMk/>
            <pc:sldMk cId="2879788175" sldId="267"/>
            <ac:spMk id="18" creationId="{743AA782-23D1-4521-8CAD-47662984AA08}"/>
          </ac:spMkLst>
        </pc:spChg>
        <pc:spChg chg="del">
          <ac:chgData name="The Hung Dang" userId="96f00586-de2b-499d-b19c-69c4356b81d7" providerId="ADAL" clId="{16873AFF-4746-408A-98CD-390BC65E0094}" dt="2024-04-07T20:26:25.047" v="4522" actId="700"/>
          <ac:spMkLst>
            <pc:docMk/>
            <pc:sldMk cId="2879788175" sldId="267"/>
            <ac:spMk id="19" creationId="{71877DBC-BB60-40F0-AC93-2ACDBAAE60CE}"/>
          </ac:spMkLst>
        </pc:spChg>
        <pc:spChg chg="add del">
          <ac:chgData name="The Hung Dang" userId="96f00586-de2b-499d-b19c-69c4356b81d7" providerId="ADAL" clId="{16873AFF-4746-408A-98CD-390BC65E0094}" dt="2024-04-07T20:26:38.463" v="4527" actId="26606"/>
          <ac:spMkLst>
            <pc:docMk/>
            <pc:sldMk cId="2879788175" sldId="267"/>
            <ac:spMk id="20" creationId="{3E65D517-46E4-8037-A63D-629DE1253A89}"/>
          </ac:spMkLst>
        </pc:spChg>
        <pc:picChg chg="del">
          <ac:chgData name="The Hung Dang" userId="96f00586-de2b-499d-b19c-69c4356b81d7" providerId="ADAL" clId="{16873AFF-4746-408A-98CD-390BC65E0094}" dt="2024-04-05T11:44:18.089" v="1000" actId="478"/>
          <ac:picMkLst>
            <pc:docMk/>
            <pc:sldMk cId="2879788175" sldId="267"/>
            <ac:picMk id="5" creationId="{54AB4451-31AD-663A-2420-C9CDC8DDD9B3}"/>
          </ac:picMkLst>
        </pc:picChg>
        <pc:picChg chg="del">
          <ac:chgData name="The Hung Dang" userId="96f00586-de2b-499d-b19c-69c4356b81d7" providerId="ADAL" clId="{16873AFF-4746-408A-98CD-390BC65E0094}" dt="2024-04-05T11:44:38.450" v="1004" actId="478"/>
          <ac:picMkLst>
            <pc:docMk/>
            <pc:sldMk cId="2879788175" sldId="267"/>
            <ac:picMk id="6" creationId="{81F49876-75BB-99CC-AEE7-356AD9FF8C31}"/>
          </ac:picMkLst>
        </pc:picChg>
        <pc:picChg chg="add mod">
          <ac:chgData name="The Hung Dang" userId="96f00586-de2b-499d-b19c-69c4356b81d7" providerId="ADAL" clId="{16873AFF-4746-408A-98CD-390BC65E0094}" dt="2024-04-07T20:33:39.552" v="4655" actId="1076"/>
          <ac:picMkLst>
            <pc:docMk/>
            <pc:sldMk cId="2879788175" sldId="267"/>
            <ac:picMk id="6" creationId="{B8AF642F-8982-2E8F-2A02-E6354E6FA17F}"/>
          </ac:picMkLst>
        </pc:picChg>
        <pc:picChg chg="add del mod">
          <ac:chgData name="The Hung Dang" userId="96f00586-de2b-499d-b19c-69c4356b81d7" providerId="ADAL" clId="{16873AFF-4746-408A-98CD-390BC65E0094}" dt="2024-04-05T11:46:26.892" v="1005" actId="478"/>
          <ac:picMkLst>
            <pc:docMk/>
            <pc:sldMk cId="2879788175" sldId="267"/>
            <ac:picMk id="7" creationId="{20B87175-B0A7-4304-1446-2BAA1E3B64B4}"/>
          </ac:picMkLst>
        </pc:picChg>
        <pc:picChg chg="add del mod">
          <ac:chgData name="The Hung Dang" userId="96f00586-de2b-499d-b19c-69c4356b81d7" providerId="ADAL" clId="{16873AFF-4746-408A-98CD-390BC65E0094}" dt="2024-04-07T20:24:59.706" v="4515" actId="478"/>
          <ac:picMkLst>
            <pc:docMk/>
            <pc:sldMk cId="2879788175" sldId="267"/>
            <ac:picMk id="9" creationId="{2E33A05D-8FDC-3E67-32A5-1C6C0A7290CC}"/>
          </ac:picMkLst>
        </pc:picChg>
        <pc:picChg chg="add mod">
          <ac:chgData name="The Hung Dang" userId="96f00586-de2b-499d-b19c-69c4356b81d7" providerId="ADAL" clId="{16873AFF-4746-408A-98CD-390BC65E0094}" dt="2024-04-07T20:33:35.130" v="4653" actId="1076"/>
          <ac:picMkLst>
            <pc:docMk/>
            <pc:sldMk cId="2879788175" sldId="267"/>
            <ac:picMk id="10" creationId="{1153A57E-0322-03E9-FEE4-AADEBCDF4D17}"/>
          </ac:picMkLst>
        </pc:picChg>
        <pc:picChg chg="del">
          <ac:chgData name="The Hung Dang" userId="96f00586-de2b-499d-b19c-69c4356b81d7" providerId="ADAL" clId="{16873AFF-4746-408A-98CD-390BC65E0094}" dt="2024-04-07T20:24:05.967" v="4451" actId="478"/>
          <ac:picMkLst>
            <pc:docMk/>
            <pc:sldMk cId="2879788175" sldId="267"/>
            <ac:picMk id="12" creationId="{5BB84CBE-4E0E-798C-B26A-BE0767116A4D}"/>
          </ac:picMkLst>
        </pc:picChg>
      </pc:sldChg>
      <pc:sldChg chg="addSp delSp modSp add mod ord modClrScheme chgLayout">
        <pc:chgData name="The Hung Dang" userId="96f00586-de2b-499d-b19c-69c4356b81d7" providerId="ADAL" clId="{16873AFF-4746-408A-98CD-390BC65E0094}" dt="2024-04-05T18:28:16.506" v="3040" actId="22"/>
        <pc:sldMkLst>
          <pc:docMk/>
          <pc:sldMk cId="790628603" sldId="268"/>
        </pc:sldMkLst>
        <pc:spChg chg="mod ord">
          <ac:chgData name="The Hung Dang" userId="96f00586-de2b-499d-b19c-69c4356b81d7" providerId="ADAL" clId="{16873AFF-4746-408A-98CD-390BC65E0094}" dt="2024-04-05T18:28:08.813" v="3038" actId="403"/>
          <ac:spMkLst>
            <pc:docMk/>
            <pc:sldMk cId="790628603" sldId="268"/>
            <ac:spMk id="2" creationId="{2C208E5E-48E6-40F4-6B82-9439A679E741}"/>
          </ac:spMkLst>
        </pc:spChg>
        <pc:spChg chg="mod ord">
          <ac:chgData name="The Hung Dang" userId="96f00586-de2b-499d-b19c-69c4356b81d7" providerId="ADAL" clId="{16873AFF-4746-408A-98CD-390BC65E0094}" dt="2024-04-05T18:28:01.264" v="3033" actId="27636"/>
          <ac:spMkLst>
            <pc:docMk/>
            <pc:sldMk cId="790628603" sldId="268"/>
            <ac:spMk id="3" creationId="{4C1562F5-F40D-64AA-F3C4-D351084A4C54}"/>
          </ac:spMkLst>
        </pc:spChg>
        <pc:spChg chg="add del">
          <ac:chgData name="The Hung Dang" userId="96f00586-de2b-499d-b19c-69c4356b81d7" providerId="ADAL" clId="{16873AFF-4746-408A-98CD-390BC65E0094}" dt="2024-04-05T18:28:16.506" v="3040" actId="22"/>
          <ac:spMkLst>
            <pc:docMk/>
            <pc:sldMk cId="790628603" sldId="268"/>
            <ac:spMk id="5" creationId="{A305949C-E8DD-D98D-EB27-77BB3FA40C77}"/>
          </ac:spMkLst>
        </pc:spChg>
      </pc:sldChg>
      <pc:sldChg chg="modSp add mod">
        <pc:chgData name="The Hung Dang" userId="96f00586-de2b-499d-b19c-69c4356b81d7" providerId="ADAL" clId="{16873AFF-4746-408A-98CD-390BC65E0094}" dt="2024-04-05T18:05:57.303" v="2516" actId="6549"/>
        <pc:sldMkLst>
          <pc:docMk/>
          <pc:sldMk cId="425734077" sldId="269"/>
        </pc:sldMkLst>
        <pc:spChg chg="mod">
          <ac:chgData name="The Hung Dang" userId="96f00586-de2b-499d-b19c-69c4356b81d7" providerId="ADAL" clId="{16873AFF-4746-408A-98CD-390BC65E0094}" dt="2024-04-05T17:58:53.298" v="2157" actId="20577"/>
          <ac:spMkLst>
            <pc:docMk/>
            <pc:sldMk cId="425734077" sldId="269"/>
            <ac:spMk id="2" creationId="{2C208E5E-48E6-40F4-6B82-9439A679E741}"/>
          </ac:spMkLst>
        </pc:spChg>
        <pc:spChg chg="mod">
          <ac:chgData name="The Hung Dang" userId="96f00586-de2b-499d-b19c-69c4356b81d7" providerId="ADAL" clId="{16873AFF-4746-408A-98CD-390BC65E0094}" dt="2024-04-05T18:05:57.303" v="2516" actId="6549"/>
          <ac:spMkLst>
            <pc:docMk/>
            <pc:sldMk cId="425734077" sldId="269"/>
            <ac:spMk id="3" creationId="{4C1562F5-F40D-64AA-F3C4-D351084A4C54}"/>
          </ac:spMkLst>
        </pc:spChg>
      </pc:sldChg>
      <pc:sldChg chg="modSp add mod">
        <pc:chgData name="The Hung Dang" userId="96f00586-de2b-499d-b19c-69c4356b81d7" providerId="ADAL" clId="{16873AFF-4746-408A-98CD-390BC65E0094}" dt="2024-04-05T18:27:41.563" v="3016" actId="20577"/>
        <pc:sldMkLst>
          <pc:docMk/>
          <pc:sldMk cId="1089545603" sldId="270"/>
        </pc:sldMkLst>
        <pc:spChg chg="mod">
          <ac:chgData name="The Hung Dang" userId="96f00586-de2b-499d-b19c-69c4356b81d7" providerId="ADAL" clId="{16873AFF-4746-408A-98CD-390BC65E0094}" dt="2024-04-05T18:27:41.563" v="3016" actId="20577"/>
          <ac:spMkLst>
            <pc:docMk/>
            <pc:sldMk cId="1089545603" sldId="270"/>
            <ac:spMk id="3" creationId="{4C1562F5-F40D-64AA-F3C4-D351084A4C54}"/>
          </ac:spMkLst>
        </pc:spChg>
      </pc:sldChg>
      <pc:sldChg chg="addSp delSp modSp add mod modClrScheme chgLayout">
        <pc:chgData name="The Hung Dang" userId="96f00586-de2b-499d-b19c-69c4356b81d7" providerId="ADAL" clId="{16873AFF-4746-408A-98CD-390BC65E0094}" dt="2024-04-05T18:10:02.231" v="2718" actId="403"/>
        <pc:sldMkLst>
          <pc:docMk/>
          <pc:sldMk cId="1436793780" sldId="271"/>
        </pc:sldMkLst>
        <pc:spChg chg="mod ord">
          <ac:chgData name="The Hung Dang" userId="96f00586-de2b-499d-b19c-69c4356b81d7" providerId="ADAL" clId="{16873AFF-4746-408A-98CD-390BC65E0094}" dt="2024-04-05T18:10:02.231" v="2718" actId="403"/>
          <ac:spMkLst>
            <pc:docMk/>
            <pc:sldMk cId="1436793780" sldId="271"/>
            <ac:spMk id="2" creationId="{2C208E5E-48E6-40F4-6B82-9439A679E741}"/>
          </ac:spMkLst>
        </pc:spChg>
        <pc:spChg chg="del mod ord">
          <ac:chgData name="The Hung Dang" userId="96f00586-de2b-499d-b19c-69c4356b81d7" providerId="ADAL" clId="{16873AFF-4746-408A-98CD-390BC65E0094}" dt="2024-04-05T18:08:09.209" v="2616" actId="478"/>
          <ac:spMkLst>
            <pc:docMk/>
            <pc:sldMk cId="1436793780" sldId="271"/>
            <ac:spMk id="3" creationId="{4C1562F5-F40D-64AA-F3C4-D351084A4C54}"/>
          </ac:spMkLst>
        </pc:spChg>
        <pc:spChg chg="add del mod">
          <ac:chgData name="The Hung Dang" userId="96f00586-de2b-499d-b19c-69c4356b81d7" providerId="ADAL" clId="{16873AFF-4746-408A-98CD-390BC65E0094}" dt="2024-04-05T18:08:11.347" v="2617" actId="478"/>
          <ac:spMkLst>
            <pc:docMk/>
            <pc:sldMk cId="1436793780" sldId="271"/>
            <ac:spMk id="5" creationId="{6B9443B9-B76B-969B-619A-82FD09A013C2}"/>
          </ac:spMkLst>
        </pc:spChg>
      </pc:sldChg>
      <pc:sldChg chg="add">
        <pc:chgData name="The Hung Dang" userId="96f00586-de2b-499d-b19c-69c4356b81d7" providerId="ADAL" clId="{16873AFF-4746-408A-98CD-390BC65E0094}" dt="2024-04-05T18:27:53.174" v="3027" actId="2890"/>
        <pc:sldMkLst>
          <pc:docMk/>
          <pc:sldMk cId="1821135970" sldId="272"/>
        </pc:sldMkLst>
      </pc:sldChg>
      <pc:sldChg chg="modSp add mod ord">
        <pc:chgData name="The Hung Dang" userId="96f00586-de2b-499d-b19c-69c4356b81d7" providerId="ADAL" clId="{16873AFF-4746-408A-98CD-390BC65E0094}" dt="2024-04-05T18:28:31.409" v="3053" actId="404"/>
        <pc:sldMkLst>
          <pc:docMk/>
          <pc:sldMk cId="1245597968" sldId="273"/>
        </pc:sldMkLst>
        <pc:spChg chg="mod">
          <ac:chgData name="The Hung Dang" userId="96f00586-de2b-499d-b19c-69c4356b81d7" providerId="ADAL" clId="{16873AFF-4746-408A-98CD-390BC65E0094}" dt="2024-04-05T18:28:31.409" v="3053" actId="404"/>
          <ac:spMkLst>
            <pc:docMk/>
            <pc:sldMk cId="1245597968" sldId="273"/>
            <ac:spMk id="2" creationId="{2C208E5E-48E6-40F4-6B82-9439A679E741}"/>
          </ac:spMkLst>
        </pc:spChg>
      </pc:sldChg>
      <pc:sldChg chg="addSp delSp modSp mod modShow">
        <pc:chgData name="The Hung Dang" userId="96f00586-de2b-499d-b19c-69c4356b81d7" providerId="ADAL" clId="{16873AFF-4746-408A-98CD-390BC65E0094}" dt="2024-04-07T19:59:33.737" v="3243" actId="729"/>
        <pc:sldMkLst>
          <pc:docMk/>
          <pc:sldMk cId="3796892622" sldId="274"/>
        </pc:sldMkLst>
        <pc:spChg chg="mod">
          <ac:chgData name="The Hung Dang" userId="96f00586-de2b-499d-b19c-69c4356b81d7" providerId="ADAL" clId="{16873AFF-4746-408A-98CD-390BC65E0094}" dt="2024-04-07T19:53:29.536" v="3146" actId="14100"/>
          <ac:spMkLst>
            <pc:docMk/>
            <pc:sldMk cId="3796892622" sldId="274"/>
            <ac:spMk id="6" creationId="{482DCE50-5988-210A-C54D-5CFC2F2320B4}"/>
          </ac:spMkLst>
        </pc:spChg>
        <pc:spChg chg="del mod">
          <ac:chgData name="The Hung Dang" userId="96f00586-de2b-499d-b19c-69c4356b81d7" providerId="ADAL" clId="{16873AFF-4746-408A-98CD-390BC65E0094}" dt="2024-04-07T19:57:19.889" v="3215" actId="478"/>
          <ac:spMkLst>
            <pc:docMk/>
            <pc:sldMk cId="3796892622" sldId="274"/>
            <ac:spMk id="8" creationId="{25587B87-27B2-DE4F-7796-CDB7AB32C353}"/>
          </ac:spMkLst>
        </pc:spChg>
        <pc:spChg chg="del">
          <ac:chgData name="The Hung Dang" userId="96f00586-de2b-499d-b19c-69c4356b81d7" providerId="ADAL" clId="{16873AFF-4746-408A-98CD-390BC65E0094}" dt="2024-04-07T19:53:54.349" v="3154" actId="478"/>
          <ac:spMkLst>
            <pc:docMk/>
            <pc:sldMk cId="3796892622" sldId="274"/>
            <ac:spMk id="18" creationId="{AF98997F-1FBF-D088-30A4-A912B0DACA60}"/>
          </ac:spMkLst>
        </pc:spChg>
        <pc:spChg chg="mod">
          <ac:chgData name="The Hung Dang" userId="96f00586-de2b-499d-b19c-69c4356b81d7" providerId="ADAL" clId="{16873AFF-4746-408A-98CD-390BC65E0094}" dt="2024-04-07T19:54:25.438" v="3162" actId="14100"/>
          <ac:spMkLst>
            <pc:docMk/>
            <pc:sldMk cId="3796892622" sldId="274"/>
            <ac:spMk id="19" creationId="{2454EC02-A140-3829-43F9-03CAD4F406E4}"/>
          </ac:spMkLst>
        </pc:spChg>
        <pc:spChg chg="del">
          <ac:chgData name="The Hung Dang" userId="96f00586-de2b-499d-b19c-69c4356b81d7" providerId="ADAL" clId="{16873AFF-4746-408A-98CD-390BC65E0094}" dt="2024-04-07T19:54:46.442" v="3166" actId="478"/>
          <ac:spMkLst>
            <pc:docMk/>
            <pc:sldMk cId="3796892622" sldId="274"/>
            <ac:spMk id="20" creationId="{C32D6CE6-4788-5D2C-76B7-5644434C5E7D}"/>
          </ac:spMkLst>
        </pc:spChg>
        <pc:spChg chg="add mod">
          <ac:chgData name="The Hung Dang" userId="96f00586-de2b-499d-b19c-69c4356b81d7" providerId="ADAL" clId="{16873AFF-4746-408A-98CD-390BC65E0094}" dt="2024-04-07T19:54:49.728" v="3167" actId="1076"/>
          <ac:spMkLst>
            <pc:docMk/>
            <pc:sldMk cId="3796892622" sldId="274"/>
            <ac:spMk id="45" creationId="{48B77CA9-73B1-F397-5374-522ACAA03D8F}"/>
          </ac:spMkLst>
        </pc:spChg>
        <pc:spChg chg="add mod">
          <ac:chgData name="The Hung Dang" userId="96f00586-de2b-499d-b19c-69c4356b81d7" providerId="ADAL" clId="{16873AFF-4746-408A-98CD-390BC65E0094}" dt="2024-04-07T19:56:15.962" v="3206" actId="1076"/>
          <ac:spMkLst>
            <pc:docMk/>
            <pc:sldMk cId="3796892622" sldId="274"/>
            <ac:spMk id="49" creationId="{488B3B3A-14F2-40E1-2E2C-1B4FE65DCAA1}"/>
          </ac:spMkLst>
        </pc:spChg>
        <pc:spChg chg="add del mod">
          <ac:chgData name="The Hung Dang" userId="96f00586-de2b-499d-b19c-69c4356b81d7" providerId="ADAL" clId="{16873AFF-4746-408A-98CD-390BC65E0094}" dt="2024-04-07T19:57:37.498" v="3218" actId="478"/>
          <ac:spMkLst>
            <pc:docMk/>
            <pc:sldMk cId="3796892622" sldId="274"/>
            <ac:spMk id="50" creationId="{3988F084-D98E-19DF-00DE-BE43413321DE}"/>
          </ac:spMkLst>
        </pc:spChg>
        <pc:spChg chg="add mod">
          <ac:chgData name="The Hung Dang" userId="96f00586-de2b-499d-b19c-69c4356b81d7" providerId="ADAL" clId="{16873AFF-4746-408A-98CD-390BC65E0094}" dt="2024-04-07T19:56:32.818" v="3208" actId="571"/>
          <ac:spMkLst>
            <pc:docMk/>
            <pc:sldMk cId="3796892622" sldId="274"/>
            <ac:spMk id="51" creationId="{8F162669-42E9-E96C-B978-549947CF3F77}"/>
          </ac:spMkLst>
        </pc:spChg>
        <pc:spChg chg="add mod">
          <ac:chgData name="The Hung Dang" userId="96f00586-de2b-499d-b19c-69c4356b81d7" providerId="ADAL" clId="{16873AFF-4746-408A-98CD-390BC65E0094}" dt="2024-04-07T19:56:47.510" v="3209" actId="571"/>
          <ac:spMkLst>
            <pc:docMk/>
            <pc:sldMk cId="3796892622" sldId="274"/>
            <ac:spMk id="52" creationId="{279DCADD-148A-4F30-37A6-2034535B938A}"/>
          </ac:spMkLst>
        </pc:spChg>
        <pc:spChg chg="add mod">
          <ac:chgData name="The Hung Dang" userId="96f00586-de2b-499d-b19c-69c4356b81d7" providerId="ADAL" clId="{16873AFF-4746-408A-98CD-390BC65E0094}" dt="2024-04-07T19:56:50.888" v="3210" actId="571"/>
          <ac:spMkLst>
            <pc:docMk/>
            <pc:sldMk cId="3796892622" sldId="274"/>
            <ac:spMk id="59" creationId="{A91B6AC0-3CBD-2F05-08AD-C2D61DB4A88D}"/>
          </ac:spMkLst>
        </pc:spChg>
        <pc:spChg chg="del">
          <ac:chgData name="The Hung Dang" userId="96f00586-de2b-499d-b19c-69c4356b81d7" providerId="ADAL" clId="{16873AFF-4746-408A-98CD-390BC65E0094}" dt="2024-04-07T19:59:00.620" v="3238" actId="478"/>
          <ac:spMkLst>
            <pc:docMk/>
            <pc:sldMk cId="3796892622" sldId="274"/>
            <ac:spMk id="60" creationId="{405BB9B9-1E44-ECEA-40FE-DB131E6E4471}"/>
          </ac:spMkLst>
        </pc:spChg>
        <pc:spChg chg="del">
          <ac:chgData name="The Hung Dang" userId="96f00586-de2b-499d-b19c-69c4356b81d7" providerId="ADAL" clId="{16873AFF-4746-408A-98CD-390BC65E0094}" dt="2024-04-07T19:52:59.181" v="3138" actId="478"/>
          <ac:spMkLst>
            <pc:docMk/>
            <pc:sldMk cId="3796892622" sldId="274"/>
            <ac:spMk id="62" creationId="{F068EB2B-69D6-ED1B-A54E-7C17E96D1B8E}"/>
          </ac:spMkLst>
        </pc:spChg>
        <pc:spChg chg="mod">
          <ac:chgData name="The Hung Dang" userId="96f00586-de2b-499d-b19c-69c4356b81d7" providerId="ADAL" clId="{16873AFF-4746-408A-98CD-390BC65E0094}" dt="2024-04-07T19:58:50.634" v="3236" actId="1076"/>
          <ac:spMkLst>
            <pc:docMk/>
            <pc:sldMk cId="3796892622" sldId="274"/>
            <ac:spMk id="63" creationId="{0FEBBD5A-793F-4973-9A9C-7FF1C3DCC15F}"/>
          </ac:spMkLst>
        </pc:spChg>
        <pc:spChg chg="mod">
          <ac:chgData name="The Hung Dang" userId="96f00586-de2b-499d-b19c-69c4356b81d7" providerId="ADAL" clId="{16873AFF-4746-408A-98CD-390BC65E0094}" dt="2024-04-07T19:58:42.321" v="3235" actId="14100"/>
          <ac:spMkLst>
            <pc:docMk/>
            <pc:sldMk cId="3796892622" sldId="274"/>
            <ac:spMk id="64" creationId="{1F2A5955-3F0A-9556-4E0C-7A39E4FB98D9}"/>
          </ac:spMkLst>
        </pc:spChg>
        <pc:spChg chg="add mod">
          <ac:chgData name="The Hung Dang" userId="96f00586-de2b-499d-b19c-69c4356b81d7" providerId="ADAL" clId="{16873AFF-4746-408A-98CD-390BC65E0094}" dt="2024-04-07T19:57:45.640" v="3219" actId="1076"/>
          <ac:spMkLst>
            <pc:docMk/>
            <pc:sldMk cId="3796892622" sldId="274"/>
            <ac:spMk id="65" creationId="{D6DB500E-B1F4-1619-5F45-2F785361EB7F}"/>
          </ac:spMkLst>
        </pc:spChg>
        <pc:spChg chg="add mod">
          <ac:chgData name="The Hung Dang" userId="96f00586-de2b-499d-b19c-69c4356b81d7" providerId="ADAL" clId="{16873AFF-4746-408A-98CD-390BC65E0094}" dt="2024-04-07T19:58:15.450" v="3229" actId="1076"/>
          <ac:spMkLst>
            <pc:docMk/>
            <pc:sldMk cId="3796892622" sldId="274"/>
            <ac:spMk id="66" creationId="{909A894F-C6C3-3728-A2CE-818CAE0DA50E}"/>
          </ac:spMkLst>
        </pc:spChg>
        <pc:spChg chg="add mod">
          <ac:chgData name="The Hung Dang" userId="96f00586-de2b-499d-b19c-69c4356b81d7" providerId="ADAL" clId="{16873AFF-4746-408A-98CD-390BC65E0094}" dt="2024-04-07T19:58:23.210" v="3230" actId="571"/>
          <ac:spMkLst>
            <pc:docMk/>
            <pc:sldMk cId="3796892622" sldId="274"/>
            <ac:spMk id="70" creationId="{994D5C0E-063D-1AB0-8661-1556C2A26CF4}"/>
          </ac:spMkLst>
        </pc:spChg>
        <pc:spChg chg="add mod">
          <ac:chgData name="The Hung Dang" userId="96f00586-de2b-499d-b19c-69c4356b81d7" providerId="ADAL" clId="{16873AFF-4746-408A-98CD-390BC65E0094}" dt="2024-04-07T19:58:25.968" v="3231" actId="571"/>
          <ac:spMkLst>
            <pc:docMk/>
            <pc:sldMk cId="3796892622" sldId="274"/>
            <ac:spMk id="71" creationId="{A730001B-1F27-E8B4-07E2-98E98ACA0EF4}"/>
          </ac:spMkLst>
        </pc:spChg>
        <pc:cxnChg chg="add del mod">
          <ac:chgData name="The Hung Dang" userId="96f00586-de2b-499d-b19c-69c4356b81d7" providerId="ADAL" clId="{16873AFF-4746-408A-98CD-390BC65E0094}" dt="2024-04-07T19:52:35.899" v="3133" actId="478"/>
          <ac:cxnSpMkLst>
            <pc:docMk/>
            <pc:sldMk cId="3796892622" sldId="274"/>
            <ac:cxnSpMk id="12" creationId="{77309CD6-DEFE-BA59-1DD5-B476328F7F44}"/>
          </ac:cxnSpMkLst>
        </pc:cxnChg>
        <pc:cxnChg chg="mod">
          <ac:chgData name="The Hung Dang" userId="96f00586-de2b-499d-b19c-69c4356b81d7" providerId="ADAL" clId="{16873AFF-4746-408A-98CD-390BC65E0094}" dt="2024-04-07T19:53:35.061" v="3148" actId="14100"/>
          <ac:cxnSpMkLst>
            <pc:docMk/>
            <pc:sldMk cId="3796892622" sldId="274"/>
            <ac:cxnSpMk id="13" creationId="{7E2B2379-67C8-2EFB-57C1-92D4C5BC0474}"/>
          </ac:cxnSpMkLst>
        </pc:cxnChg>
        <pc:cxnChg chg="mod">
          <ac:chgData name="The Hung Dang" userId="96f00586-de2b-499d-b19c-69c4356b81d7" providerId="ADAL" clId="{16873AFF-4746-408A-98CD-390BC65E0094}" dt="2024-04-07T19:54:25.438" v="3162" actId="14100"/>
          <ac:cxnSpMkLst>
            <pc:docMk/>
            <pc:sldMk cId="3796892622" sldId="274"/>
            <ac:cxnSpMk id="15" creationId="{8E41229E-393A-EC86-A02D-4406964DEF15}"/>
          </ac:cxnSpMkLst>
        </pc:cxnChg>
        <pc:cxnChg chg="mod">
          <ac:chgData name="The Hung Dang" userId="96f00586-de2b-499d-b19c-69c4356b81d7" providerId="ADAL" clId="{16873AFF-4746-408A-98CD-390BC65E0094}" dt="2024-04-07T19:54:52.210" v="3168" actId="14100"/>
          <ac:cxnSpMkLst>
            <pc:docMk/>
            <pc:sldMk cId="3796892622" sldId="274"/>
            <ac:cxnSpMk id="21" creationId="{919B3139-A148-3907-5C83-3DC3521D521C}"/>
          </ac:cxnSpMkLst>
        </pc:cxnChg>
        <pc:cxnChg chg="mod">
          <ac:chgData name="The Hung Dang" userId="96f00586-de2b-499d-b19c-69c4356b81d7" providerId="ADAL" clId="{16873AFF-4746-408A-98CD-390BC65E0094}" dt="2024-04-07T19:58:53.069" v="3237" actId="14100"/>
          <ac:cxnSpMkLst>
            <pc:docMk/>
            <pc:sldMk cId="3796892622" sldId="274"/>
            <ac:cxnSpMk id="22" creationId="{12EAFC67-3F4D-40B5-382C-4BFA12B6743D}"/>
          </ac:cxnSpMkLst>
        </pc:cxnChg>
        <pc:cxnChg chg="del">
          <ac:chgData name="The Hung Dang" userId="96f00586-de2b-499d-b19c-69c4356b81d7" providerId="ADAL" clId="{16873AFF-4746-408A-98CD-390BC65E0094}" dt="2024-04-07T19:53:57.321" v="3155" actId="478"/>
          <ac:cxnSpMkLst>
            <pc:docMk/>
            <pc:sldMk cId="3796892622" sldId="274"/>
            <ac:cxnSpMk id="23" creationId="{5371AD18-C10C-9FE0-226F-208C70D52178}"/>
          </ac:cxnSpMkLst>
        </pc:cxnChg>
        <pc:cxnChg chg="mod">
          <ac:chgData name="The Hung Dang" userId="96f00586-de2b-499d-b19c-69c4356b81d7" providerId="ADAL" clId="{16873AFF-4746-408A-98CD-390BC65E0094}" dt="2024-04-07T19:54:33.169" v="3163" actId="14100"/>
          <ac:cxnSpMkLst>
            <pc:docMk/>
            <pc:sldMk cId="3796892622" sldId="274"/>
            <ac:cxnSpMk id="24" creationId="{525E2398-5C48-DCA2-AFC2-D0A61EF18FD6}"/>
          </ac:cxnSpMkLst>
        </pc:cxnChg>
        <pc:cxnChg chg="mod">
          <ac:chgData name="The Hung Dang" userId="96f00586-de2b-499d-b19c-69c4356b81d7" providerId="ADAL" clId="{16873AFF-4746-408A-98CD-390BC65E0094}" dt="2024-04-07T19:53:09.187" v="3141" actId="1076"/>
          <ac:cxnSpMkLst>
            <pc:docMk/>
            <pc:sldMk cId="3796892622" sldId="274"/>
            <ac:cxnSpMk id="27" creationId="{302D324D-2F37-C4EA-23A1-F61D4E5979FF}"/>
          </ac:cxnSpMkLst>
        </pc:cxnChg>
        <pc:cxnChg chg="add mod">
          <ac:chgData name="The Hung Dang" userId="96f00586-de2b-499d-b19c-69c4356b81d7" providerId="ADAL" clId="{16873AFF-4746-408A-98CD-390BC65E0094}" dt="2024-04-07T19:53:14.889" v="3142" actId="1076"/>
          <ac:cxnSpMkLst>
            <pc:docMk/>
            <pc:sldMk cId="3796892622" sldId="274"/>
            <ac:cxnSpMk id="28" creationId="{3385F429-329F-FA3F-E84B-0FC1DFB9A2D6}"/>
          </ac:cxnSpMkLst>
        </pc:cxnChg>
        <pc:cxnChg chg="mod">
          <ac:chgData name="The Hung Dang" userId="96f00586-de2b-499d-b19c-69c4356b81d7" providerId="ADAL" clId="{16873AFF-4746-408A-98CD-390BC65E0094}" dt="2024-04-07T19:54:25.438" v="3162" actId="14100"/>
          <ac:cxnSpMkLst>
            <pc:docMk/>
            <pc:sldMk cId="3796892622" sldId="274"/>
            <ac:cxnSpMk id="33" creationId="{BCE6265C-D3AB-5155-985A-A651C60E0944}"/>
          </ac:cxnSpMkLst>
        </pc:cxnChg>
        <pc:cxnChg chg="mod">
          <ac:chgData name="The Hung Dang" userId="96f00586-de2b-499d-b19c-69c4356b81d7" providerId="ADAL" clId="{16873AFF-4746-408A-98CD-390BC65E0094}" dt="2024-04-07T19:58:02.129" v="3225" actId="14100"/>
          <ac:cxnSpMkLst>
            <pc:docMk/>
            <pc:sldMk cId="3796892622" sldId="274"/>
            <ac:cxnSpMk id="41" creationId="{7090CA9B-95F9-5863-BAC8-29CB15DA16CC}"/>
          </ac:cxnSpMkLst>
        </pc:cxnChg>
        <pc:cxnChg chg="mod">
          <ac:chgData name="The Hung Dang" userId="96f00586-de2b-499d-b19c-69c4356b81d7" providerId="ADAL" clId="{16873AFF-4746-408A-98CD-390BC65E0094}" dt="2024-04-07T19:58:05.534" v="3226" actId="14100"/>
          <ac:cxnSpMkLst>
            <pc:docMk/>
            <pc:sldMk cId="3796892622" sldId="274"/>
            <ac:cxnSpMk id="43" creationId="{FC3582A8-6E30-D0D7-4E6A-700C00FD1C1A}"/>
          </ac:cxnSpMkLst>
        </pc:cxnChg>
        <pc:cxnChg chg="mod">
          <ac:chgData name="The Hung Dang" userId="96f00586-de2b-499d-b19c-69c4356b81d7" providerId="ADAL" clId="{16873AFF-4746-408A-98CD-390BC65E0094}" dt="2024-04-07T19:57:48.617" v="3220" actId="1076"/>
          <ac:cxnSpMkLst>
            <pc:docMk/>
            <pc:sldMk cId="3796892622" sldId="274"/>
            <ac:cxnSpMk id="53" creationId="{C3485417-BBBF-21A8-E3E0-E7D7257C58F6}"/>
          </ac:cxnSpMkLst>
        </pc:cxnChg>
        <pc:cxnChg chg="mod">
          <ac:chgData name="The Hung Dang" userId="96f00586-de2b-499d-b19c-69c4356b81d7" providerId="ADAL" clId="{16873AFF-4746-408A-98CD-390BC65E0094}" dt="2024-04-07T19:54:58.425" v="3170" actId="14100"/>
          <ac:cxnSpMkLst>
            <pc:docMk/>
            <pc:sldMk cId="3796892622" sldId="274"/>
            <ac:cxnSpMk id="57" creationId="{163D2186-2D90-67D8-B7B8-51F3932E0BB1}"/>
          </ac:cxnSpMkLst>
        </pc:cxnChg>
      </pc:sldChg>
      <pc:sldChg chg="modSp add mod">
        <pc:chgData name="The Hung Dang" userId="96f00586-de2b-499d-b19c-69c4356b81d7" providerId="ADAL" clId="{16873AFF-4746-408A-98CD-390BC65E0094}" dt="2024-04-07T19:52:04.334" v="3127" actId="20577"/>
        <pc:sldMkLst>
          <pc:docMk/>
          <pc:sldMk cId="1465049789" sldId="275"/>
        </pc:sldMkLst>
        <pc:spChg chg="mod">
          <ac:chgData name="The Hung Dang" userId="96f00586-de2b-499d-b19c-69c4356b81d7" providerId="ADAL" clId="{16873AFF-4746-408A-98CD-390BC65E0094}" dt="2024-04-07T19:52:04.334" v="3127" actId="20577"/>
          <ac:spMkLst>
            <pc:docMk/>
            <pc:sldMk cId="1465049789" sldId="275"/>
            <ac:spMk id="6" creationId="{613D2384-1D06-A55A-A0BF-9DF49C817B65}"/>
          </ac:spMkLst>
        </pc:spChg>
      </pc:sldChg>
      <pc:sldChg chg="modSp add mod">
        <pc:chgData name="The Hung Dang" userId="96f00586-de2b-499d-b19c-69c4356b81d7" providerId="ADAL" clId="{16873AFF-4746-408A-98CD-390BC65E0094}" dt="2024-04-07T20:22:59.666" v="4449" actId="20577"/>
        <pc:sldMkLst>
          <pc:docMk/>
          <pc:sldMk cId="1296224296" sldId="276"/>
        </pc:sldMkLst>
        <pc:spChg chg="mod">
          <ac:chgData name="The Hung Dang" userId="96f00586-de2b-499d-b19c-69c4356b81d7" providerId="ADAL" clId="{16873AFF-4746-408A-98CD-390BC65E0094}" dt="2024-04-07T20:22:34.656" v="4432" actId="6549"/>
          <ac:spMkLst>
            <pc:docMk/>
            <pc:sldMk cId="1296224296" sldId="276"/>
            <ac:spMk id="2" creationId="{2C208E5E-48E6-40F4-6B82-9439A679E741}"/>
          </ac:spMkLst>
        </pc:spChg>
        <pc:spChg chg="mod">
          <ac:chgData name="The Hung Dang" userId="96f00586-de2b-499d-b19c-69c4356b81d7" providerId="ADAL" clId="{16873AFF-4746-408A-98CD-390BC65E0094}" dt="2024-04-07T20:22:59.666" v="4449" actId="20577"/>
          <ac:spMkLst>
            <pc:docMk/>
            <pc:sldMk cId="1296224296" sldId="276"/>
            <ac:spMk id="3" creationId="{4C1562F5-F40D-64AA-F3C4-D351084A4C54}"/>
          </ac:spMkLst>
        </pc:spChg>
      </pc:sldChg>
      <pc:sldChg chg="modSp add mod">
        <pc:chgData name="The Hung Dang" userId="96f00586-de2b-499d-b19c-69c4356b81d7" providerId="ADAL" clId="{16873AFF-4746-408A-98CD-390BC65E0094}" dt="2024-04-07T20:22:54.165" v="4446" actId="20577"/>
        <pc:sldMkLst>
          <pc:docMk/>
          <pc:sldMk cId="2480537416" sldId="277"/>
        </pc:sldMkLst>
        <pc:spChg chg="mod">
          <ac:chgData name="The Hung Dang" userId="96f00586-de2b-499d-b19c-69c4356b81d7" providerId="ADAL" clId="{16873AFF-4746-408A-98CD-390BC65E0094}" dt="2024-04-07T20:22:48.218" v="4440" actId="20577"/>
          <ac:spMkLst>
            <pc:docMk/>
            <pc:sldMk cId="2480537416" sldId="277"/>
            <ac:spMk id="2" creationId="{2C208E5E-48E6-40F4-6B82-9439A679E741}"/>
          </ac:spMkLst>
        </pc:spChg>
        <pc:spChg chg="mod">
          <ac:chgData name="The Hung Dang" userId="96f00586-de2b-499d-b19c-69c4356b81d7" providerId="ADAL" clId="{16873AFF-4746-408A-98CD-390BC65E0094}" dt="2024-04-07T20:22:54.165" v="4446" actId="20577"/>
          <ac:spMkLst>
            <pc:docMk/>
            <pc:sldMk cId="2480537416" sldId="277"/>
            <ac:spMk id="3" creationId="{4C1562F5-F40D-64AA-F3C4-D351084A4C54}"/>
          </ac:spMkLst>
        </pc:spChg>
      </pc:sldChg>
      <pc:sldChg chg="add">
        <pc:chgData name="The Hung Dang" userId="96f00586-de2b-499d-b19c-69c4356b81d7" providerId="ADAL" clId="{16873AFF-4746-408A-98CD-390BC65E0094}" dt="2024-04-07T20:23:59.334" v="4450" actId="2890"/>
        <pc:sldMkLst>
          <pc:docMk/>
          <pc:sldMk cId="3236188085" sldId="278"/>
        </pc:sldMkLst>
      </pc:sldChg>
    </pc:docChg>
  </pc:docChgLst>
  <pc:docChgLst>
    <pc:chgData name="Rui Han" userId="S::k23119288@kcl.ac.uk::8c6a83e8-8193-4023-9bf9-2a67b7f8866f" providerId="AD" clId="Web-{8E553B16-FF58-E2CE-DEAB-2D0B033E9A90}"/>
    <pc:docChg chg="addSld delSld modSld">
      <pc:chgData name="Rui Han" userId="S::k23119288@kcl.ac.uk::8c6a83e8-8193-4023-9bf9-2a67b7f8866f" providerId="AD" clId="Web-{8E553B16-FF58-E2CE-DEAB-2D0B033E9A90}" dt="2024-04-07T19:37:57.172" v="513" actId="1076"/>
      <pc:docMkLst>
        <pc:docMk/>
      </pc:docMkLst>
      <pc:sldChg chg="addSp delSp modSp">
        <pc:chgData name="Rui Han" userId="S::k23119288@kcl.ac.uk::8c6a83e8-8193-4023-9bf9-2a67b7f8866f" providerId="AD" clId="Web-{8E553B16-FF58-E2CE-DEAB-2D0B033E9A90}" dt="2024-04-07T19:37:57.172" v="513" actId="1076"/>
        <pc:sldMkLst>
          <pc:docMk/>
          <pc:sldMk cId="3796892622" sldId="274"/>
        </pc:sldMkLst>
        <pc:spChg chg="add mod">
          <ac:chgData name="Rui Han" userId="S::k23119288@kcl.ac.uk::8c6a83e8-8193-4023-9bf9-2a67b7f8866f" providerId="AD" clId="Web-{8E553B16-FF58-E2CE-DEAB-2D0B033E9A90}" dt="2024-04-07T18:52:01.980" v="125" actId="1076"/>
          <ac:spMkLst>
            <pc:docMk/>
            <pc:sldMk cId="3796892622" sldId="274"/>
            <ac:spMk id="2" creationId="{FF75E372-7F66-CC65-164C-EFB216C8AA47}"/>
          </ac:spMkLst>
        </pc:spChg>
        <pc:spChg chg="add mod">
          <ac:chgData name="Rui Han" userId="S::k23119288@kcl.ac.uk::8c6a83e8-8193-4023-9bf9-2a67b7f8866f" providerId="AD" clId="Web-{8E553B16-FF58-E2CE-DEAB-2D0B033E9A90}" dt="2024-04-07T18:58:42.901" v="192" actId="1076"/>
          <ac:spMkLst>
            <pc:docMk/>
            <pc:sldMk cId="3796892622" sldId="274"/>
            <ac:spMk id="3" creationId="{98E2E724-144F-1B4F-4372-A450B55EEF66}"/>
          </ac:spMkLst>
        </pc:spChg>
        <pc:spChg chg="add mod">
          <ac:chgData name="Rui Han" userId="S::k23119288@kcl.ac.uk::8c6a83e8-8193-4023-9bf9-2a67b7f8866f" providerId="AD" clId="Web-{8E553B16-FF58-E2CE-DEAB-2D0B033E9A90}" dt="2024-04-07T19:07:27.703" v="264" actId="1076"/>
          <ac:spMkLst>
            <pc:docMk/>
            <pc:sldMk cId="3796892622" sldId="274"/>
            <ac:spMk id="4" creationId="{80EB35C1-238E-F7B2-30A0-3A50C1B4ABC9}"/>
          </ac:spMkLst>
        </pc:spChg>
        <pc:spChg chg="add del mod">
          <ac:chgData name="Rui Han" userId="S::k23119288@kcl.ac.uk::8c6a83e8-8193-4023-9bf9-2a67b7f8866f" providerId="AD" clId="Web-{8E553B16-FF58-E2CE-DEAB-2D0B033E9A90}" dt="2024-04-07T19:26:24.253" v="398"/>
          <ac:spMkLst>
            <pc:docMk/>
            <pc:sldMk cId="3796892622" sldId="274"/>
            <ac:spMk id="5" creationId="{DDBF3CED-1B27-8C82-5306-B032D3849477}"/>
          </ac:spMkLst>
        </pc:spChg>
        <pc:spChg chg="add mod">
          <ac:chgData name="Rui Han" userId="S::k23119288@kcl.ac.uk::8c6a83e8-8193-4023-9bf9-2a67b7f8866f" providerId="AD" clId="Web-{8E553B16-FF58-E2CE-DEAB-2D0B033E9A90}" dt="2024-04-07T18:51:24.135" v="119" actId="1076"/>
          <ac:spMkLst>
            <pc:docMk/>
            <pc:sldMk cId="3796892622" sldId="274"/>
            <ac:spMk id="6" creationId="{482DCE50-5988-210A-C54D-5CFC2F2320B4}"/>
          </ac:spMkLst>
        </pc:spChg>
        <pc:spChg chg="add mod">
          <ac:chgData name="Rui Han" userId="S::k23119288@kcl.ac.uk::8c6a83e8-8193-4023-9bf9-2a67b7f8866f" providerId="AD" clId="Web-{8E553B16-FF58-E2CE-DEAB-2D0B033E9A90}" dt="2024-04-07T18:51:36.901" v="123" actId="1076"/>
          <ac:spMkLst>
            <pc:docMk/>
            <pc:sldMk cId="3796892622" sldId="274"/>
            <ac:spMk id="7" creationId="{945446D8-B5C6-7399-5D1E-2388AAA5D16C}"/>
          </ac:spMkLst>
        </pc:spChg>
        <pc:spChg chg="mod">
          <ac:chgData name="Rui Han" userId="S::k23119288@kcl.ac.uk::8c6a83e8-8193-4023-9bf9-2a67b7f8866f" providerId="AD" clId="Web-{8E553B16-FF58-E2CE-DEAB-2D0B033E9A90}" dt="2024-04-07T19:37:57.172" v="513" actId="1076"/>
          <ac:spMkLst>
            <pc:docMk/>
            <pc:sldMk cId="3796892622" sldId="274"/>
            <ac:spMk id="8" creationId="{25587B87-27B2-DE4F-7796-CDB7AB32C353}"/>
          </ac:spMkLst>
        </pc:spChg>
        <pc:spChg chg="add mod">
          <ac:chgData name="Rui Han" userId="S::k23119288@kcl.ac.uk::8c6a83e8-8193-4023-9bf9-2a67b7f8866f" providerId="AD" clId="Web-{8E553B16-FF58-E2CE-DEAB-2D0B033E9A90}" dt="2024-04-07T18:51:24.150" v="120" actId="1076"/>
          <ac:spMkLst>
            <pc:docMk/>
            <pc:sldMk cId="3796892622" sldId="274"/>
            <ac:spMk id="9" creationId="{30003335-C162-0A3F-ED62-650DF6016E09}"/>
          </ac:spMkLst>
        </pc:spChg>
        <pc:spChg chg="add mod">
          <ac:chgData name="Rui Han" userId="S::k23119288@kcl.ac.uk::8c6a83e8-8193-4023-9bf9-2a67b7f8866f" providerId="AD" clId="Web-{8E553B16-FF58-E2CE-DEAB-2D0B033E9A90}" dt="2024-04-07T18:51:24.135" v="118" actId="1076"/>
          <ac:spMkLst>
            <pc:docMk/>
            <pc:sldMk cId="3796892622" sldId="274"/>
            <ac:spMk id="10" creationId="{A9F9EB89-C075-34F5-9C07-39F936AB81B4}"/>
          </ac:spMkLst>
        </pc:spChg>
        <pc:spChg chg="add mod">
          <ac:chgData name="Rui Han" userId="S::k23119288@kcl.ac.uk::8c6a83e8-8193-4023-9bf9-2a67b7f8866f" providerId="AD" clId="Web-{8E553B16-FF58-E2CE-DEAB-2D0B033E9A90}" dt="2024-04-07T18:51:24.135" v="117" actId="1076"/>
          <ac:spMkLst>
            <pc:docMk/>
            <pc:sldMk cId="3796892622" sldId="274"/>
            <ac:spMk id="11" creationId="{576CC91C-6547-22D7-F34C-93BD053E1571}"/>
          </ac:spMkLst>
        </pc:spChg>
        <pc:spChg chg="add del">
          <ac:chgData name="Rui Han" userId="S::k23119288@kcl.ac.uk::8c6a83e8-8193-4023-9bf9-2a67b7f8866f" providerId="AD" clId="Web-{8E553B16-FF58-E2CE-DEAB-2D0B033E9A90}" dt="2024-04-07T18:54:48.064" v="154"/>
          <ac:spMkLst>
            <pc:docMk/>
            <pc:sldMk cId="3796892622" sldId="274"/>
            <ac:spMk id="16" creationId="{65768161-1615-00E9-7121-18ECBF046DA9}"/>
          </ac:spMkLst>
        </pc:spChg>
        <pc:spChg chg="add del">
          <ac:chgData name="Rui Han" userId="S::k23119288@kcl.ac.uk::8c6a83e8-8193-4023-9bf9-2a67b7f8866f" providerId="AD" clId="Web-{8E553B16-FF58-E2CE-DEAB-2D0B033E9A90}" dt="2024-04-07T18:55:04.206" v="156"/>
          <ac:spMkLst>
            <pc:docMk/>
            <pc:sldMk cId="3796892622" sldId="274"/>
            <ac:spMk id="17" creationId="{E94B31A2-367D-0BE4-D428-97E0D0970D73}"/>
          </ac:spMkLst>
        </pc:spChg>
        <pc:spChg chg="add mod">
          <ac:chgData name="Rui Han" userId="S::k23119288@kcl.ac.uk::8c6a83e8-8193-4023-9bf9-2a67b7f8866f" providerId="AD" clId="Web-{8E553B16-FF58-E2CE-DEAB-2D0B033E9A90}" dt="2024-04-07T18:55:40.613" v="159" actId="1076"/>
          <ac:spMkLst>
            <pc:docMk/>
            <pc:sldMk cId="3796892622" sldId="274"/>
            <ac:spMk id="18" creationId="{AF98997F-1FBF-D088-30A4-A912B0DACA60}"/>
          </ac:spMkLst>
        </pc:spChg>
        <pc:spChg chg="add mod">
          <ac:chgData name="Rui Han" userId="S::k23119288@kcl.ac.uk::8c6a83e8-8193-4023-9bf9-2a67b7f8866f" providerId="AD" clId="Web-{8E553B16-FF58-E2CE-DEAB-2D0B033E9A90}" dt="2024-04-07T18:56:17.443" v="165" actId="1076"/>
          <ac:spMkLst>
            <pc:docMk/>
            <pc:sldMk cId="3796892622" sldId="274"/>
            <ac:spMk id="19" creationId="{2454EC02-A140-3829-43F9-03CAD4F406E4}"/>
          </ac:spMkLst>
        </pc:spChg>
        <pc:spChg chg="add mod">
          <ac:chgData name="Rui Han" userId="S::k23119288@kcl.ac.uk::8c6a83e8-8193-4023-9bf9-2a67b7f8866f" providerId="AD" clId="Web-{8E553B16-FF58-E2CE-DEAB-2D0B033E9A90}" dt="2024-04-07T19:01:24.673" v="216" actId="1076"/>
          <ac:spMkLst>
            <pc:docMk/>
            <pc:sldMk cId="3796892622" sldId="274"/>
            <ac:spMk id="20" creationId="{C32D6CE6-4788-5D2C-76B7-5644434C5E7D}"/>
          </ac:spMkLst>
        </pc:spChg>
        <pc:spChg chg="add del mod">
          <ac:chgData name="Rui Han" userId="S::k23119288@kcl.ac.uk::8c6a83e8-8193-4023-9bf9-2a67b7f8866f" providerId="AD" clId="Web-{8E553B16-FF58-E2CE-DEAB-2D0B033E9A90}" dt="2024-04-07T19:13:27.239" v="278"/>
          <ac:spMkLst>
            <pc:docMk/>
            <pc:sldMk cId="3796892622" sldId="274"/>
            <ac:spMk id="37" creationId="{D679ED6F-D595-42ED-EE85-DA9BB089A672}"/>
          </ac:spMkLst>
        </pc:spChg>
        <pc:spChg chg="add del mod">
          <ac:chgData name="Rui Han" userId="S::k23119288@kcl.ac.uk::8c6a83e8-8193-4023-9bf9-2a67b7f8866f" providerId="AD" clId="Web-{8E553B16-FF58-E2CE-DEAB-2D0B033E9A90}" dt="2024-04-07T19:33:19.692" v="463"/>
          <ac:spMkLst>
            <pc:docMk/>
            <pc:sldMk cId="3796892622" sldId="274"/>
            <ac:spMk id="59" creationId="{9DB924A8-EDFF-141F-D123-65E2329E69F8}"/>
          </ac:spMkLst>
        </pc:spChg>
        <pc:spChg chg="add mod">
          <ac:chgData name="Rui Han" userId="S::k23119288@kcl.ac.uk::8c6a83e8-8193-4023-9bf9-2a67b7f8866f" providerId="AD" clId="Web-{8E553B16-FF58-E2CE-DEAB-2D0B033E9A90}" dt="2024-04-07T19:34:11.522" v="473" actId="1076"/>
          <ac:spMkLst>
            <pc:docMk/>
            <pc:sldMk cId="3796892622" sldId="274"/>
            <ac:spMk id="60" creationId="{405BB9B9-1E44-ECEA-40FE-DB131E6E4471}"/>
          </ac:spMkLst>
        </pc:spChg>
        <pc:spChg chg="add mod">
          <ac:chgData name="Rui Han" userId="S::k23119288@kcl.ac.uk::8c6a83e8-8193-4023-9bf9-2a67b7f8866f" providerId="AD" clId="Web-{8E553B16-FF58-E2CE-DEAB-2D0B033E9A90}" dt="2024-04-07T19:34:29.819" v="477" actId="20577"/>
          <ac:spMkLst>
            <pc:docMk/>
            <pc:sldMk cId="3796892622" sldId="274"/>
            <ac:spMk id="61" creationId="{3EDA8713-4B6E-13C0-CD66-32F871EDF117}"/>
          </ac:spMkLst>
        </pc:spChg>
        <pc:spChg chg="add mod">
          <ac:chgData name="Rui Han" userId="S::k23119288@kcl.ac.uk::8c6a83e8-8193-4023-9bf9-2a67b7f8866f" providerId="AD" clId="Web-{8E553B16-FF58-E2CE-DEAB-2D0B033E9A90}" dt="2024-04-07T19:37:18.670" v="511" actId="1076"/>
          <ac:spMkLst>
            <pc:docMk/>
            <pc:sldMk cId="3796892622" sldId="274"/>
            <ac:spMk id="62" creationId="{F068EB2B-69D6-ED1B-A54E-7C17E96D1B8E}"/>
          </ac:spMkLst>
        </pc:spChg>
        <pc:spChg chg="add mod">
          <ac:chgData name="Rui Han" userId="S::k23119288@kcl.ac.uk::8c6a83e8-8193-4023-9bf9-2a67b7f8866f" providerId="AD" clId="Web-{8E553B16-FF58-E2CE-DEAB-2D0B033E9A90}" dt="2024-04-07T19:37:01.779" v="508" actId="1076"/>
          <ac:spMkLst>
            <pc:docMk/>
            <pc:sldMk cId="3796892622" sldId="274"/>
            <ac:spMk id="63" creationId="{0FEBBD5A-793F-4973-9A9C-7FF1C3DCC15F}"/>
          </ac:spMkLst>
        </pc:spChg>
        <pc:spChg chg="add mod">
          <ac:chgData name="Rui Han" userId="S::k23119288@kcl.ac.uk::8c6a83e8-8193-4023-9bf9-2a67b7f8866f" providerId="AD" clId="Web-{8E553B16-FF58-E2CE-DEAB-2D0B033E9A90}" dt="2024-04-07T19:36:36.153" v="503" actId="20577"/>
          <ac:spMkLst>
            <pc:docMk/>
            <pc:sldMk cId="3796892622" sldId="274"/>
            <ac:spMk id="64" creationId="{1F2A5955-3F0A-9556-4E0C-7A39E4FB98D9}"/>
          </ac:spMkLst>
        </pc:spChg>
        <pc:cxnChg chg="add del mod">
          <ac:chgData name="Rui Han" userId="S::k23119288@kcl.ac.uk::8c6a83e8-8193-4023-9bf9-2a67b7f8866f" providerId="AD" clId="Web-{8E553B16-FF58-E2CE-DEAB-2D0B033E9A90}" dt="2024-04-07T18:53:21.702" v="138"/>
          <ac:cxnSpMkLst>
            <pc:docMk/>
            <pc:sldMk cId="3796892622" sldId="274"/>
            <ac:cxnSpMk id="12" creationId="{C12C660D-B7D3-393E-E06F-B8423D1689D9}"/>
          </ac:cxnSpMkLst>
        </pc:cxnChg>
        <pc:cxnChg chg="add mod">
          <ac:chgData name="Rui Han" userId="S::k23119288@kcl.ac.uk::8c6a83e8-8193-4023-9bf9-2a67b7f8866f" providerId="AD" clId="Web-{8E553B16-FF58-E2CE-DEAB-2D0B033E9A90}" dt="2024-04-07T18:54:09.125" v="148"/>
          <ac:cxnSpMkLst>
            <pc:docMk/>
            <pc:sldMk cId="3796892622" sldId="274"/>
            <ac:cxnSpMk id="13" creationId="{7E2B2379-67C8-2EFB-57C1-92D4C5BC0474}"/>
          </ac:cxnSpMkLst>
        </pc:cxnChg>
        <pc:cxnChg chg="add mod">
          <ac:chgData name="Rui Han" userId="S::k23119288@kcl.ac.uk::8c6a83e8-8193-4023-9bf9-2a67b7f8866f" providerId="AD" clId="Web-{8E553B16-FF58-E2CE-DEAB-2D0B033E9A90}" dt="2024-04-07T18:54:14.282" v="150" actId="1076"/>
          <ac:cxnSpMkLst>
            <pc:docMk/>
            <pc:sldMk cId="3796892622" sldId="274"/>
            <ac:cxnSpMk id="14" creationId="{B0C0832F-A2E6-49AD-EFED-DBFC970CDFC3}"/>
          </ac:cxnSpMkLst>
        </pc:cxnChg>
        <pc:cxnChg chg="add mod">
          <ac:chgData name="Rui Han" userId="S::k23119288@kcl.ac.uk::8c6a83e8-8193-4023-9bf9-2a67b7f8866f" providerId="AD" clId="Web-{8E553B16-FF58-E2CE-DEAB-2D0B033E9A90}" dt="2024-04-07T18:54:22.188" v="152" actId="1076"/>
          <ac:cxnSpMkLst>
            <pc:docMk/>
            <pc:sldMk cId="3796892622" sldId="274"/>
            <ac:cxnSpMk id="15" creationId="{8E41229E-393A-EC86-A02D-4406964DEF15}"/>
          </ac:cxnSpMkLst>
        </pc:cxnChg>
        <pc:cxnChg chg="add mod">
          <ac:chgData name="Rui Han" userId="S::k23119288@kcl.ac.uk::8c6a83e8-8193-4023-9bf9-2a67b7f8866f" providerId="AD" clId="Web-{8E553B16-FF58-E2CE-DEAB-2D0B033E9A90}" dt="2024-04-07T19:01:32.236" v="218" actId="14100"/>
          <ac:cxnSpMkLst>
            <pc:docMk/>
            <pc:sldMk cId="3796892622" sldId="274"/>
            <ac:cxnSpMk id="21" creationId="{919B3139-A148-3907-5C83-3DC3521D521C}"/>
          </ac:cxnSpMkLst>
        </pc:cxnChg>
        <pc:cxnChg chg="add mod">
          <ac:chgData name="Rui Han" userId="S::k23119288@kcl.ac.uk::8c6a83e8-8193-4023-9bf9-2a67b7f8866f" providerId="AD" clId="Web-{8E553B16-FF58-E2CE-DEAB-2D0B033E9A90}" dt="2024-04-07T19:01:17.970" v="215" actId="1076"/>
          <ac:cxnSpMkLst>
            <pc:docMk/>
            <pc:sldMk cId="3796892622" sldId="274"/>
            <ac:cxnSpMk id="22" creationId="{12EAFC67-3F4D-40B5-382C-4BFA12B6743D}"/>
          </ac:cxnSpMkLst>
        </pc:cxnChg>
        <pc:cxnChg chg="add mod">
          <ac:chgData name="Rui Han" userId="S::k23119288@kcl.ac.uk::8c6a83e8-8193-4023-9bf9-2a67b7f8866f" providerId="AD" clId="Web-{8E553B16-FF58-E2CE-DEAB-2D0B033E9A90}" dt="2024-04-07T18:57:50.524" v="181" actId="1076"/>
          <ac:cxnSpMkLst>
            <pc:docMk/>
            <pc:sldMk cId="3796892622" sldId="274"/>
            <ac:cxnSpMk id="23" creationId="{5371AD18-C10C-9FE0-226F-208C70D52178}"/>
          </ac:cxnSpMkLst>
        </pc:cxnChg>
        <pc:cxnChg chg="add mod">
          <ac:chgData name="Rui Han" userId="S::k23119288@kcl.ac.uk::8c6a83e8-8193-4023-9bf9-2a67b7f8866f" providerId="AD" clId="Web-{8E553B16-FF58-E2CE-DEAB-2D0B033E9A90}" dt="2024-04-07T18:58:39.104" v="191" actId="1076"/>
          <ac:cxnSpMkLst>
            <pc:docMk/>
            <pc:sldMk cId="3796892622" sldId="274"/>
            <ac:cxnSpMk id="24" creationId="{525E2398-5C48-DCA2-AFC2-D0A61EF18FD6}"/>
          </ac:cxnSpMkLst>
        </pc:cxnChg>
        <pc:cxnChg chg="add del mod">
          <ac:chgData name="Rui Han" userId="S::k23119288@kcl.ac.uk::8c6a83e8-8193-4023-9bf9-2a67b7f8866f" providerId="AD" clId="Web-{8E553B16-FF58-E2CE-DEAB-2D0B033E9A90}" dt="2024-04-07T18:59:04.902" v="199"/>
          <ac:cxnSpMkLst>
            <pc:docMk/>
            <pc:sldMk cId="3796892622" sldId="274"/>
            <ac:cxnSpMk id="25" creationId="{4D4AE634-E5B3-4D70-2DEF-FC7C14397DE4}"/>
          </ac:cxnSpMkLst>
        </pc:cxnChg>
        <pc:cxnChg chg="add mod">
          <ac:chgData name="Rui Han" userId="S::k23119288@kcl.ac.uk::8c6a83e8-8193-4023-9bf9-2a67b7f8866f" providerId="AD" clId="Web-{8E553B16-FF58-E2CE-DEAB-2D0B033E9A90}" dt="2024-04-07T18:59:12.856" v="201" actId="1076"/>
          <ac:cxnSpMkLst>
            <pc:docMk/>
            <pc:sldMk cId="3796892622" sldId="274"/>
            <ac:cxnSpMk id="26" creationId="{1444AECD-FCED-63C8-5DB1-40AF86A5117C}"/>
          </ac:cxnSpMkLst>
        </pc:cxnChg>
        <pc:cxnChg chg="add mod">
          <ac:chgData name="Rui Han" userId="S::k23119288@kcl.ac.uk::8c6a83e8-8193-4023-9bf9-2a67b7f8866f" providerId="AD" clId="Web-{8E553B16-FF58-E2CE-DEAB-2D0B033E9A90}" dt="2024-04-07T19:35:10.071" v="482" actId="14100"/>
          <ac:cxnSpMkLst>
            <pc:docMk/>
            <pc:sldMk cId="3796892622" sldId="274"/>
            <ac:cxnSpMk id="27" creationId="{302D324D-2F37-C4EA-23A1-F61D4E5979FF}"/>
          </ac:cxnSpMkLst>
        </pc:cxnChg>
        <pc:cxnChg chg="add del mod">
          <ac:chgData name="Rui Han" userId="S::k23119288@kcl.ac.uk::8c6a83e8-8193-4023-9bf9-2a67b7f8866f" providerId="AD" clId="Web-{8E553B16-FF58-E2CE-DEAB-2D0B033E9A90}" dt="2024-04-07T18:59:58.092" v="209"/>
          <ac:cxnSpMkLst>
            <pc:docMk/>
            <pc:sldMk cId="3796892622" sldId="274"/>
            <ac:cxnSpMk id="28" creationId="{EA439650-098B-562B-5F54-2BA39698398A}"/>
          </ac:cxnSpMkLst>
        </pc:cxnChg>
        <pc:cxnChg chg="add del mod">
          <ac:chgData name="Rui Han" userId="S::k23119288@kcl.ac.uk::8c6a83e8-8193-4023-9bf9-2a67b7f8866f" providerId="AD" clId="Web-{8E553B16-FF58-E2CE-DEAB-2D0B033E9A90}" dt="2024-04-07T19:00:35.921" v="212"/>
          <ac:cxnSpMkLst>
            <pc:docMk/>
            <pc:sldMk cId="3796892622" sldId="274"/>
            <ac:cxnSpMk id="29" creationId="{2263A819-FAC8-120D-418D-D92ED7008113}"/>
          </ac:cxnSpMkLst>
        </pc:cxnChg>
        <pc:cxnChg chg="add mod">
          <ac:chgData name="Rui Han" userId="S::k23119288@kcl.ac.uk::8c6a83e8-8193-4023-9bf9-2a67b7f8866f" providerId="AD" clId="Web-{8E553B16-FF58-E2CE-DEAB-2D0B033E9A90}" dt="2024-04-07T19:00:51.016" v="214" actId="1076"/>
          <ac:cxnSpMkLst>
            <pc:docMk/>
            <pc:sldMk cId="3796892622" sldId="274"/>
            <ac:cxnSpMk id="30" creationId="{95E0C6D3-F0BB-8B57-678B-7A5EC9D956B5}"/>
          </ac:cxnSpMkLst>
        </pc:cxnChg>
        <pc:cxnChg chg="add mod">
          <ac:chgData name="Rui Han" userId="S::k23119288@kcl.ac.uk::8c6a83e8-8193-4023-9bf9-2a67b7f8866f" providerId="AD" clId="Web-{8E553B16-FF58-E2CE-DEAB-2D0B033E9A90}" dt="2024-04-07T19:03:57.601" v="243" actId="1076"/>
          <ac:cxnSpMkLst>
            <pc:docMk/>
            <pc:sldMk cId="3796892622" sldId="274"/>
            <ac:cxnSpMk id="31" creationId="{F02C947B-C806-2933-CB1C-7C3AD12F4D48}"/>
          </ac:cxnSpMkLst>
        </pc:cxnChg>
        <pc:cxnChg chg="add mod">
          <ac:chgData name="Rui Han" userId="S::k23119288@kcl.ac.uk::8c6a83e8-8193-4023-9bf9-2a67b7f8866f" providerId="AD" clId="Web-{8E553B16-FF58-E2CE-DEAB-2D0B033E9A90}" dt="2024-04-07T19:04:48.259" v="249" actId="1076"/>
          <ac:cxnSpMkLst>
            <pc:docMk/>
            <pc:sldMk cId="3796892622" sldId="274"/>
            <ac:cxnSpMk id="32" creationId="{05ED3F5C-E1E5-0E8F-B349-14DCBF5EE2D5}"/>
          </ac:cxnSpMkLst>
        </pc:cxnChg>
        <pc:cxnChg chg="add mod">
          <ac:chgData name="Rui Han" userId="S::k23119288@kcl.ac.uk::8c6a83e8-8193-4023-9bf9-2a67b7f8866f" providerId="AD" clId="Web-{8E553B16-FF58-E2CE-DEAB-2D0B033E9A90}" dt="2024-04-07T19:24:18.763" v="389"/>
          <ac:cxnSpMkLst>
            <pc:docMk/>
            <pc:sldMk cId="3796892622" sldId="274"/>
            <ac:cxnSpMk id="33" creationId="{BCE6265C-D3AB-5155-985A-A651C60E0944}"/>
          </ac:cxnSpMkLst>
        </pc:cxnChg>
        <pc:cxnChg chg="add del mod">
          <ac:chgData name="Rui Han" userId="S::k23119288@kcl.ac.uk::8c6a83e8-8193-4023-9bf9-2a67b7f8866f" providerId="AD" clId="Web-{8E553B16-FF58-E2CE-DEAB-2D0B033E9A90}" dt="2024-04-07T19:16:14.354" v="301"/>
          <ac:cxnSpMkLst>
            <pc:docMk/>
            <pc:sldMk cId="3796892622" sldId="274"/>
            <ac:cxnSpMk id="34" creationId="{890575C2-CFA6-1587-AE93-BDB7CB20488F}"/>
          </ac:cxnSpMkLst>
        </pc:cxnChg>
        <pc:cxnChg chg="add del mod">
          <ac:chgData name="Rui Han" userId="S::k23119288@kcl.ac.uk::8c6a83e8-8193-4023-9bf9-2a67b7f8866f" providerId="AD" clId="Web-{8E553B16-FF58-E2CE-DEAB-2D0B033E9A90}" dt="2024-04-07T19:13:30.520" v="279"/>
          <ac:cxnSpMkLst>
            <pc:docMk/>
            <pc:sldMk cId="3796892622" sldId="274"/>
            <ac:cxnSpMk id="35" creationId="{362E73EA-E83E-5FE2-11D1-283987421083}"/>
          </ac:cxnSpMkLst>
        </pc:cxnChg>
        <pc:cxnChg chg="add del mod">
          <ac:chgData name="Rui Han" userId="S::k23119288@kcl.ac.uk::8c6a83e8-8193-4023-9bf9-2a67b7f8866f" providerId="AD" clId="Web-{8E553B16-FF58-E2CE-DEAB-2D0B033E9A90}" dt="2024-04-07T19:12:20.574" v="273"/>
          <ac:cxnSpMkLst>
            <pc:docMk/>
            <pc:sldMk cId="3796892622" sldId="274"/>
            <ac:cxnSpMk id="36" creationId="{DCAF827E-321A-FA89-3240-41E206794131}"/>
          </ac:cxnSpMkLst>
        </pc:cxnChg>
        <pc:cxnChg chg="add del mod">
          <ac:chgData name="Rui Han" userId="S::k23119288@kcl.ac.uk::8c6a83e8-8193-4023-9bf9-2a67b7f8866f" providerId="AD" clId="Web-{8E553B16-FF58-E2CE-DEAB-2D0B033E9A90}" dt="2024-04-07T19:17:33.529" v="316"/>
          <ac:cxnSpMkLst>
            <pc:docMk/>
            <pc:sldMk cId="3796892622" sldId="274"/>
            <ac:cxnSpMk id="39" creationId="{D0EF6ED4-3719-1545-E962-BC65A27C614D}"/>
          </ac:cxnSpMkLst>
        </pc:cxnChg>
        <pc:cxnChg chg="add mod">
          <ac:chgData name="Rui Han" userId="S::k23119288@kcl.ac.uk::8c6a83e8-8193-4023-9bf9-2a67b7f8866f" providerId="AD" clId="Web-{8E553B16-FF58-E2CE-DEAB-2D0B033E9A90}" dt="2024-04-07T19:25:40.016" v="391" actId="14100"/>
          <ac:cxnSpMkLst>
            <pc:docMk/>
            <pc:sldMk cId="3796892622" sldId="274"/>
            <ac:cxnSpMk id="41" creationId="{7090CA9B-95F9-5863-BAC8-29CB15DA16CC}"/>
          </ac:cxnSpMkLst>
        </pc:cxnChg>
        <pc:cxnChg chg="add mod">
          <ac:chgData name="Rui Han" userId="S::k23119288@kcl.ac.uk::8c6a83e8-8193-4023-9bf9-2a67b7f8866f" providerId="AD" clId="Web-{8E553B16-FF58-E2CE-DEAB-2D0B033E9A90}" dt="2024-04-07T19:25:31.751" v="390" actId="14100"/>
          <ac:cxnSpMkLst>
            <pc:docMk/>
            <pc:sldMk cId="3796892622" sldId="274"/>
            <ac:cxnSpMk id="43" creationId="{FC3582A8-6E30-D0D7-4E6A-700C00FD1C1A}"/>
          </ac:cxnSpMkLst>
        </pc:cxnChg>
        <pc:cxnChg chg="add del mod">
          <ac:chgData name="Rui Han" userId="S::k23119288@kcl.ac.uk::8c6a83e8-8193-4023-9bf9-2a67b7f8866f" providerId="AD" clId="Web-{8E553B16-FF58-E2CE-DEAB-2D0B033E9A90}" dt="2024-04-07T19:18:04.843" v="324"/>
          <ac:cxnSpMkLst>
            <pc:docMk/>
            <pc:sldMk cId="3796892622" sldId="274"/>
            <ac:cxnSpMk id="44" creationId="{E546EFB5-9BB4-B6A1-787E-18D89B1A0EFA}"/>
          </ac:cxnSpMkLst>
        </pc:cxnChg>
        <pc:cxnChg chg="add del mod">
          <ac:chgData name="Rui Han" userId="S::k23119288@kcl.ac.uk::8c6a83e8-8193-4023-9bf9-2a67b7f8866f" providerId="AD" clId="Web-{8E553B16-FF58-E2CE-DEAB-2D0B033E9A90}" dt="2024-04-07T19:19:09.502" v="342"/>
          <ac:cxnSpMkLst>
            <pc:docMk/>
            <pc:sldMk cId="3796892622" sldId="274"/>
            <ac:cxnSpMk id="45" creationId="{2DDE7938-6278-235A-8333-C3C3B10F2EF9}"/>
          </ac:cxnSpMkLst>
        </pc:cxnChg>
        <pc:cxnChg chg="add del">
          <ac:chgData name="Rui Han" userId="S::k23119288@kcl.ac.uk::8c6a83e8-8193-4023-9bf9-2a67b7f8866f" providerId="AD" clId="Web-{8E553B16-FF58-E2CE-DEAB-2D0B033E9A90}" dt="2024-04-07T19:19:58.816" v="348"/>
          <ac:cxnSpMkLst>
            <pc:docMk/>
            <pc:sldMk cId="3796892622" sldId="274"/>
            <ac:cxnSpMk id="47" creationId="{C73A9489-91A2-3B8E-2969-3D5E3BD95ECC}"/>
          </ac:cxnSpMkLst>
        </pc:cxnChg>
        <pc:cxnChg chg="add del">
          <ac:chgData name="Rui Han" userId="S::k23119288@kcl.ac.uk::8c6a83e8-8193-4023-9bf9-2a67b7f8866f" providerId="AD" clId="Web-{8E553B16-FF58-E2CE-DEAB-2D0B033E9A90}" dt="2024-04-07T19:20:13.738" v="351"/>
          <ac:cxnSpMkLst>
            <pc:docMk/>
            <pc:sldMk cId="3796892622" sldId="274"/>
            <ac:cxnSpMk id="49" creationId="{E955BFFD-63CE-CBF9-B8B7-4C062A0B680A}"/>
          </ac:cxnSpMkLst>
        </pc:cxnChg>
        <pc:cxnChg chg="add del mod">
          <ac:chgData name="Rui Han" userId="S::k23119288@kcl.ac.uk::8c6a83e8-8193-4023-9bf9-2a67b7f8866f" providerId="AD" clId="Web-{8E553B16-FF58-E2CE-DEAB-2D0B033E9A90}" dt="2024-04-07T19:20:52.896" v="358"/>
          <ac:cxnSpMkLst>
            <pc:docMk/>
            <pc:sldMk cId="3796892622" sldId="274"/>
            <ac:cxnSpMk id="51" creationId="{91E06DBD-CF86-242D-C419-9F83F238027F}"/>
          </ac:cxnSpMkLst>
        </pc:cxnChg>
        <pc:cxnChg chg="add mod">
          <ac:chgData name="Rui Han" userId="S::k23119288@kcl.ac.uk::8c6a83e8-8193-4023-9bf9-2a67b7f8866f" providerId="AD" clId="Web-{8E553B16-FF58-E2CE-DEAB-2D0B033E9A90}" dt="2024-04-07T19:26:07.861" v="397" actId="14100"/>
          <ac:cxnSpMkLst>
            <pc:docMk/>
            <pc:sldMk cId="3796892622" sldId="274"/>
            <ac:cxnSpMk id="53" creationId="{C3485417-BBBF-21A8-E3E0-E7D7257C58F6}"/>
          </ac:cxnSpMkLst>
        </pc:cxnChg>
        <pc:cxnChg chg="add mod">
          <ac:chgData name="Rui Han" userId="S::k23119288@kcl.ac.uk::8c6a83e8-8193-4023-9bf9-2a67b7f8866f" providerId="AD" clId="Web-{8E553B16-FF58-E2CE-DEAB-2D0B033E9A90}" dt="2024-04-07T19:24:15.857" v="388" actId="14100"/>
          <ac:cxnSpMkLst>
            <pc:docMk/>
            <pc:sldMk cId="3796892622" sldId="274"/>
            <ac:cxnSpMk id="54" creationId="{A012AE29-2AEF-B3E5-1BE2-680A69E462B7}"/>
          </ac:cxnSpMkLst>
        </pc:cxnChg>
        <pc:cxnChg chg="add mod">
          <ac:chgData name="Rui Han" userId="S::k23119288@kcl.ac.uk::8c6a83e8-8193-4023-9bf9-2a67b7f8866f" providerId="AD" clId="Web-{8E553B16-FF58-E2CE-DEAB-2D0B033E9A90}" dt="2024-04-07T19:31:00.280" v="446" actId="1076"/>
          <ac:cxnSpMkLst>
            <pc:docMk/>
            <pc:sldMk cId="3796892622" sldId="274"/>
            <ac:cxnSpMk id="55" creationId="{64AEB163-1BCA-269A-8D89-7FF8F7AA05DC}"/>
          </ac:cxnSpMkLst>
        </pc:cxnChg>
        <pc:cxnChg chg="add mod">
          <ac:chgData name="Rui Han" userId="S::k23119288@kcl.ac.uk::8c6a83e8-8193-4023-9bf9-2a67b7f8866f" providerId="AD" clId="Web-{8E553B16-FF58-E2CE-DEAB-2D0B033E9A90}" dt="2024-04-07T19:31:52.126" v="460"/>
          <ac:cxnSpMkLst>
            <pc:docMk/>
            <pc:sldMk cId="3796892622" sldId="274"/>
            <ac:cxnSpMk id="56" creationId="{F101E217-C472-2460-0B67-4CF731E58293}"/>
          </ac:cxnSpMkLst>
        </pc:cxnChg>
        <pc:cxnChg chg="add mod">
          <ac:chgData name="Rui Han" userId="S::k23119288@kcl.ac.uk::8c6a83e8-8193-4023-9bf9-2a67b7f8866f" providerId="AD" clId="Web-{8E553B16-FF58-E2CE-DEAB-2D0B033E9A90}" dt="2024-04-07T19:31:06.921" v="448"/>
          <ac:cxnSpMkLst>
            <pc:docMk/>
            <pc:sldMk cId="3796892622" sldId="274"/>
            <ac:cxnSpMk id="57" creationId="{163D2186-2D90-67D8-B7B8-51F3932E0BB1}"/>
          </ac:cxnSpMkLst>
        </pc:cxnChg>
        <pc:cxnChg chg="add mod">
          <ac:chgData name="Rui Han" userId="S::k23119288@kcl.ac.uk::8c6a83e8-8193-4023-9bf9-2a67b7f8866f" providerId="AD" clId="Web-{8E553B16-FF58-E2CE-DEAB-2D0B033E9A90}" dt="2024-04-07T19:31:06.905" v="447"/>
          <ac:cxnSpMkLst>
            <pc:docMk/>
            <pc:sldMk cId="3796892622" sldId="274"/>
            <ac:cxnSpMk id="58" creationId="{872B0DE1-D1B9-4BE9-FA0F-52E7DC71F60B}"/>
          </ac:cxnSpMkLst>
        </pc:cxnChg>
      </pc:sldChg>
      <pc:sldChg chg="addSp delSp modSp new del">
        <pc:chgData name="Rui Han" userId="S::k23119288@kcl.ac.uk::8c6a83e8-8193-4023-9bf9-2a67b7f8866f" providerId="AD" clId="Web-{8E553B16-FF58-E2CE-DEAB-2D0B033E9A90}" dt="2024-04-07T19:37:45.640" v="512"/>
        <pc:sldMkLst>
          <pc:docMk/>
          <pc:sldMk cId="915237761" sldId="275"/>
        </pc:sldMkLst>
        <pc:spChg chg="del">
          <ac:chgData name="Rui Han" userId="S::k23119288@kcl.ac.uk::8c6a83e8-8193-4023-9bf9-2a67b7f8866f" providerId="AD" clId="Web-{8E553B16-FF58-E2CE-DEAB-2D0B033E9A90}" dt="2024-04-07T19:16:31.933" v="303"/>
          <ac:spMkLst>
            <pc:docMk/>
            <pc:sldMk cId="915237761" sldId="275"/>
            <ac:spMk id="2" creationId="{51CF2F89-0383-771E-E654-902387B5CF1D}"/>
          </ac:spMkLst>
        </pc:spChg>
        <pc:spChg chg="del">
          <ac:chgData name="Rui Han" userId="S::k23119288@kcl.ac.uk::8c6a83e8-8193-4023-9bf9-2a67b7f8866f" providerId="AD" clId="Web-{8E553B16-FF58-E2CE-DEAB-2D0B033E9A90}" dt="2024-04-07T19:16:36.355" v="305"/>
          <ac:spMkLst>
            <pc:docMk/>
            <pc:sldMk cId="915237761" sldId="275"/>
            <ac:spMk id="3" creationId="{26ACAB8B-E7D3-0532-E011-32E5F5CB87FE}"/>
          </ac:spMkLst>
        </pc:spChg>
        <pc:spChg chg="del">
          <ac:chgData name="Rui Han" userId="S::k23119288@kcl.ac.uk::8c6a83e8-8193-4023-9bf9-2a67b7f8866f" providerId="AD" clId="Web-{8E553B16-FF58-E2CE-DEAB-2D0B033E9A90}" dt="2024-04-07T19:16:35.324" v="304"/>
          <ac:spMkLst>
            <pc:docMk/>
            <pc:sldMk cId="915237761" sldId="275"/>
            <ac:spMk id="4" creationId="{ADCE4975-C911-ABD1-39BC-D4B4851A148A}"/>
          </ac:spMkLst>
        </pc:spChg>
        <pc:spChg chg="del">
          <ac:chgData name="Rui Han" userId="S::k23119288@kcl.ac.uk::8c6a83e8-8193-4023-9bf9-2a67b7f8866f" providerId="AD" clId="Web-{8E553B16-FF58-E2CE-DEAB-2D0B033E9A90}" dt="2024-04-07T19:16:37.230" v="306"/>
          <ac:spMkLst>
            <pc:docMk/>
            <pc:sldMk cId="915237761" sldId="275"/>
            <ac:spMk id="5" creationId="{885C90E2-715F-466E-182A-C1F86E09062D}"/>
          </ac:spMkLst>
        </pc:spChg>
        <pc:spChg chg="del">
          <ac:chgData name="Rui Han" userId="S::k23119288@kcl.ac.uk::8c6a83e8-8193-4023-9bf9-2a67b7f8866f" providerId="AD" clId="Web-{8E553B16-FF58-E2CE-DEAB-2D0B033E9A90}" dt="2024-04-07T19:16:38.918" v="307"/>
          <ac:spMkLst>
            <pc:docMk/>
            <pc:sldMk cId="915237761" sldId="275"/>
            <ac:spMk id="6" creationId="{E297A5B3-EC4D-7FC4-A74B-83B6359F9F2A}"/>
          </ac:spMkLst>
        </pc:spChg>
        <pc:cxnChg chg="add del mod">
          <ac:chgData name="Rui Han" userId="S::k23119288@kcl.ac.uk::8c6a83e8-8193-4023-9bf9-2a67b7f8866f" providerId="AD" clId="Web-{8E553B16-FF58-E2CE-DEAB-2D0B033E9A90}" dt="2024-04-07T19:19:13.705" v="344"/>
          <ac:cxnSpMkLst>
            <pc:docMk/>
            <pc:sldMk cId="915237761" sldId="275"/>
            <ac:cxnSpMk id="7" creationId="{890575C2-CFA6-1587-AE93-BDB7CB20488F}"/>
          </ac:cxnSpMkLst>
        </pc:cxnChg>
        <pc:cxnChg chg="add mod">
          <ac:chgData name="Rui Han" userId="S::k23119288@kcl.ac.uk::8c6a83e8-8193-4023-9bf9-2a67b7f8866f" providerId="AD" clId="Web-{8E553B16-FF58-E2CE-DEAB-2D0B033E9A90}" dt="2024-04-07T19:21:01.912" v="360" actId="14100"/>
          <ac:cxnSpMkLst>
            <pc:docMk/>
            <pc:sldMk cId="915237761" sldId="275"/>
            <ac:cxnSpMk id="8" creationId="{2DDE7938-6278-235A-8333-C3C3B10F2EF9}"/>
          </ac:cxnSpMkLst>
        </pc:cxnChg>
      </pc:sldChg>
    </pc:docChg>
  </pc:docChgLst>
  <pc:docChgLst>
    <pc:chgData name="Rui Han" userId="S::k23119288@kcl.ac.uk::8c6a83e8-8193-4023-9bf9-2a67b7f8866f" providerId="AD" clId="Web-{21A9AED0-F6E0-ED77-7527-69AB24BE25FF}"/>
    <pc:docChg chg="modSld">
      <pc:chgData name="Rui Han" userId="S::k23119288@kcl.ac.uk::8c6a83e8-8193-4023-9bf9-2a67b7f8866f" providerId="AD" clId="Web-{21A9AED0-F6E0-ED77-7527-69AB24BE25FF}" dt="2024-04-08T13:42:43.261" v="198"/>
      <pc:docMkLst>
        <pc:docMk/>
      </pc:docMkLst>
      <pc:sldChg chg="modSp">
        <pc:chgData name="Rui Han" userId="S::k23119288@kcl.ac.uk::8c6a83e8-8193-4023-9bf9-2a67b7f8866f" providerId="AD" clId="Web-{21A9AED0-F6E0-ED77-7527-69AB24BE25FF}" dt="2024-04-08T11:29:41.138" v="5" actId="20577"/>
        <pc:sldMkLst>
          <pc:docMk/>
          <pc:sldMk cId="1121319609" sldId="256"/>
        </pc:sldMkLst>
        <pc:spChg chg="mod">
          <ac:chgData name="Rui Han" userId="S::k23119288@kcl.ac.uk::8c6a83e8-8193-4023-9bf9-2a67b7f8866f" providerId="AD" clId="Web-{21A9AED0-F6E0-ED77-7527-69AB24BE25FF}" dt="2024-04-08T11:29:41.138" v="5" actId="20577"/>
          <ac:spMkLst>
            <pc:docMk/>
            <pc:sldMk cId="1121319609" sldId="256"/>
            <ac:spMk id="3" creationId="{6390F954-201E-5FB6-89D2-30CE761F2740}"/>
          </ac:spMkLst>
        </pc:spChg>
      </pc:sldChg>
      <pc:sldChg chg="modNotes">
        <pc:chgData name="Rui Han" userId="S::k23119288@kcl.ac.uk::8c6a83e8-8193-4023-9bf9-2a67b7f8866f" providerId="AD" clId="Web-{21A9AED0-F6E0-ED77-7527-69AB24BE25FF}" dt="2024-04-08T13:42:43.261" v="198"/>
        <pc:sldMkLst>
          <pc:docMk/>
          <pc:sldMk cId="1465049789" sldId="275"/>
        </pc:sldMkLst>
      </pc:sldChg>
    </pc:docChg>
  </pc:docChgLst>
  <pc:docChgLst>
    <pc:chgData name="Rui Han" userId="S::k23119288@kcl.ac.uk::8c6a83e8-8193-4023-9bf9-2a67b7f8866f" providerId="AD" clId="Web-{C97C7F44-C7C7-BF60-7A1A-A083CCEAD9EF}"/>
    <pc:docChg chg="addSld modSld">
      <pc:chgData name="Rui Han" userId="S::k23119288@kcl.ac.uk::8c6a83e8-8193-4023-9bf9-2a67b7f8866f" providerId="AD" clId="Web-{C97C7F44-C7C7-BF60-7A1A-A083CCEAD9EF}" dt="2024-04-07T18:41:24.234" v="11"/>
      <pc:docMkLst>
        <pc:docMk/>
      </pc:docMkLst>
      <pc:sldChg chg="addSp delSp modSp new">
        <pc:chgData name="Rui Han" userId="S::k23119288@kcl.ac.uk::8c6a83e8-8193-4023-9bf9-2a67b7f8866f" providerId="AD" clId="Web-{C97C7F44-C7C7-BF60-7A1A-A083CCEAD9EF}" dt="2024-04-07T18:41:24.234" v="11"/>
        <pc:sldMkLst>
          <pc:docMk/>
          <pc:sldMk cId="3796892622" sldId="274"/>
        </pc:sldMkLst>
        <pc:spChg chg="del">
          <ac:chgData name="Rui Han" userId="S::k23119288@kcl.ac.uk::8c6a83e8-8193-4023-9bf9-2a67b7f8866f" providerId="AD" clId="Web-{C97C7F44-C7C7-BF60-7A1A-A083CCEAD9EF}" dt="2024-04-07T18:37:56.135" v="1"/>
          <ac:spMkLst>
            <pc:docMk/>
            <pc:sldMk cId="3796892622" sldId="274"/>
            <ac:spMk id="2" creationId="{65CB89EA-9802-626B-AD28-0D8ED1B878CB}"/>
          </ac:spMkLst>
        </pc:spChg>
        <pc:spChg chg="del">
          <ac:chgData name="Rui Han" userId="S::k23119288@kcl.ac.uk::8c6a83e8-8193-4023-9bf9-2a67b7f8866f" providerId="AD" clId="Web-{C97C7F44-C7C7-BF60-7A1A-A083CCEAD9EF}" dt="2024-04-07T18:37:57.948" v="2"/>
          <ac:spMkLst>
            <pc:docMk/>
            <pc:sldMk cId="3796892622" sldId="274"/>
            <ac:spMk id="3" creationId="{D2212281-8F5D-BDB3-75C6-6E9752C0B966}"/>
          </ac:spMkLst>
        </pc:spChg>
        <pc:spChg chg="del">
          <ac:chgData name="Rui Han" userId="S::k23119288@kcl.ac.uk::8c6a83e8-8193-4023-9bf9-2a67b7f8866f" providerId="AD" clId="Web-{C97C7F44-C7C7-BF60-7A1A-A083CCEAD9EF}" dt="2024-04-07T18:38:00.010" v="3"/>
          <ac:spMkLst>
            <pc:docMk/>
            <pc:sldMk cId="3796892622" sldId="274"/>
            <ac:spMk id="4" creationId="{FEECD331-7B9A-B96E-77D9-A1BEC20235BB}"/>
          </ac:spMkLst>
        </pc:spChg>
        <pc:spChg chg="del">
          <ac:chgData name="Rui Han" userId="S::k23119288@kcl.ac.uk::8c6a83e8-8193-4023-9bf9-2a67b7f8866f" providerId="AD" clId="Web-{C97C7F44-C7C7-BF60-7A1A-A083CCEAD9EF}" dt="2024-04-07T18:38:01.526" v="4"/>
          <ac:spMkLst>
            <pc:docMk/>
            <pc:sldMk cId="3796892622" sldId="274"/>
            <ac:spMk id="5" creationId="{95E16FA6-C314-3F98-B68B-F5E7F395671A}"/>
          </ac:spMkLst>
        </pc:spChg>
        <pc:spChg chg="del">
          <ac:chgData name="Rui Han" userId="S::k23119288@kcl.ac.uk::8c6a83e8-8193-4023-9bf9-2a67b7f8866f" providerId="AD" clId="Web-{C97C7F44-C7C7-BF60-7A1A-A083CCEAD9EF}" dt="2024-04-07T18:38:02.963" v="5"/>
          <ac:spMkLst>
            <pc:docMk/>
            <pc:sldMk cId="3796892622" sldId="274"/>
            <ac:spMk id="6" creationId="{525B4C1C-15BE-7AEE-5C47-E7A5D8655816}"/>
          </ac:spMkLst>
        </pc:spChg>
        <pc:spChg chg="add del">
          <ac:chgData name="Rui Han" userId="S::k23119288@kcl.ac.uk::8c6a83e8-8193-4023-9bf9-2a67b7f8866f" providerId="AD" clId="Web-{C97C7F44-C7C7-BF60-7A1A-A083CCEAD9EF}" dt="2024-04-07T18:41:13.078" v="7"/>
          <ac:spMkLst>
            <pc:docMk/>
            <pc:sldMk cId="3796892622" sldId="274"/>
            <ac:spMk id="7" creationId="{B457E188-A845-4F42-1D6B-C7F87C2380E4}"/>
          </ac:spMkLst>
        </pc:spChg>
        <pc:spChg chg="add mod">
          <ac:chgData name="Rui Han" userId="S::k23119288@kcl.ac.uk::8c6a83e8-8193-4023-9bf9-2a67b7f8866f" providerId="AD" clId="Web-{C97C7F44-C7C7-BF60-7A1A-A083CCEAD9EF}" dt="2024-04-07T18:41:24.234" v="11"/>
          <ac:spMkLst>
            <pc:docMk/>
            <pc:sldMk cId="3796892622" sldId="274"/>
            <ac:spMk id="8" creationId="{25587B87-27B2-DE4F-7796-CDB7AB32C353}"/>
          </ac:spMkLst>
        </pc:spChg>
      </pc:sldChg>
    </pc:docChg>
  </pc:docChgLst>
  <pc:docChgLst>
    <pc:chgData name="Zhenguan Tu" userId="S::k23018747@kcl.ac.uk::468d2d5b-a61a-4cd5-91eb-aefdd85c9c62" providerId="AD" clId="Web-{A9E28DF4-9687-980D-A9DA-6940C6E804DD}"/>
    <pc:docChg chg="modSld">
      <pc:chgData name="Zhenguan Tu" userId="S::k23018747@kcl.ac.uk::468d2d5b-a61a-4cd5-91eb-aefdd85c9c62" providerId="AD" clId="Web-{A9E28DF4-9687-980D-A9DA-6940C6E804DD}" dt="2024-04-08T13:24:51.460" v="52" actId="20577"/>
      <pc:docMkLst>
        <pc:docMk/>
      </pc:docMkLst>
      <pc:sldChg chg="modSp">
        <pc:chgData name="Zhenguan Tu" userId="S::k23018747@kcl.ac.uk::468d2d5b-a61a-4cd5-91eb-aefdd85c9c62" providerId="AD" clId="Web-{A9E28DF4-9687-980D-A9DA-6940C6E804DD}" dt="2024-04-08T12:20:58.870" v="6" actId="20577"/>
        <pc:sldMkLst>
          <pc:docMk/>
          <pc:sldMk cId="1250005701" sldId="258"/>
        </pc:sldMkLst>
        <pc:spChg chg="mod">
          <ac:chgData name="Zhenguan Tu" userId="S::k23018747@kcl.ac.uk::468d2d5b-a61a-4cd5-91eb-aefdd85c9c62" providerId="AD" clId="Web-{A9E28DF4-9687-980D-A9DA-6940C6E804DD}" dt="2024-04-08T12:20:58.870" v="6" actId="20577"/>
          <ac:spMkLst>
            <pc:docMk/>
            <pc:sldMk cId="1250005701" sldId="258"/>
            <ac:spMk id="3" creationId="{4C1562F5-F40D-64AA-F3C4-D351084A4C54}"/>
          </ac:spMkLst>
        </pc:spChg>
      </pc:sldChg>
      <pc:sldChg chg="modSp">
        <pc:chgData name="Zhenguan Tu" userId="S::k23018747@kcl.ac.uk::468d2d5b-a61a-4cd5-91eb-aefdd85c9c62" providerId="AD" clId="Web-{A9E28DF4-9687-980D-A9DA-6940C6E804DD}" dt="2024-04-08T12:27:34.582" v="15" actId="20577"/>
        <pc:sldMkLst>
          <pc:docMk/>
          <pc:sldMk cId="2120016859" sldId="259"/>
        </pc:sldMkLst>
        <pc:spChg chg="mod">
          <ac:chgData name="Zhenguan Tu" userId="S::k23018747@kcl.ac.uk::468d2d5b-a61a-4cd5-91eb-aefdd85c9c62" providerId="AD" clId="Web-{A9E28DF4-9687-980D-A9DA-6940C6E804DD}" dt="2024-04-08T12:27:34.582" v="15" actId="20577"/>
          <ac:spMkLst>
            <pc:docMk/>
            <pc:sldMk cId="2120016859" sldId="259"/>
            <ac:spMk id="6" creationId="{613D2384-1D06-A55A-A0BF-9DF49C817B65}"/>
          </ac:spMkLst>
        </pc:spChg>
      </pc:sldChg>
      <pc:sldChg chg="modSp">
        <pc:chgData name="Zhenguan Tu" userId="S::k23018747@kcl.ac.uk::468d2d5b-a61a-4cd5-91eb-aefdd85c9c62" providerId="AD" clId="Web-{A9E28DF4-9687-980D-A9DA-6940C6E804DD}" dt="2024-04-08T13:23:42.333" v="32" actId="20577"/>
        <pc:sldMkLst>
          <pc:docMk/>
          <pc:sldMk cId="1442726308" sldId="262"/>
        </pc:sldMkLst>
        <pc:spChg chg="mod">
          <ac:chgData name="Zhenguan Tu" userId="S::k23018747@kcl.ac.uk::468d2d5b-a61a-4cd5-91eb-aefdd85c9c62" providerId="AD" clId="Web-{A9E28DF4-9687-980D-A9DA-6940C6E804DD}" dt="2024-04-08T13:23:42.333" v="32" actId="20577"/>
          <ac:spMkLst>
            <pc:docMk/>
            <pc:sldMk cId="1442726308" sldId="262"/>
            <ac:spMk id="3" creationId="{4C1562F5-F40D-64AA-F3C4-D351084A4C54}"/>
          </ac:spMkLst>
        </pc:spChg>
        <pc:picChg chg="mod">
          <ac:chgData name="Zhenguan Tu" userId="S::k23018747@kcl.ac.uk::468d2d5b-a61a-4cd5-91eb-aefdd85c9c62" providerId="AD" clId="Web-{A9E28DF4-9687-980D-A9DA-6940C6E804DD}" dt="2024-04-08T12:46:29.906" v="23" actId="1076"/>
          <ac:picMkLst>
            <pc:docMk/>
            <pc:sldMk cId="1442726308" sldId="262"/>
            <ac:picMk id="6" creationId="{81F49876-75BB-99CC-AEE7-356AD9FF8C31}"/>
          </ac:picMkLst>
        </pc:picChg>
      </pc:sldChg>
      <pc:sldChg chg="modSp">
        <pc:chgData name="Zhenguan Tu" userId="S::k23018747@kcl.ac.uk::468d2d5b-a61a-4cd5-91eb-aefdd85c9c62" providerId="AD" clId="Web-{A9E28DF4-9687-980D-A9DA-6940C6E804DD}" dt="2024-04-08T13:05:49.792" v="25" actId="1076"/>
        <pc:sldMkLst>
          <pc:docMk/>
          <pc:sldMk cId="2250093596" sldId="264"/>
        </pc:sldMkLst>
        <pc:picChg chg="mod">
          <ac:chgData name="Zhenguan Tu" userId="S::k23018747@kcl.ac.uk::468d2d5b-a61a-4cd5-91eb-aefdd85c9c62" providerId="AD" clId="Web-{A9E28DF4-9687-980D-A9DA-6940C6E804DD}" dt="2024-04-08T13:05:49.792" v="25" actId="1076"/>
          <ac:picMkLst>
            <pc:docMk/>
            <pc:sldMk cId="2250093596" sldId="264"/>
            <ac:picMk id="3" creationId="{21A60E41-E8BD-7ACE-0022-14C4D30FB5A2}"/>
          </ac:picMkLst>
        </pc:picChg>
      </pc:sldChg>
      <pc:sldChg chg="modSp">
        <pc:chgData name="Zhenguan Tu" userId="S::k23018747@kcl.ac.uk::468d2d5b-a61a-4cd5-91eb-aefdd85c9c62" providerId="AD" clId="Web-{A9E28DF4-9687-980D-A9DA-6940C6E804DD}" dt="2024-04-08T13:08:54.906" v="26" actId="1076"/>
        <pc:sldMkLst>
          <pc:docMk/>
          <pc:sldMk cId="1156306874" sldId="265"/>
        </pc:sldMkLst>
        <pc:picChg chg="mod">
          <ac:chgData name="Zhenguan Tu" userId="S::k23018747@kcl.ac.uk::468d2d5b-a61a-4cd5-91eb-aefdd85c9c62" providerId="AD" clId="Web-{A9E28DF4-9687-980D-A9DA-6940C6E804DD}" dt="2024-04-08T12:43:22.964" v="19" actId="1076"/>
          <ac:picMkLst>
            <pc:docMk/>
            <pc:sldMk cId="1156306874" sldId="265"/>
            <ac:picMk id="3" creationId="{37CE5579-23A9-D5AB-C20B-39238BFEE6F1}"/>
          </ac:picMkLst>
        </pc:picChg>
        <pc:picChg chg="mod">
          <ac:chgData name="Zhenguan Tu" userId="S::k23018747@kcl.ac.uk::468d2d5b-a61a-4cd5-91eb-aefdd85c9c62" providerId="AD" clId="Web-{A9E28DF4-9687-980D-A9DA-6940C6E804DD}" dt="2024-04-08T12:43:20.229" v="18" actId="1076"/>
          <ac:picMkLst>
            <pc:docMk/>
            <pc:sldMk cId="1156306874" sldId="265"/>
            <ac:picMk id="5" creationId="{56918E5D-AEA8-4534-0C31-6888527FB5A1}"/>
          </ac:picMkLst>
        </pc:picChg>
        <pc:picChg chg="mod">
          <ac:chgData name="Zhenguan Tu" userId="S::k23018747@kcl.ac.uk::468d2d5b-a61a-4cd5-91eb-aefdd85c9c62" providerId="AD" clId="Web-{A9E28DF4-9687-980D-A9DA-6940C6E804DD}" dt="2024-04-08T13:08:54.906" v="26" actId="1076"/>
          <ac:picMkLst>
            <pc:docMk/>
            <pc:sldMk cId="1156306874" sldId="265"/>
            <ac:picMk id="9" creationId="{2E3DE329-D96D-924C-EA6B-900C97CE7D53}"/>
          </ac:picMkLst>
        </pc:picChg>
      </pc:sldChg>
      <pc:sldChg chg="modSp">
        <pc:chgData name="Zhenguan Tu" userId="S::k23018747@kcl.ac.uk::468d2d5b-a61a-4cd5-91eb-aefdd85c9c62" providerId="AD" clId="Web-{A9E28DF4-9687-980D-A9DA-6940C6E804DD}" dt="2024-04-08T13:24:51.460" v="52" actId="20577"/>
        <pc:sldMkLst>
          <pc:docMk/>
          <pc:sldMk cId="1695058687" sldId="266"/>
        </pc:sldMkLst>
        <pc:spChg chg="mod">
          <ac:chgData name="Zhenguan Tu" userId="S::k23018747@kcl.ac.uk::468d2d5b-a61a-4cd5-91eb-aefdd85c9c62" providerId="AD" clId="Web-{A9E28DF4-9687-980D-A9DA-6940C6E804DD}" dt="2024-04-08T13:24:51.460" v="52" actId="20577"/>
          <ac:spMkLst>
            <pc:docMk/>
            <pc:sldMk cId="1695058687" sldId="266"/>
            <ac:spMk id="3" creationId="{4C1562F5-F40D-64AA-F3C4-D351084A4C54}"/>
          </ac:spMkLst>
        </pc:spChg>
      </pc:sldChg>
      <pc:sldChg chg="mod modShow">
        <pc:chgData name="Zhenguan Tu" userId="S::k23018747@kcl.ac.uk::468d2d5b-a61a-4cd5-91eb-aefdd85c9c62" providerId="AD" clId="Web-{A9E28DF4-9687-980D-A9DA-6940C6E804DD}" dt="2024-04-08T12:21:03.745" v="8"/>
        <pc:sldMkLst>
          <pc:docMk/>
          <pc:sldMk cId="1821135970" sldId="272"/>
        </pc:sldMkLst>
      </pc:sldChg>
    </pc:docChg>
  </pc:docChgLst>
  <pc:docChgLst>
    <pc:chgData name="Zhenguan Tu" userId="S::k23018747@kcl.ac.uk::468d2d5b-a61a-4cd5-91eb-aefdd85c9c62" providerId="AD" clId="Web-{581415C7-589B-ECF3-583E-187CEF9CC53E}"/>
    <pc:docChg chg="modSld">
      <pc:chgData name="Zhenguan Tu" userId="S::k23018747@kcl.ac.uk::468d2d5b-a61a-4cd5-91eb-aefdd85c9c62" providerId="AD" clId="Web-{581415C7-589B-ECF3-583E-187CEF9CC53E}" dt="2024-04-05T10:49:51.273" v="3" actId="1076"/>
      <pc:docMkLst>
        <pc:docMk/>
      </pc:docMkLst>
      <pc:sldChg chg="modSp">
        <pc:chgData name="Zhenguan Tu" userId="S::k23018747@kcl.ac.uk::468d2d5b-a61a-4cd5-91eb-aefdd85c9c62" providerId="AD" clId="Web-{581415C7-589B-ECF3-583E-187CEF9CC53E}" dt="2024-04-05T10:49:51.273" v="3" actId="1076"/>
        <pc:sldMkLst>
          <pc:docMk/>
          <pc:sldMk cId="1628722627" sldId="261"/>
        </pc:sldMkLst>
        <pc:picChg chg="mod">
          <ac:chgData name="Zhenguan Tu" userId="S::k23018747@kcl.ac.uk::468d2d5b-a61a-4cd5-91eb-aefdd85c9c62" providerId="AD" clId="Web-{581415C7-589B-ECF3-583E-187CEF9CC53E}" dt="2024-04-05T10:49:46.867" v="1" actId="1076"/>
          <ac:picMkLst>
            <pc:docMk/>
            <pc:sldMk cId="1628722627" sldId="261"/>
            <ac:picMk id="27" creationId="{A1FB0C55-B218-F5D9-A9F2-504618C136CC}"/>
          </ac:picMkLst>
        </pc:picChg>
        <pc:picChg chg="mod">
          <ac:chgData name="Zhenguan Tu" userId="S::k23018747@kcl.ac.uk::468d2d5b-a61a-4cd5-91eb-aefdd85c9c62" providerId="AD" clId="Web-{581415C7-589B-ECF3-583E-187CEF9CC53E}" dt="2024-04-05T10:49:51.273" v="3" actId="1076"/>
          <ac:picMkLst>
            <pc:docMk/>
            <pc:sldMk cId="1628722627" sldId="261"/>
            <ac:picMk id="30" creationId="{5B121E2C-3D6B-174E-3834-26EABA38FB60}"/>
          </ac:picMkLst>
        </pc:picChg>
      </pc:sldChg>
    </pc:docChg>
  </pc:docChgLst>
  <pc:docChgLst>
    <pc:chgData name="Rui Han" userId="S::k23119288@kcl.ac.uk::8c6a83e8-8193-4023-9bf9-2a67b7f8866f" providerId="AD" clId="Web-{FE53D3F6-C645-F0A3-3AB7-E4089454F1A5}"/>
    <pc:docChg chg="modSld">
      <pc:chgData name="Rui Han" userId="S::k23119288@kcl.ac.uk::8c6a83e8-8193-4023-9bf9-2a67b7f8866f" providerId="AD" clId="Web-{FE53D3F6-C645-F0A3-3AB7-E4089454F1A5}" dt="2024-04-08T15:36:22.977" v="604"/>
      <pc:docMkLst>
        <pc:docMk/>
      </pc:docMkLst>
      <pc:sldChg chg="modNotes">
        <pc:chgData name="Rui Han" userId="S::k23119288@kcl.ac.uk::8c6a83e8-8193-4023-9bf9-2a67b7f8866f" providerId="AD" clId="Web-{FE53D3F6-C645-F0A3-3AB7-E4089454F1A5}" dt="2024-04-08T14:10:01.420" v="265"/>
        <pc:sldMkLst>
          <pc:docMk/>
          <pc:sldMk cId="1121319609" sldId="256"/>
        </pc:sldMkLst>
      </pc:sldChg>
      <pc:sldChg chg="modSp modNotes">
        <pc:chgData name="Rui Han" userId="S::k23119288@kcl.ac.uk::8c6a83e8-8193-4023-9bf9-2a67b7f8866f" providerId="AD" clId="Web-{FE53D3F6-C645-F0A3-3AB7-E4089454F1A5}" dt="2024-04-08T15:36:22.977" v="604"/>
        <pc:sldMkLst>
          <pc:docMk/>
          <pc:sldMk cId="482134465" sldId="257"/>
        </pc:sldMkLst>
        <pc:spChg chg="mod">
          <ac:chgData name="Rui Han" userId="S::k23119288@kcl.ac.uk::8c6a83e8-8193-4023-9bf9-2a67b7f8866f" providerId="AD" clId="Web-{FE53D3F6-C645-F0A3-3AB7-E4089454F1A5}" dt="2024-04-08T14:41:30.699" v="471" actId="20577"/>
          <ac:spMkLst>
            <pc:docMk/>
            <pc:sldMk cId="482134465" sldId="257"/>
            <ac:spMk id="3" creationId="{4C1562F5-F40D-64AA-F3C4-D351084A4C54}"/>
          </ac:spMkLst>
        </pc:spChg>
      </pc:sldChg>
      <pc:sldChg chg="modSp modNotes">
        <pc:chgData name="Rui Han" userId="S::k23119288@kcl.ac.uk::8c6a83e8-8193-4023-9bf9-2a67b7f8866f" providerId="AD" clId="Web-{FE53D3F6-C645-F0A3-3AB7-E4089454F1A5}" dt="2024-04-08T14:55:46.842" v="534" actId="1076"/>
        <pc:sldMkLst>
          <pc:docMk/>
          <pc:sldMk cId="1250005701" sldId="258"/>
        </pc:sldMkLst>
        <pc:picChg chg="mod">
          <ac:chgData name="Rui Han" userId="S::k23119288@kcl.ac.uk::8c6a83e8-8193-4023-9bf9-2a67b7f8866f" providerId="AD" clId="Web-{FE53D3F6-C645-F0A3-3AB7-E4089454F1A5}" dt="2024-04-08T14:55:46.842" v="534" actId="1076"/>
          <ac:picMkLst>
            <pc:docMk/>
            <pc:sldMk cId="1250005701" sldId="258"/>
            <ac:picMk id="12" creationId="{F3CCF2C6-5E08-CD84-AEF1-4D119705D692}"/>
          </ac:picMkLst>
        </pc:picChg>
      </pc:sldChg>
      <pc:sldChg chg="modSp modNotes">
        <pc:chgData name="Rui Han" userId="S::k23119288@kcl.ac.uk::8c6a83e8-8193-4023-9bf9-2a67b7f8866f" providerId="AD" clId="Web-{FE53D3F6-C645-F0A3-3AB7-E4089454F1A5}" dt="2024-04-08T14:52:35.132" v="495"/>
        <pc:sldMkLst>
          <pc:docMk/>
          <pc:sldMk cId="2120016859" sldId="259"/>
        </pc:sldMkLst>
        <pc:spChg chg="mod">
          <ac:chgData name="Rui Han" userId="S::k23119288@kcl.ac.uk::8c6a83e8-8193-4023-9bf9-2a67b7f8866f" providerId="AD" clId="Web-{FE53D3F6-C645-F0A3-3AB7-E4089454F1A5}" dt="2024-04-08T14:38:58.146" v="441" actId="20577"/>
          <ac:spMkLst>
            <pc:docMk/>
            <pc:sldMk cId="2120016859" sldId="259"/>
            <ac:spMk id="6" creationId="{613D2384-1D06-A55A-A0BF-9DF49C817B65}"/>
          </ac:spMkLst>
        </pc:spChg>
      </pc:sldChg>
      <pc:sldChg chg="modNotes">
        <pc:chgData name="Rui Han" userId="S::k23119288@kcl.ac.uk::8c6a83e8-8193-4023-9bf9-2a67b7f8866f" providerId="AD" clId="Web-{FE53D3F6-C645-F0A3-3AB7-E4089454F1A5}" dt="2024-04-08T14:14:21.712" v="356"/>
        <pc:sldMkLst>
          <pc:docMk/>
          <pc:sldMk cId="790628603" sldId="268"/>
        </pc:sldMkLst>
      </pc:sldChg>
      <pc:sldChg chg="mod modShow modNotes">
        <pc:chgData name="Rui Han" userId="S::k23119288@kcl.ac.uk::8c6a83e8-8193-4023-9bf9-2a67b7f8866f" providerId="AD" clId="Web-{FE53D3F6-C645-F0A3-3AB7-E4089454F1A5}" dt="2024-04-08T14:44:49.050" v="472"/>
        <pc:sldMkLst>
          <pc:docMk/>
          <pc:sldMk cId="1821135970" sldId="272"/>
        </pc:sldMkLst>
      </pc:sldChg>
      <pc:sldChg chg="modNotes">
        <pc:chgData name="Rui Han" userId="S::k23119288@kcl.ac.uk::8c6a83e8-8193-4023-9bf9-2a67b7f8866f" providerId="AD" clId="Web-{FE53D3F6-C645-F0A3-3AB7-E4089454F1A5}" dt="2024-04-08T14:13:22.913" v="325"/>
        <pc:sldMkLst>
          <pc:docMk/>
          <pc:sldMk cId="1245597968" sldId="273"/>
        </pc:sldMkLst>
      </pc:sldChg>
      <pc:sldChg chg="modNotes">
        <pc:chgData name="Rui Han" userId="S::k23119288@kcl.ac.uk::8c6a83e8-8193-4023-9bf9-2a67b7f8866f" providerId="AD" clId="Web-{FE53D3F6-C645-F0A3-3AB7-E4089454F1A5}" dt="2024-04-08T14:51:51.114" v="487"/>
        <pc:sldMkLst>
          <pc:docMk/>
          <pc:sldMk cId="1465049789" sldId="275"/>
        </pc:sldMkLst>
      </pc:sldChg>
    </pc:docChg>
  </pc:docChgLst>
  <pc:docChgLst>
    <pc:chgData name="Zhenguan Tu" userId="S::k23018747@kcl.ac.uk::468d2d5b-a61a-4cd5-91eb-aefdd85c9c62" providerId="AD" clId="Web-{BB6A72E2-3FD2-A707-4D70-993A1CBD2A1F}"/>
    <pc:docChg chg="modSld">
      <pc:chgData name="Zhenguan Tu" userId="S::k23018747@kcl.ac.uk::468d2d5b-a61a-4cd5-91eb-aefdd85c9c62" providerId="AD" clId="Web-{BB6A72E2-3FD2-A707-4D70-993A1CBD2A1F}" dt="2024-04-07T15:49:16.272" v="6" actId="1076"/>
      <pc:docMkLst>
        <pc:docMk/>
      </pc:docMkLst>
      <pc:sldChg chg="addSp delSp modSp">
        <pc:chgData name="Zhenguan Tu" userId="S::k23018747@kcl.ac.uk::468d2d5b-a61a-4cd5-91eb-aefdd85c9c62" providerId="AD" clId="Web-{BB6A72E2-3FD2-A707-4D70-993A1CBD2A1F}" dt="2024-04-07T15:49:16.272" v="6" actId="1076"/>
        <pc:sldMkLst>
          <pc:docMk/>
          <pc:sldMk cId="1156306874" sldId="265"/>
        </pc:sldMkLst>
        <pc:picChg chg="add mod">
          <ac:chgData name="Zhenguan Tu" userId="S::k23018747@kcl.ac.uk::468d2d5b-a61a-4cd5-91eb-aefdd85c9c62" providerId="AD" clId="Web-{BB6A72E2-3FD2-A707-4D70-993A1CBD2A1F}" dt="2024-04-07T15:49:16.272" v="6" actId="1076"/>
          <ac:picMkLst>
            <pc:docMk/>
            <pc:sldMk cId="1156306874" sldId="265"/>
            <ac:picMk id="3" creationId="{37CE5579-23A9-D5AB-C20B-39238BFEE6F1}"/>
          </ac:picMkLst>
        </pc:picChg>
        <pc:picChg chg="del">
          <ac:chgData name="Zhenguan Tu" userId="S::k23018747@kcl.ac.uk::468d2d5b-a61a-4cd5-91eb-aefdd85c9c62" providerId="AD" clId="Web-{BB6A72E2-3FD2-A707-4D70-993A1CBD2A1F}" dt="2024-04-07T15:49:04.131" v="0"/>
          <ac:picMkLst>
            <pc:docMk/>
            <pc:sldMk cId="1156306874" sldId="265"/>
            <ac:picMk id="4" creationId="{28E07345-86C2-283D-CAAD-AC8500951490}"/>
          </ac:picMkLst>
        </pc:picChg>
      </pc:sldChg>
    </pc:docChg>
  </pc:docChgLst>
  <pc:docChgLst>
    <pc:chgData name="Zhenguan Tu" userId="S::k23018747@kcl.ac.uk::468d2d5b-a61a-4cd5-91eb-aefdd85c9c62" providerId="AD" clId="Web-{B8F4A936-3EC9-7A40-E3B3-D95093241524}"/>
    <pc:docChg chg="modSld">
      <pc:chgData name="Zhenguan Tu" userId="S::k23018747@kcl.ac.uk::468d2d5b-a61a-4cd5-91eb-aefdd85c9c62" providerId="AD" clId="Web-{B8F4A936-3EC9-7A40-E3B3-D95093241524}" dt="2024-04-07T18:44:32.921" v="324" actId="1076"/>
      <pc:docMkLst>
        <pc:docMk/>
      </pc:docMkLst>
      <pc:sldChg chg="modSp">
        <pc:chgData name="Zhenguan Tu" userId="S::k23018747@kcl.ac.uk::468d2d5b-a61a-4cd5-91eb-aefdd85c9c62" providerId="AD" clId="Web-{B8F4A936-3EC9-7A40-E3B3-D95093241524}" dt="2024-04-07T18:05:48.268" v="5" actId="20577"/>
        <pc:sldMkLst>
          <pc:docMk/>
          <pc:sldMk cId="1121319609" sldId="256"/>
        </pc:sldMkLst>
        <pc:spChg chg="mod">
          <ac:chgData name="Zhenguan Tu" userId="S::k23018747@kcl.ac.uk::468d2d5b-a61a-4cd5-91eb-aefdd85c9c62" providerId="AD" clId="Web-{B8F4A936-3EC9-7A40-E3B3-D95093241524}" dt="2024-04-07T18:05:48.268" v="5" actId="20577"/>
          <ac:spMkLst>
            <pc:docMk/>
            <pc:sldMk cId="1121319609" sldId="256"/>
            <ac:spMk id="3" creationId="{6390F954-201E-5FB6-89D2-30CE761F2740}"/>
          </ac:spMkLst>
        </pc:spChg>
      </pc:sldChg>
      <pc:sldChg chg="addSp delSp modSp">
        <pc:chgData name="Zhenguan Tu" userId="S::k23018747@kcl.ac.uk::468d2d5b-a61a-4cd5-91eb-aefdd85c9c62" providerId="AD" clId="Web-{B8F4A936-3EC9-7A40-E3B3-D95093241524}" dt="2024-04-07T18:44:32.921" v="324" actId="1076"/>
        <pc:sldMkLst>
          <pc:docMk/>
          <pc:sldMk cId="2879788175" sldId="267"/>
        </pc:sldMkLst>
        <pc:spChg chg="add del">
          <ac:chgData name="Zhenguan Tu" userId="S::k23018747@kcl.ac.uk::468d2d5b-a61a-4cd5-91eb-aefdd85c9c62" providerId="AD" clId="Web-{B8F4A936-3EC9-7A40-E3B3-D95093241524}" dt="2024-04-07T18:43:33.059" v="314"/>
          <ac:spMkLst>
            <pc:docMk/>
            <pc:sldMk cId="2879788175" sldId="267"/>
            <ac:spMk id="3" creationId="{4C1562F5-F40D-64AA-F3C4-D351084A4C54}"/>
          </ac:spMkLst>
        </pc:spChg>
        <pc:spChg chg="add mod">
          <ac:chgData name="Zhenguan Tu" userId="S::k23018747@kcl.ac.uk::468d2d5b-a61a-4cd5-91eb-aefdd85c9c62" providerId="AD" clId="Web-{B8F4A936-3EC9-7A40-E3B3-D95093241524}" dt="2024-04-07T18:44:32.921" v="324" actId="1076"/>
          <ac:spMkLst>
            <pc:docMk/>
            <pc:sldMk cId="2879788175" sldId="267"/>
            <ac:spMk id="13" creationId="{CF209E0D-14A3-38BE-03C0-F4A526C12B20}"/>
          </ac:spMkLst>
        </pc:spChg>
        <pc:graphicFrameChg chg="add del mod ord modGraphic">
          <ac:chgData name="Zhenguan Tu" userId="S::k23018747@kcl.ac.uk::468d2d5b-a61a-4cd5-91eb-aefdd85c9c62" providerId="AD" clId="Web-{B8F4A936-3EC9-7A40-E3B3-D95093241524}" dt="2024-04-07T18:42:46.183" v="313"/>
          <ac:graphicFrameMkLst>
            <pc:docMk/>
            <pc:sldMk cId="2879788175" sldId="267"/>
            <ac:graphicFrameMk id="4" creationId="{659EC900-9944-2E81-0355-AFF2959997D4}"/>
          </ac:graphicFrameMkLst>
        </pc:graphicFrameChg>
        <pc:picChg chg="add mod ord">
          <ac:chgData name="Zhenguan Tu" userId="S::k23018747@kcl.ac.uk::468d2d5b-a61a-4cd5-91eb-aefdd85c9c62" providerId="AD" clId="Web-{B8F4A936-3EC9-7A40-E3B3-D95093241524}" dt="2024-04-07T18:43:45.029" v="315" actId="14100"/>
          <ac:picMkLst>
            <pc:docMk/>
            <pc:sldMk cId="2879788175" sldId="267"/>
            <ac:picMk id="12" creationId="{5BB84CBE-4E0E-798C-B26A-BE0767116A4D}"/>
          </ac:picMkLst>
        </pc:picChg>
      </pc:sldChg>
      <pc:sldChg chg="modNotes">
        <pc:chgData name="Zhenguan Tu" userId="S::k23018747@kcl.ac.uk::468d2d5b-a61a-4cd5-91eb-aefdd85c9c62" providerId="AD" clId="Web-{B8F4A936-3EC9-7A40-E3B3-D95093241524}" dt="2024-04-07T18:33:42.536" v="228"/>
        <pc:sldMkLst>
          <pc:docMk/>
          <pc:sldMk cId="425734077" sldId="269"/>
        </pc:sldMkLst>
      </pc:sldChg>
      <pc:sldChg chg="modNotes">
        <pc:chgData name="Zhenguan Tu" userId="S::k23018747@kcl.ac.uk::468d2d5b-a61a-4cd5-91eb-aefdd85c9c62" providerId="AD" clId="Web-{B8F4A936-3EC9-7A40-E3B3-D95093241524}" dt="2024-04-07T18:41:16.242" v="311"/>
        <pc:sldMkLst>
          <pc:docMk/>
          <pc:sldMk cId="1089545603" sldId="270"/>
        </pc:sldMkLst>
      </pc:sldChg>
    </pc:docChg>
  </pc:docChgLst>
  <pc:docChgLst>
    <pc:chgData name="Zhenguan Tu" userId="S::k23018747@kcl.ac.uk::468d2d5b-a61a-4cd5-91eb-aefdd85c9c62" providerId="AD" clId="Web-{9AF6673E-2461-B093-772F-DC2AC79522A9}"/>
    <pc:docChg chg="modSld">
      <pc:chgData name="Zhenguan Tu" userId="S::k23018747@kcl.ac.uk::468d2d5b-a61a-4cd5-91eb-aefdd85c9c62" providerId="AD" clId="Web-{9AF6673E-2461-B093-772F-DC2AC79522A9}" dt="2024-04-08T15:36:38.382" v="29" actId="20577"/>
      <pc:docMkLst>
        <pc:docMk/>
      </pc:docMkLst>
      <pc:sldChg chg="modSp">
        <pc:chgData name="Zhenguan Tu" userId="S::k23018747@kcl.ac.uk::468d2d5b-a61a-4cd5-91eb-aefdd85c9c62" providerId="AD" clId="Web-{9AF6673E-2461-B093-772F-DC2AC79522A9}" dt="2024-04-08T15:36:38.382" v="29" actId="20577"/>
        <pc:sldMkLst>
          <pc:docMk/>
          <pc:sldMk cId="482134465" sldId="257"/>
        </pc:sldMkLst>
        <pc:spChg chg="mod">
          <ac:chgData name="Zhenguan Tu" userId="S::k23018747@kcl.ac.uk::468d2d5b-a61a-4cd5-91eb-aefdd85c9c62" providerId="AD" clId="Web-{9AF6673E-2461-B093-772F-DC2AC79522A9}" dt="2024-04-08T15:36:38.382" v="29" actId="20577"/>
          <ac:spMkLst>
            <pc:docMk/>
            <pc:sldMk cId="482134465" sldId="257"/>
            <ac:spMk id="3" creationId="{4C1562F5-F40D-64AA-F3C4-D351084A4C54}"/>
          </ac:spMkLst>
        </pc:spChg>
      </pc:sldChg>
      <pc:sldChg chg="modSp">
        <pc:chgData name="Zhenguan Tu" userId="S::k23018747@kcl.ac.uk::468d2d5b-a61a-4cd5-91eb-aefdd85c9c62" providerId="AD" clId="Web-{9AF6673E-2461-B093-772F-DC2AC79522A9}" dt="2024-04-08T15:18:13.523" v="0" actId="1076"/>
        <pc:sldMkLst>
          <pc:docMk/>
          <pc:sldMk cId="2879788175" sldId="267"/>
        </pc:sldMkLst>
        <pc:picChg chg="mod">
          <ac:chgData name="Zhenguan Tu" userId="S::k23018747@kcl.ac.uk::468d2d5b-a61a-4cd5-91eb-aefdd85c9c62" providerId="AD" clId="Web-{9AF6673E-2461-B093-772F-DC2AC79522A9}" dt="2024-04-08T15:18:13.523" v="0" actId="1076"/>
          <ac:picMkLst>
            <pc:docMk/>
            <pc:sldMk cId="2879788175" sldId="267"/>
            <ac:picMk id="6" creationId="{B8AF642F-8982-2E8F-2A02-E6354E6FA17F}"/>
          </ac:picMkLst>
        </pc:picChg>
      </pc:sldChg>
    </pc:docChg>
  </pc:docChgLst>
  <pc:docChgLst>
    <pc:chgData name="Zhenguan Tu" userId="S::k23018747@kcl.ac.uk::468d2d5b-a61a-4cd5-91eb-aefdd85c9c62" providerId="AD" clId="Web-{75BF3915-9195-8FB6-5BA0-C5E6C5AE5AC0}"/>
    <pc:docChg chg="modSld">
      <pc:chgData name="Zhenguan Tu" userId="S::k23018747@kcl.ac.uk::468d2d5b-a61a-4cd5-91eb-aefdd85c9c62" providerId="AD" clId="Web-{75BF3915-9195-8FB6-5BA0-C5E6C5AE5AC0}" dt="2024-04-05T15:36:49.249" v="4" actId="20577"/>
      <pc:docMkLst>
        <pc:docMk/>
      </pc:docMkLst>
      <pc:sldChg chg="modSp">
        <pc:chgData name="Zhenguan Tu" userId="S::k23018747@kcl.ac.uk::468d2d5b-a61a-4cd5-91eb-aefdd85c9c62" providerId="AD" clId="Web-{75BF3915-9195-8FB6-5BA0-C5E6C5AE5AC0}" dt="2024-04-05T15:36:49.249" v="4" actId="20577"/>
        <pc:sldMkLst>
          <pc:docMk/>
          <pc:sldMk cId="1250005701" sldId="258"/>
        </pc:sldMkLst>
        <pc:spChg chg="mod">
          <ac:chgData name="Zhenguan Tu" userId="S::k23018747@kcl.ac.uk::468d2d5b-a61a-4cd5-91eb-aefdd85c9c62" providerId="AD" clId="Web-{75BF3915-9195-8FB6-5BA0-C5E6C5AE5AC0}" dt="2024-04-05T15:36:49.249" v="4" actId="20577"/>
          <ac:spMkLst>
            <pc:docMk/>
            <pc:sldMk cId="1250005701" sldId="258"/>
            <ac:spMk id="3" creationId="{4C1562F5-F40D-64AA-F3C4-D351084A4C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11C34-9C54-4CE1-A8EB-BE700348565F}" type="doc">
      <dgm:prSet loTypeId="urn:microsoft.com/office/officeart/2005/8/layout/process1" loCatId="process" qsTypeId="urn:microsoft.com/office/officeart/2005/8/quickstyle/simple1" qsCatId="simple" csTypeId="urn:microsoft.com/office/officeart/2005/8/colors/accent1_2" csCatId="accent1" phldr="1"/>
      <dgm:spPr/>
    </dgm:pt>
    <dgm:pt modelId="{DEDAF029-8EE0-484C-9426-A10E704EC463}">
      <dgm:prSet phldrT="[Text]"/>
      <dgm:spPr/>
      <dgm:t>
        <a:bodyPr/>
        <a:lstStyle/>
        <a:p>
          <a:r>
            <a:rPr lang="en-US"/>
            <a:t>Target</a:t>
          </a:r>
          <a:endParaRPr lang="en-GB"/>
        </a:p>
      </dgm:t>
    </dgm:pt>
    <dgm:pt modelId="{BEFC64AC-2957-4E7C-918F-87F4E0142D80}" type="parTrans" cxnId="{99058645-9766-4006-A9AD-6042C53215C5}">
      <dgm:prSet/>
      <dgm:spPr/>
      <dgm:t>
        <a:bodyPr/>
        <a:lstStyle/>
        <a:p>
          <a:endParaRPr lang="en-GB"/>
        </a:p>
      </dgm:t>
    </dgm:pt>
    <dgm:pt modelId="{55B26B4B-0D9C-477E-B81D-01A537A35562}" type="sibTrans" cxnId="{99058645-9766-4006-A9AD-6042C53215C5}">
      <dgm:prSet/>
      <dgm:spPr/>
      <dgm:t>
        <a:bodyPr/>
        <a:lstStyle/>
        <a:p>
          <a:endParaRPr lang="en-GB"/>
        </a:p>
      </dgm:t>
    </dgm:pt>
    <dgm:pt modelId="{3B6B134A-0CD1-4B3D-811F-13B7C7B78216}">
      <dgm:prSet phldrT="[Text]"/>
      <dgm:spPr/>
      <dgm:t>
        <a:bodyPr/>
        <a:lstStyle/>
        <a:p>
          <a:r>
            <a:rPr lang="en-US"/>
            <a:t>Pathway generation</a:t>
          </a:r>
          <a:endParaRPr lang="en-GB"/>
        </a:p>
      </dgm:t>
    </dgm:pt>
    <dgm:pt modelId="{DE5DFA75-5915-48FF-9668-D83626757730}" type="parTrans" cxnId="{1B09A711-B85A-4544-A0BD-F339A15F7583}">
      <dgm:prSet/>
      <dgm:spPr/>
      <dgm:t>
        <a:bodyPr/>
        <a:lstStyle/>
        <a:p>
          <a:endParaRPr lang="en-GB"/>
        </a:p>
      </dgm:t>
    </dgm:pt>
    <dgm:pt modelId="{79DF5C52-95D4-4F44-9320-77D24C256E0B}" type="sibTrans" cxnId="{1B09A711-B85A-4544-A0BD-F339A15F7583}">
      <dgm:prSet/>
      <dgm:spPr/>
      <dgm:t>
        <a:bodyPr/>
        <a:lstStyle/>
        <a:p>
          <a:endParaRPr lang="en-GB"/>
        </a:p>
      </dgm:t>
    </dgm:pt>
    <dgm:pt modelId="{1FB97A92-6ACD-4CC2-BC06-0F247D1E1284}">
      <dgm:prSet phldrT="[Text]"/>
      <dgm:spPr/>
      <dgm:t>
        <a:bodyPr/>
        <a:lstStyle/>
        <a:p>
          <a:r>
            <a:rPr lang="en-US"/>
            <a:t>Jacobian based controller:</a:t>
          </a:r>
          <a:br>
            <a:rPr lang="en-US"/>
          </a:br>
          <a:r>
            <a:rPr lang="en-US"/>
            <a:t>d</a:t>
          </a:r>
          <a:r>
            <a:rPr lang="el-GR" b="1" i="0"/>
            <a:t>θ</a:t>
          </a:r>
          <a:r>
            <a:rPr lang="en-US"/>
            <a:t> = J</a:t>
          </a:r>
          <a:r>
            <a:rPr lang="en-US" baseline="30000"/>
            <a:t>+</a:t>
          </a:r>
          <a:r>
            <a:rPr lang="en-US" baseline="0"/>
            <a:t>(q).dx</a:t>
          </a:r>
          <a:endParaRPr lang="en-GB"/>
        </a:p>
      </dgm:t>
    </dgm:pt>
    <dgm:pt modelId="{44BEFB52-1AB0-418F-AD79-B7385D3634A5}" type="parTrans" cxnId="{645FBCCC-FC54-4228-8E7F-0949F893AB6E}">
      <dgm:prSet/>
      <dgm:spPr/>
      <dgm:t>
        <a:bodyPr/>
        <a:lstStyle/>
        <a:p>
          <a:endParaRPr lang="en-GB"/>
        </a:p>
      </dgm:t>
    </dgm:pt>
    <dgm:pt modelId="{7A6F7A9F-3D46-486A-BA98-6ED240DCFC7E}" type="sibTrans" cxnId="{645FBCCC-FC54-4228-8E7F-0949F893AB6E}">
      <dgm:prSet/>
      <dgm:spPr/>
      <dgm:t>
        <a:bodyPr/>
        <a:lstStyle/>
        <a:p>
          <a:endParaRPr lang="en-GB"/>
        </a:p>
      </dgm:t>
    </dgm:pt>
    <dgm:pt modelId="{A3F07A3D-07D2-43DA-BF38-8B1752978320}">
      <dgm:prSet phldrT="[Text]"/>
      <dgm:spPr/>
      <dgm:t>
        <a:bodyPr/>
        <a:lstStyle/>
        <a:p>
          <a:r>
            <a:rPr lang="en-US"/>
            <a:t>PID velocity controller</a:t>
          </a:r>
          <a:endParaRPr lang="en-GB"/>
        </a:p>
      </dgm:t>
    </dgm:pt>
    <dgm:pt modelId="{CA27C273-779D-4844-89C6-1D90753EBD91}" type="parTrans" cxnId="{D33E1FA5-BFB6-4D7D-A99D-14026157D247}">
      <dgm:prSet/>
      <dgm:spPr/>
      <dgm:t>
        <a:bodyPr/>
        <a:lstStyle/>
        <a:p>
          <a:endParaRPr lang="en-GB"/>
        </a:p>
      </dgm:t>
    </dgm:pt>
    <dgm:pt modelId="{3CEFE6F8-F177-4CF0-A36F-696CA339DCDE}" type="sibTrans" cxnId="{D33E1FA5-BFB6-4D7D-A99D-14026157D247}">
      <dgm:prSet/>
      <dgm:spPr/>
      <dgm:t>
        <a:bodyPr/>
        <a:lstStyle/>
        <a:p>
          <a:endParaRPr lang="en-GB"/>
        </a:p>
      </dgm:t>
    </dgm:pt>
    <dgm:pt modelId="{1B459C72-6C95-41DF-A524-F24B4A0DBFE8}">
      <dgm:prSet phldrT="[Text]"/>
      <dgm:spPr/>
      <dgm:t>
        <a:bodyPr/>
        <a:lstStyle/>
        <a:p>
          <a:r>
            <a:rPr lang="en-US"/>
            <a:t>Hardware interface</a:t>
          </a:r>
          <a:endParaRPr lang="en-GB"/>
        </a:p>
      </dgm:t>
    </dgm:pt>
    <dgm:pt modelId="{5E837EFE-4F69-4185-B835-9FE6BC94649D}" type="parTrans" cxnId="{77F7D8F4-2A53-4955-A701-AB3F0D444449}">
      <dgm:prSet/>
      <dgm:spPr/>
      <dgm:t>
        <a:bodyPr/>
        <a:lstStyle/>
        <a:p>
          <a:endParaRPr lang="en-GB"/>
        </a:p>
      </dgm:t>
    </dgm:pt>
    <dgm:pt modelId="{2E7536EA-EAED-4AA5-B7FE-D7831E119C88}" type="sibTrans" cxnId="{77F7D8F4-2A53-4955-A701-AB3F0D444449}">
      <dgm:prSet/>
      <dgm:spPr/>
      <dgm:t>
        <a:bodyPr/>
        <a:lstStyle/>
        <a:p>
          <a:endParaRPr lang="en-GB"/>
        </a:p>
      </dgm:t>
    </dgm:pt>
    <dgm:pt modelId="{83545EE1-5BA3-411B-A169-4E1B961673AE}" type="pres">
      <dgm:prSet presAssocID="{30A11C34-9C54-4CE1-A8EB-BE700348565F}" presName="Name0" presStyleCnt="0">
        <dgm:presLayoutVars>
          <dgm:dir/>
          <dgm:resizeHandles val="exact"/>
        </dgm:presLayoutVars>
      </dgm:prSet>
      <dgm:spPr/>
    </dgm:pt>
    <dgm:pt modelId="{9E0AA0C1-2728-42B8-8F59-AC1B70AE0114}" type="pres">
      <dgm:prSet presAssocID="{DEDAF029-8EE0-484C-9426-A10E704EC463}" presName="node" presStyleLbl="node1" presStyleIdx="0" presStyleCnt="5">
        <dgm:presLayoutVars>
          <dgm:bulletEnabled val="1"/>
        </dgm:presLayoutVars>
      </dgm:prSet>
      <dgm:spPr/>
    </dgm:pt>
    <dgm:pt modelId="{BC81F87B-6FE6-4EC2-BB4D-774F8D19E504}" type="pres">
      <dgm:prSet presAssocID="{55B26B4B-0D9C-477E-B81D-01A537A35562}" presName="sibTrans" presStyleLbl="sibTrans2D1" presStyleIdx="0" presStyleCnt="4"/>
      <dgm:spPr/>
    </dgm:pt>
    <dgm:pt modelId="{776998EC-1765-4E92-A4C0-B76EC0F61A9A}" type="pres">
      <dgm:prSet presAssocID="{55B26B4B-0D9C-477E-B81D-01A537A35562}" presName="connectorText" presStyleLbl="sibTrans2D1" presStyleIdx="0" presStyleCnt="4"/>
      <dgm:spPr/>
    </dgm:pt>
    <dgm:pt modelId="{3E3DA5C0-0C82-4675-9555-5EE04679CD38}" type="pres">
      <dgm:prSet presAssocID="{3B6B134A-0CD1-4B3D-811F-13B7C7B78216}" presName="node" presStyleLbl="node1" presStyleIdx="1" presStyleCnt="5">
        <dgm:presLayoutVars>
          <dgm:bulletEnabled val="1"/>
        </dgm:presLayoutVars>
      </dgm:prSet>
      <dgm:spPr/>
    </dgm:pt>
    <dgm:pt modelId="{771631EB-C7F8-43B1-8FFC-B3C058D8F92A}" type="pres">
      <dgm:prSet presAssocID="{79DF5C52-95D4-4F44-9320-77D24C256E0B}" presName="sibTrans" presStyleLbl="sibTrans2D1" presStyleIdx="1" presStyleCnt="4"/>
      <dgm:spPr/>
    </dgm:pt>
    <dgm:pt modelId="{4D052E4B-3100-4992-9688-8F598D81FFCF}" type="pres">
      <dgm:prSet presAssocID="{79DF5C52-95D4-4F44-9320-77D24C256E0B}" presName="connectorText" presStyleLbl="sibTrans2D1" presStyleIdx="1" presStyleCnt="4"/>
      <dgm:spPr/>
    </dgm:pt>
    <dgm:pt modelId="{DFDAC9B2-6626-41FB-8563-9BD1BA980D68}" type="pres">
      <dgm:prSet presAssocID="{1FB97A92-6ACD-4CC2-BC06-0F247D1E1284}" presName="node" presStyleLbl="node1" presStyleIdx="2" presStyleCnt="5">
        <dgm:presLayoutVars>
          <dgm:bulletEnabled val="1"/>
        </dgm:presLayoutVars>
      </dgm:prSet>
      <dgm:spPr/>
    </dgm:pt>
    <dgm:pt modelId="{A9E00957-B411-47C7-850E-168CC3161B97}" type="pres">
      <dgm:prSet presAssocID="{7A6F7A9F-3D46-486A-BA98-6ED240DCFC7E}" presName="sibTrans" presStyleLbl="sibTrans2D1" presStyleIdx="2" presStyleCnt="4"/>
      <dgm:spPr/>
    </dgm:pt>
    <dgm:pt modelId="{09FB995E-CDD6-4891-A2EC-0436B1133491}" type="pres">
      <dgm:prSet presAssocID="{7A6F7A9F-3D46-486A-BA98-6ED240DCFC7E}" presName="connectorText" presStyleLbl="sibTrans2D1" presStyleIdx="2" presStyleCnt="4"/>
      <dgm:spPr/>
    </dgm:pt>
    <dgm:pt modelId="{5CE78519-F2CA-41DD-A5A0-EE259D9FE28E}" type="pres">
      <dgm:prSet presAssocID="{A3F07A3D-07D2-43DA-BF38-8B1752978320}" presName="node" presStyleLbl="node1" presStyleIdx="3" presStyleCnt="5">
        <dgm:presLayoutVars>
          <dgm:bulletEnabled val="1"/>
        </dgm:presLayoutVars>
      </dgm:prSet>
      <dgm:spPr/>
    </dgm:pt>
    <dgm:pt modelId="{71B2D876-DEF6-40E8-921B-120B32FB7B01}" type="pres">
      <dgm:prSet presAssocID="{3CEFE6F8-F177-4CF0-A36F-696CA339DCDE}" presName="sibTrans" presStyleLbl="sibTrans2D1" presStyleIdx="3" presStyleCnt="4"/>
      <dgm:spPr/>
    </dgm:pt>
    <dgm:pt modelId="{A6BADFF9-24BA-45C5-AB79-B7E7F2AED120}" type="pres">
      <dgm:prSet presAssocID="{3CEFE6F8-F177-4CF0-A36F-696CA339DCDE}" presName="connectorText" presStyleLbl="sibTrans2D1" presStyleIdx="3" presStyleCnt="4"/>
      <dgm:spPr/>
    </dgm:pt>
    <dgm:pt modelId="{F3AB5509-727F-4881-B9B2-E38CC84495BB}" type="pres">
      <dgm:prSet presAssocID="{1B459C72-6C95-41DF-A524-F24B4A0DBFE8}" presName="node" presStyleLbl="node1" presStyleIdx="4" presStyleCnt="5">
        <dgm:presLayoutVars>
          <dgm:bulletEnabled val="1"/>
        </dgm:presLayoutVars>
      </dgm:prSet>
      <dgm:spPr/>
    </dgm:pt>
  </dgm:ptLst>
  <dgm:cxnLst>
    <dgm:cxn modelId="{1B09A711-B85A-4544-A0BD-F339A15F7583}" srcId="{30A11C34-9C54-4CE1-A8EB-BE700348565F}" destId="{3B6B134A-0CD1-4B3D-811F-13B7C7B78216}" srcOrd="1" destOrd="0" parTransId="{DE5DFA75-5915-48FF-9668-D83626757730}" sibTransId="{79DF5C52-95D4-4F44-9320-77D24C256E0B}"/>
    <dgm:cxn modelId="{3EBC941D-A2AE-41F7-B8CE-87EA7EAAC67B}" type="presOf" srcId="{30A11C34-9C54-4CE1-A8EB-BE700348565F}" destId="{83545EE1-5BA3-411B-A169-4E1B961673AE}" srcOrd="0" destOrd="0" presId="urn:microsoft.com/office/officeart/2005/8/layout/process1"/>
    <dgm:cxn modelId="{B5A3ED33-DD2C-42F2-910D-73B2B3E9558A}" type="presOf" srcId="{A3F07A3D-07D2-43DA-BF38-8B1752978320}" destId="{5CE78519-F2CA-41DD-A5A0-EE259D9FE28E}" srcOrd="0" destOrd="0" presId="urn:microsoft.com/office/officeart/2005/8/layout/process1"/>
    <dgm:cxn modelId="{1081BC3A-055F-44ED-BE45-33F3E2C1BB8E}" type="presOf" srcId="{79DF5C52-95D4-4F44-9320-77D24C256E0B}" destId="{771631EB-C7F8-43B1-8FFC-B3C058D8F92A}" srcOrd="0" destOrd="0" presId="urn:microsoft.com/office/officeart/2005/8/layout/process1"/>
    <dgm:cxn modelId="{99058645-9766-4006-A9AD-6042C53215C5}" srcId="{30A11C34-9C54-4CE1-A8EB-BE700348565F}" destId="{DEDAF029-8EE0-484C-9426-A10E704EC463}" srcOrd="0" destOrd="0" parTransId="{BEFC64AC-2957-4E7C-918F-87F4E0142D80}" sibTransId="{55B26B4B-0D9C-477E-B81D-01A537A35562}"/>
    <dgm:cxn modelId="{013F9571-EA3C-4DEC-B5CA-3E7984EEC717}" type="presOf" srcId="{DEDAF029-8EE0-484C-9426-A10E704EC463}" destId="{9E0AA0C1-2728-42B8-8F59-AC1B70AE0114}" srcOrd="0" destOrd="0" presId="urn:microsoft.com/office/officeart/2005/8/layout/process1"/>
    <dgm:cxn modelId="{78506779-C548-4153-8D50-4CF7800069C1}" type="presOf" srcId="{3CEFE6F8-F177-4CF0-A36F-696CA339DCDE}" destId="{A6BADFF9-24BA-45C5-AB79-B7E7F2AED120}" srcOrd="1" destOrd="0" presId="urn:microsoft.com/office/officeart/2005/8/layout/process1"/>
    <dgm:cxn modelId="{3A7AAD7A-DEFC-4905-9FEC-09DC3F9BE92A}" type="presOf" srcId="{7A6F7A9F-3D46-486A-BA98-6ED240DCFC7E}" destId="{A9E00957-B411-47C7-850E-168CC3161B97}" srcOrd="0" destOrd="0" presId="urn:microsoft.com/office/officeart/2005/8/layout/process1"/>
    <dgm:cxn modelId="{32D53E98-81C4-4158-972B-EB841C3EFDFD}" type="presOf" srcId="{1FB97A92-6ACD-4CC2-BC06-0F247D1E1284}" destId="{DFDAC9B2-6626-41FB-8563-9BD1BA980D68}" srcOrd="0" destOrd="0" presId="urn:microsoft.com/office/officeart/2005/8/layout/process1"/>
    <dgm:cxn modelId="{D33E1FA5-BFB6-4D7D-A99D-14026157D247}" srcId="{30A11C34-9C54-4CE1-A8EB-BE700348565F}" destId="{A3F07A3D-07D2-43DA-BF38-8B1752978320}" srcOrd="3" destOrd="0" parTransId="{CA27C273-779D-4844-89C6-1D90753EBD91}" sibTransId="{3CEFE6F8-F177-4CF0-A36F-696CA339DCDE}"/>
    <dgm:cxn modelId="{BFA13DBE-0478-44E8-82C4-184DD313C3AB}" type="presOf" srcId="{3CEFE6F8-F177-4CF0-A36F-696CA339DCDE}" destId="{71B2D876-DEF6-40E8-921B-120B32FB7B01}" srcOrd="0" destOrd="0" presId="urn:microsoft.com/office/officeart/2005/8/layout/process1"/>
    <dgm:cxn modelId="{645FBCCC-FC54-4228-8E7F-0949F893AB6E}" srcId="{30A11C34-9C54-4CE1-A8EB-BE700348565F}" destId="{1FB97A92-6ACD-4CC2-BC06-0F247D1E1284}" srcOrd="2" destOrd="0" parTransId="{44BEFB52-1AB0-418F-AD79-B7385D3634A5}" sibTransId="{7A6F7A9F-3D46-486A-BA98-6ED240DCFC7E}"/>
    <dgm:cxn modelId="{C6F863CE-BA02-43F6-A73B-64E443880F7E}" type="presOf" srcId="{55B26B4B-0D9C-477E-B81D-01A537A35562}" destId="{BC81F87B-6FE6-4EC2-BB4D-774F8D19E504}" srcOrd="0" destOrd="0" presId="urn:microsoft.com/office/officeart/2005/8/layout/process1"/>
    <dgm:cxn modelId="{65BFF8DD-672C-4428-85BE-B4F62F4AC258}" type="presOf" srcId="{1B459C72-6C95-41DF-A524-F24B4A0DBFE8}" destId="{F3AB5509-727F-4881-B9B2-E38CC84495BB}" srcOrd="0" destOrd="0" presId="urn:microsoft.com/office/officeart/2005/8/layout/process1"/>
    <dgm:cxn modelId="{F0E8B8ED-99E7-4408-AC79-6F45F5E2DF7F}" type="presOf" srcId="{7A6F7A9F-3D46-486A-BA98-6ED240DCFC7E}" destId="{09FB995E-CDD6-4891-A2EC-0436B1133491}" srcOrd="1" destOrd="0" presId="urn:microsoft.com/office/officeart/2005/8/layout/process1"/>
    <dgm:cxn modelId="{FACDF6F1-10E7-4613-B113-194CD6F47916}" type="presOf" srcId="{3B6B134A-0CD1-4B3D-811F-13B7C7B78216}" destId="{3E3DA5C0-0C82-4675-9555-5EE04679CD38}" srcOrd="0" destOrd="0" presId="urn:microsoft.com/office/officeart/2005/8/layout/process1"/>
    <dgm:cxn modelId="{77F7D8F4-2A53-4955-A701-AB3F0D444449}" srcId="{30A11C34-9C54-4CE1-A8EB-BE700348565F}" destId="{1B459C72-6C95-41DF-A524-F24B4A0DBFE8}" srcOrd="4" destOrd="0" parTransId="{5E837EFE-4F69-4185-B835-9FE6BC94649D}" sibTransId="{2E7536EA-EAED-4AA5-B7FE-D7831E119C88}"/>
    <dgm:cxn modelId="{363F2DF7-C917-4597-969C-12E3CF2E296C}" type="presOf" srcId="{55B26B4B-0D9C-477E-B81D-01A537A35562}" destId="{776998EC-1765-4E92-A4C0-B76EC0F61A9A}" srcOrd="1" destOrd="0" presId="urn:microsoft.com/office/officeart/2005/8/layout/process1"/>
    <dgm:cxn modelId="{D2C47CF7-E8E0-4245-9267-1F4382787C3D}" type="presOf" srcId="{79DF5C52-95D4-4F44-9320-77D24C256E0B}" destId="{4D052E4B-3100-4992-9688-8F598D81FFCF}" srcOrd="1" destOrd="0" presId="urn:microsoft.com/office/officeart/2005/8/layout/process1"/>
    <dgm:cxn modelId="{ACDF3696-FE1C-400D-AC80-8DE12475F1B5}" type="presParOf" srcId="{83545EE1-5BA3-411B-A169-4E1B961673AE}" destId="{9E0AA0C1-2728-42B8-8F59-AC1B70AE0114}" srcOrd="0" destOrd="0" presId="urn:microsoft.com/office/officeart/2005/8/layout/process1"/>
    <dgm:cxn modelId="{2D967CB2-BDA6-4ABE-B658-DE55850D8299}" type="presParOf" srcId="{83545EE1-5BA3-411B-A169-4E1B961673AE}" destId="{BC81F87B-6FE6-4EC2-BB4D-774F8D19E504}" srcOrd="1" destOrd="0" presId="urn:microsoft.com/office/officeart/2005/8/layout/process1"/>
    <dgm:cxn modelId="{325CBDCF-854F-4688-B145-F387C19BAB05}" type="presParOf" srcId="{BC81F87B-6FE6-4EC2-BB4D-774F8D19E504}" destId="{776998EC-1765-4E92-A4C0-B76EC0F61A9A}" srcOrd="0" destOrd="0" presId="urn:microsoft.com/office/officeart/2005/8/layout/process1"/>
    <dgm:cxn modelId="{051DA6C3-7FBA-4D9F-950C-7A06CA76405A}" type="presParOf" srcId="{83545EE1-5BA3-411B-A169-4E1B961673AE}" destId="{3E3DA5C0-0C82-4675-9555-5EE04679CD38}" srcOrd="2" destOrd="0" presId="urn:microsoft.com/office/officeart/2005/8/layout/process1"/>
    <dgm:cxn modelId="{09796A4F-C7A6-48FA-9F25-91480B20792F}" type="presParOf" srcId="{83545EE1-5BA3-411B-A169-4E1B961673AE}" destId="{771631EB-C7F8-43B1-8FFC-B3C058D8F92A}" srcOrd="3" destOrd="0" presId="urn:microsoft.com/office/officeart/2005/8/layout/process1"/>
    <dgm:cxn modelId="{DCDA0F0F-BF83-4BFE-B91E-9D314A216CAA}" type="presParOf" srcId="{771631EB-C7F8-43B1-8FFC-B3C058D8F92A}" destId="{4D052E4B-3100-4992-9688-8F598D81FFCF}" srcOrd="0" destOrd="0" presId="urn:microsoft.com/office/officeart/2005/8/layout/process1"/>
    <dgm:cxn modelId="{8E116F70-EF85-4649-9D9C-D6DA36925009}" type="presParOf" srcId="{83545EE1-5BA3-411B-A169-4E1B961673AE}" destId="{DFDAC9B2-6626-41FB-8563-9BD1BA980D68}" srcOrd="4" destOrd="0" presId="urn:microsoft.com/office/officeart/2005/8/layout/process1"/>
    <dgm:cxn modelId="{69F12388-DE13-4521-8E85-7DC4A222DD08}" type="presParOf" srcId="{83545EE1-5BA3-411B-A169-4E1B961673AE}" destId="{A9E00957-B411-47C7-850E-168CC3161B97}" srcOrd="5" destOrd="0" presId="urn:microsoft.com/office/officeart/2005/8/layout/process1"/>
    <dgm:cxn modelId="{4AA84C0C-0640-4B22-80B4-B811D35E65DA}" type="presParOf" srcId="{A9E00957-B411-47C7-850E-168CC3161B97}" destId="{09FB995E-CDD6-4891-A2EC-0436B1133491}" srcOrd="0" destOrd="0" presId="urn:microsoft.com/office/officeart/2005/8/layout/process1"/>
    <dgm:cxn modelId="{6BF621D3-E86D-49D3-8C36-718B3AC8E7CB}" type="presParOf" srcId="{83545EE1-5BA3-411B-A169-4E1B961673AE}" destId="{5CE78519-F2CA-41DD-A5A0-EE259D9FE28E}" srcOrd="6" destOrd="0" presId="urn:microsoft.com/office/officeart/2005/8/layout/process1"/>
    <dgm:cxn modelId="{399D64FF-D9E2-4DE1-B12C-04CADA0FA818}" type="presParOf" srcId="{83545EE1-5BA3-411B-A169-4E1B961673AE}" destId="{71B2D876-DEF6-40E8-921B-120B32FB7B01}" srcOrd="7" destOrd="0" presId="urn:microsoft.com/office/officeart/2005/8/layout/process1"/>
    <dgm:cxn modelId="{69603494-B451-4EDB-9048-5D915F92EAA7}" type="presParOf" srcId="{71B2D876-DEF6-40E8-921B-120B32FB7B01}" destId="{A6BADFF9-24BA-45C5-AB79-B7E7F2AED120}" srcOrd="0" destOrd="0" presId="urn:microsoft.com/office/officeart/2005/8/layout/process1"/>
    <dgm:cxn modelId="{4B49BEFF-F7C2-4C22-83E3-9A9BDED35B58}" type="presParOf" srcId="{83545EE1-5BA3-411B-A169-4E1B961673AE}" destId="{F3AB5509-727F-4881-B9B2-E38CC84495BB}"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AA0C1-2728-42B8-8F59-AC1B70AE0114}">
      <dsp:nvSpPr>
        <dsp:cNvPr id="0" name=""/>
        <dsp:cNvSpPr/>
      </dsp:nvSpPr>
      <dsp:spPr>
        <a:xfrm>
          <a:off x="5134" y="1563852"/>
          <a:ext cx="1591716" cy="12236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Target</a:t>
          </a:r>
          <a:endParaRPr lang="en-GB" sz="1800" kern="1200"/>
        </a:p>
      </dsp:txBody>
      <dsp:txXfrm>
        <a:off x="40973" y="1599691"/>
        <a:ext cx="1520038" cy="1151954"/>
      </dsp:txXfrm>
    </dsp:sp>
    <dsp:sp modelId="{BC81F87B-6FE6-4EC2-BB4D-774F8D19E504}">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756023" y="2057245"/>
        <a:ext cx="236210" cy="236847"/>
      </dsp:txXfrm>
    </dsp:sp>
    <dsp:sp modelId="{3E3DA5C0-0C82-4675-9555-5EE04679CD38}">
      <dsp:nvSpPr>
        <dsp:cNvPr id="0" name=""/>
        <dsp:cNvSpPr/>
      </dsp:nvSpPr>
      <dsp:spPr>
        <a:xfrm>
          <a:off x="2233538" y="1563852"/>
          <a:ext cx="1591716" cy="12236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Pathway generation</a:t>
          </a:r>
          <a:endParaRPr lang="en-GB" sz="1800" kern="1200"/>
        </a:p>
      </dsp:txBody>
      <dsp:txXfrm>
        <a:off x="2269377" y="1599691"/>
        <a:ext cx="1520038" cy="1151954"/>
      </dsp:txXfrm>
    </dsp:sp>
    <dsp:sp modelId="{771631EB-C7F8-43B1-8FFC-B3C058D8F92A}">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984426" y="2057245"/>
        <a:ext cx="236210" cy="236847"/>
      </dsp:txXfrm>
    </dsp:sp>
    <dsp:sp modelId="{DFDAC9B2-6626-41FB-8563-9BD1BA980D68}">
      <dsp:nvSpPr>
        <dsp:cNvPr id="0" name=""/>
        <dsp:cNvSpPr/>
      </dsp:nvSpPr>
      <dsp:spPr>
        <a:xfrm>
          <a:off x="4461941" y="1563852"/>
          <a:ext cx="1591716" cy="12236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Jacobian based controller:</a:t>
          </a:r>
          <a:br>
            <a:rPr lang="en-US" sz="1800" kern="1200"/>
          </a:br>
          <a:r>
            <a:rPr lang="en-US" sz="1800" kern="1200"/>
            <a:t>d</a:t>
          </a:r>
          <a:r>
            <a:rPr lang="el-GR" sz="1800" b="1" i="0" kern="1200"/>
            <a:t>θ</a:t>
          </a:r>
          <a:r>
            <a:rPr lang="en-US" sz="1800" kern="1200"/>
            <a:t> = J</a:t>
          </a:r>
          <a:r>
            <a:rPr lang="en-US" sz="1800" kern="1200" baseline="30000"/>
            <a:t>+</a:t>
          </a:r>
          <a:r>
            <a:rPr lang="en-US" sz="1800" kern="1200" baseline="0"/>
            <a:t>(q).dx</a:t>
          </a:r>
          <a:endParaRPr lang="en-GB" sz="1800" kern="1200"/>
        </a:p>
      </dsp:txBody>
      <dsp:txXfrm>
        <a:off x="4497780" y="1599691"/>
        <a:ext cx="1520038" cy="1151954"/>
      </dsp:txXfrm>
    </dsp:sp>
    <dsp:sp modelId="{A9E00957-B411-47C7-850E-168CC3161B97}">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212830" y="2057245"/>
        <a:ext cx="236210" cy="236847"/>
      </dsp:txXfrm>
    </dsp:sp>
    <dsp:sp modelId="{5CE78519-F2CA-41DD-A5A0-EE259D9FE28E}">
      <dsp:nvSpPr>
        <dsp:cNvPr id="0" name=""/>
        <dsp:cNvSpPr/>
      </dsp:nvSpPr>
      <dsp:spPr>
        <a:xfrm>
          <a:off x="6690345" y="1563852"/>
          <a:ext cx="1591716" cy="12236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PID velocity controller</a:t>
          </a:r>
          <a:endParaRPr lang="en-GB" sz="1800" kern="1200"/>
        </a:p>
      </dsp:txBody>
      <dsp:txXfrm>
        <a:off x="6726184" y="1599691"/>
        <a:ext cx="1520038" cy="1151954"/>
      </dsp:txXfrm>
    </dsp:sp>
    <dsp:sp modelId="{71B2D876-DEF6-40E8-921B-120B32FB7B01}">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441233" y="2057245"/>
        <a:ext cx="236210" cy="236847"/>
      </dsp:txXfrm>
    </dsp:sp>
    <dsp:sp modelId="{F3AB5509-727F-4881-B9B2-E38CC84495BB}">
      <dsp:nvSpPr>
        <dsp:cNvPr id="0" name=""/>
        <dsp:cNvSpPr/>
      </dsp:nvSpPr>
      <dsp:spPr>
        <a:xfrm>
          <a:off x="8918748" y="1563852"/>
          <a:ext cx="1591716" cy="12236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Hardware interface</a:t>
          </a:r>
          <a:endParaRPr lang="en-GB" sz="1800" kern="1200"/>
        </a:p>
      </dsp:txBody>
      <dsp:txXfrm>
        <a:off x="8954587" y="1599691"/>
        <a:ext cx="1520038" cy="1151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A6493-6BF6-4E37-8491-16A971025DA6}" type="datetimeFigureOut">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7610B-0814-43A3-AAB2-3BF236692144}" type="slidenum">
              <a:t>‹#›</a:t>
            </a:fld>
            <a:endParaRPr lang="en-US"/>
          </a:p>
        </p:txBody>
      </p:sp>
    </p:spTree>
    <p:extLst>
      <p:ext uri="{BB962C8B-B14F-4D97-AF65-F5344CB8AC3E}">
        <p14:creationId xmlns:p14="http://schemas.microsoft.com/office/powerpoint/2010/main" val="145367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Hello everyone, we are Team 5.</a:t>
            </a:r>
          </a:p>
        </p:txBody>
      </p:sp>
      <p:sp>
        <p:nvSpPr>
          <p:cNvPr id="4" name="Slide Number Placeholder 3"/>
          <p:cNvSpPr>
            <a:spLocks noGrp="1"/>
          </p:cNvSpPr>
          <p:nvPr>
            <p:ph type="sldNum" sz="quarter" idx="5"/>
          </p:nvPr>
        </p:nvSpPr>
        <p:spPr/>
        <p:txBody>
          <a:bodyPr/>
          <a:lstStyle/>
          <a:p>
            <a:fld id="{44E7610B-0814-43A3-AAB2-3BF236692144}" type="slidenum">
              <a:rPr lang="en-US"/>
              <a:t>1</a:t>
            </a:fld>
            <a:endParaRPr lang="en-US"/>
          </a:p>
        </p:txBody>
      </p:sp>
    </p:spTree>
    <p:extLst>
      <p:ext uri="{BB962C8B-B14F-4D97-AF65-F5344CB8AC3E}">
        <p14:creationId xmlns:p14="http://schemas.microsoft.com/office/powerpoint/2010/main" val="302443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500"/>
              </a:spcBef>
            </a:pPr>
            <a:r>
              <a:rPr lang="en-US"/>
              <a:t>We created a matrix of 300,300,10 to store the information of the force and generate the virtual environment. This environment can be export and add different obstacles, by setting different forces in the matrix. For UI,  read the 3 motor position and use Remote Desktop Connection to plot image.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4E7610B-0814-43A3-AAB2-3BF236692144}" type="slidenum">
              <a:t>11</a:t>
            </a:fld>
            <a:endParaRPr lang="en-US"/>
          </a:p>
        </p:txBody>
      </p:sp>
    </p:spTree>
    <p:extLst>
      <p:ext uri="{BB962C8B-B14F-4D97-AF65-F5344CB8AC3E}">
        <p14:creationId xmlns:p14="http://schemas.microsoft.com/office/powerpoint/2010/main" val="207415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I will introduce our aim and objectives.</a:t>
            </a:r>
          </a:p>
        </p:txBody>
      </p:sp>
      <p:sp>
        <p:nvSpPr>
          <p:cNvPr id="4" name="Slide Number Placeholder 3"/>
          <p:cNvSpPr>
            <a:spLocks noGrp="1"/>
          </p:cNvSpPr>
          <p:nvPr>
            <p:ph type="sldNum" sz="quarter" idx="5"/>
          </p:nvPr>
        </p:nvSpPr>
        <p:spPr/>
        <p:txBody>
          <a:bodyPr/>
          <a:lstStyle/>
          <a:p>
            <a:fld id="{44E7610B-0814-43A3-AAB2-3BF236692144}" type="slidenum">
              <a:rPr lang="en-US"/>
              <a:t>2</a:t>
            </a:fld>
            <a:endParaRPr lang="en-US"/>
          </a:p>
        </p:txBody>
      </p:sp>
    </p:spTree>
    <p:extLst>
      <p:ext uri="{BB962C8B-B14F-4D97-AF65-F5344CB8AC3E}">
        <p14:creationId xmlns:p14="http://schemas.microsoft.com/office/powerpoint/2010/main" val="107809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aim is to build a haptic device by using a 3 DOF planar robot.</a:t>
            </a:r>
          </a:p>
          <a:p>
            <a:r>
              <a:rPr lang="en-US"/>
              <a:t>And we have three objectives: </a:t>
            </a:r>
          </a:p>
          <a:p>
            <a:r>
              <a:rPr lang="en-US"/>
              <a:t>Real time force-control, </a:t>
            </a:r>
            <a:endParaRPr lang="en-US">
              <a:ea typeface="Calibri" panose="020F0502020204030204"/>
              <a:cs typeface="Calibri" panose="020F0502020204030204"/>
            </a:endParaRPr>
          </a:p>
          <a:p>
            <a:r>
              <a:rPr lang="en-US"/>
              <a:t>three types of obstacles: Spring, Walls, and Damping areas, </a:t>
            </a:r>
            <a:endParaRPr lang="en-US">
              <a:ea typeface="Calibri" panose="020F0502020204030204"/>
              <a:cs typeface="Calibri" panose="020F0502020204030204"/>
            </a:endParaRPr>
          </a:p>
          <a:p>
            <a:r>
              <a:rPr lang="en-US"/>
              <a:t>And the Real-time UI visualization.</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44E7610B-0814-43A3-AAB2-3BF236692144}" type="slidenum">
              <a:rPr lang="en-US"/>
              <a:t>3</a:t>
            </a:fld>
            <a:endParaRPr lang="en-US"/>
          </a:p>
        </p:txBody>
      </p:sp>
    </p:spTree>
    <p:extLst>
      <p:ext uri="{BB962C8B-B14F-4D97-AF65-F5344CB8AC3E}">
        <p14:creationId xmlns:p14="http://schemas.microsoft.com/office/powerpoint/2010/main" val="275570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second part is our methodologies.</a:t>
            </a:r>
          </a:p>
        </p:txBody>
      </p:sp>
      <p:sp>
        <p:nvSpPr>
          <p:cNvPr id="4" name="Slide Number Placeholder 3"/>
          <p:cNvSpPr>
            <a:spLocks noGrp="1"/>
          </p:cNvSpPr>
          <p:nvPr>
            <p:ph type="sldNum" sz="quarter" idx="5"/>
          </p:nvPr>
        </p:nvSpPr>
        <p:spPr/>
        <p:txBody>
          <a:bodyPr/>
          <a:lstStyle/>
          <a:p>
            <a:fld id="{44E7610B-0814-43A3-AAB2-3BF236692144}" type="slidenum">
              <a:rPr lang="en-US"/>
              <a:t>4</a:t>
            </a:fld>
            <a:endParaRPr lang="en-US"/>
          </a:p>
        </p:txBody>
      </p:sp>
    </p:spTree>
    <p:extLst>
      <p:ext uri="{BB962C8B-B14F-4D97-AF65-F5344CB8AC3E}">
        <p14:creationId xmlns:p14="http://schemas.microsoft.com/office/powerpoint/2010/main" val="140164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our methodologies:</a:t>
            </a:r>
          </a:p>
        </p:txBody>
      </p:sp>
      <p:sp>
        <p:nvSpPr>
          <p:cNvPr id="4" name="Slide Number Placeholder 3"/>
          <p:cNvSpPr>
            <a:spLocks noGrp="1"/>
          </p:cNvSpPr>
          <p:nvPr>
            <p:ph type="sldNum" sz="quarter" idx="5"/>
          </p:nvPr>
        </p:nvSpPr>
        <p:spPr/>
        <p:txBody>
          <a:bodyPr/>
          <a:lstStyle/>
          <a:p>
            <a:fld id="{44E7610B-0814-43A3-AAB2-3BF236692144}" type="slidenum">
              <a:rPr lang="en-US"/>
              <a:t>5</a:t>
            </a:fld>
            <a:endParaRPr lang="en-US"/>
          </a:p>
        </p:txBody>
      </p:sp>
    </p:spTree>
    <p:extLst>
      <p:ext uri="{BB962C8B-B14F-4D97-AF65-F5344CB8AC3E}">
        <p14:creationId xmlns:p14="http://schemas.microsoft.com/office/powerpoint/2010/main" val="124322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We added a </a:t>
            </a:r>
            <a:r>
              <a:rPr lang="ja-JP">
                <a:ea typeface="游ゴシック"/>
              </a:rPr>
              <a:t>Friction Model </a:t>
            </a:r>
            <a:r>
              <a:rPr lang="en-US" altLang="ja-JP">
                <a:ea typeface="游ゴシック"/>
              </a:rPr>
              <a:t>by</a:t>
            </a:r>
            <a:r>
              <a:rPr lang="ja-JP">
                <a:ea typeface="游ゴシック"/>
              </a:rPr>
              <a:t> </a:t>
            </a:r>
            <a:r>
              <a:rPr lang="en-US" altLang="ja-JP">
                <a:ea typeface="游ゴシック"/>
              </a:rPr>
              <a:t>this</a:t>
            </a:r>
            <a:r>
              <a:rPr lang="ja-JP">
                <a:ea typeface="游ゴシック"/>
              </a:rPr>
              <a:t> </a:t>
            </a:r>
            <a:r>
              <a:rPr lang="en-US" altLang="ja-JP">
                <a:ea typeface="游ゴシック"/>
              </a:rPr>
              <a:t>formula, which</a:t>
            </a:r>
            <a:r>
              <a:rPr lang="ja-JP" altLang="en-US">
                <a:ea typeface="游ゴシック"/>
              </a:rPr>
              <a:t> </a:t>
            </a:r>
            <a:r>
              <a:rPr lang="en-US" altLang="ja-JP">
                <a:ea typeface="游ゴシック"/>
              </a:rPr>
              <a:t>can</a:t>
            </a:r>
            <a:r>
              <a:rPr lang="ja-JP" altLang="en-US">
                <a:ea typeface="游ゴシック"/>
              </a:rPr>
              <a:t> </a:t>
            </a:r>
            <a:r>
              <a:rPr lang="en-US" altLang="ja-JP">
                <a:ea typeface="游ゴシック"/>
              </a:rPr>
              <a:t>be</a:t>
            </a:r>
            <a:r>
              <a:rPr lang="ja-JP" altLang="en-US">
                <a:ea typeface="游ゴシック"/>
              </a:rPr>
              <a:t> </a:t>
            </a:r>
            <a:r>
              <a:rPr lang="en-US" altLang="ja-JP">
                <a:ea typeface="游ゴシック"/>
              </a:rPr>
              <a:t>regarded</a:t>
            </a:r>
            <a:r>
              <a:rPr lang="ja-JP" altLang="en-US">
                <a:ea typeface="游ゴシック"/>
              </a:rPr>
              <a:t> </a:t>
            </a:r>
            <a:r>
              <a:rPr lang="en-US" altLang="ja-JP">
                <a:ea typeface="游ゴシック"/>
              </a:rPr>
              <a:t>as</a:t>
            </a:r>
            <a:r>
              <a:rPr lang="ja-JP" altLang="en-US">
                <a:ea typeface="游ゴシック"/>
              </a:rPr>
              <a:t> </a:t>
            </a:r>
            <a:r>
              <a:rPr lang="en-US" altLang="ja-JP">
                <a:ea typeface="游ゴシック"/>
              </a:rPr>
              <a:t>friction</a:t>
            </a:r>
            <a:r>
              <a:rPr lang="ja-JP" altLang="en-US">
                <a:ea typeface="游ゴシック"/>
              </a:rPr>
              <a:t> </a:t>
            </a:r>
            <a:r>
              <a:rPr lang="en-US" altLang="ja-JP">
                <a:ea typeface="游ゴシック"/>
              </a:rPr>
              <a:t>compensation</a:t>
            </a:r>
            <a:r>
              <a:rPr lang="ja-JP" altLang="en-US">
                <a:ea typeface="游ゴシック"/>
              </a:rPr>
              <a:t> </a:t>
            </a:r>
            <a:r>
              <a:rPr lang="en-US" altLang="ja-JP">
                <a:ea typeface="游ゴシック"/>
              </a:rPr>
              <a:t>and</a:t>
            </a:r>
            <a:r>
              <a:rPr lang="ja-JP" altLang="en-US">
                <a:ea typeface="游ゴシック"/>
              </a:rPr>
              <a:t> </a:t>
            </a:r>
            <a:r>
              <a:rPr lang="en-US" altLang="ja-JP">
                <a:ea typeface="游ゴシック"/>
              </a:rPr>
              <a:t>used</a:t>
            </a:r>
            <a:r>
              <a:rPr lang="ja-JP" altLang="en-US">
                <a:ea typeface="游ゴシック"/>
              </a:rPr>
              <a:t> </a:t>
            </a:r>
            <a:r>
              <a:rPr lang="en-US" altLang="ja-JP">
                <a:ea typeface="游ゴシック"/>
              </a:rPr>
              <a:t>to</a:t>
            </a:r>
            <a:r>
              <a:rPr lang="ja-JP" altLang="en-US">
                <a:ea typeface="游ゴシック"/>
              </a:rPr>
              <a:t> </a:t>
            </a:r>
            <a:r>
              <a:rPr lang="en-US" altLang="ja-JP">
                <a:ea typeface="游ゴシック"/>
              </a:rPr>
              <a:t>optimize</a:t>
            </a:r>
            <a:r>
              <a:rPr lang="ja-JP" altLang="en-US">
                <a:ea typeface="游ゴシック"/>
              </a:rPr>
              <a:t> </a:t>
            </a:r>
            <a:r>
              <a:rPr lang="en-US" altLang="ja-JP">
                <a:ea typeface="游ゴシック"/>
              </a:rPr>
              <a:t>our</a:t>
            </a:r>
            <a:r>
              <a:rPr lang="ja-JP" altLang="en-US">
                <a:ea typeface="游ゴシック"/>
              </a:rPr>
              <a:t> </a:t>
            </a:r>
            <a:r>
              <a:rPr lang="en-US" altLang="ja-JP">
                <a:ea typeface="游ゴシック"/>
              </a:rPr>
              <a:t>model.</a:t>
            </a:r>
            <a:endParaRPr lang="en-US">
              <a:ea typeface="游ゴシック"/>
            </a:endParaRPr>
          </a:p>
          <a:p>
            <a:r>
              <a:rPr lang="en-US" altLang="ja-JP">
                <a:ea typeface="游ゴシック"/>
                <a:cs typeface="Calibri"/>
              </a:rPr>
              <a:t>And this is</a:t>
            </a:r>
            <a:r>
              <a:rPr lang="ja-JP">
                <a:ea typeface="游ゴシック"/>
              </a:rPr>
              <a:t> our PID controller block diagram.</a:t>
            </a:r>
            <a:r>
              <a:rPr lang="ja-JP" altLang="en-US">
                <a:ea typeface="游ゴシック"/>
              </a:rPr>
              <a:t> </a:t>
            </a:r>
            <a:endParaRPr lang="en-US" altLang="ja-JP">
              <a:ea typeface="游ゴシック"/>
              <a:cs typeface="Calibri"/>
            </a:endParaRPr>
          </a:p>
          <a:p>
            <a:r>
              <a:rPr lang="ja-JP">
                <a:ea typeface="游ゴシック"/>
              </a:rPr>
              <a:t>Based on general PID control, we added </a:t>
            </a:r>
            <a:r>
              <a:rPr lang="en-US" altLang="ja-JP">
                <a:ea typeface="游ゴシック"/>
              </a:rPr>
              <a:t>the</a:t>
            </a:r>
            <a:r>
              <a:rPr lang="ja-JP">
                <a:ea typeface="游ゴシック"/>
              </a:rPr>
              <a:t> Friction Model</a:t>
            </a:r>
            <a:r>
              <a:rPr lang="ja-JP" altLang="en-US">
                <a:ea typeface="游ゴシック"/>
              </a:rPr>
              <a:t> </a:t>
            </a:r>
            <a:r>
              <a:rPr lang="en-US" altLang="ja-JP">
                <a:ea typeface="游ゴシック"/>
              </a:rPr>
              <a:t>here.</a:t>
            </a:r>
            <a:endParaRPr lang="en-US" altLang="ja-JP">
              <a:ea typeface="游ゴシック"/>
              <a:cs typeface="Calibri"/>
            </a:endParaRPr>
          </a:p>
          <a:p>
            <a:endParaRPr lang="ja-JP">
              <a:ea typeface="游ゴシック"/>
              <a:cs typeface="Calibri"/>
            </a:endParaRPr>
          </a:p>
        </p:txBody>
      </p:sp>
      <p:sp>
        <p:nvSpPr>
          <p:cNvPr id="4" name="Slide Number Placeholder 3"/>
          <p:cNvSpPr>
            <a:spLocks noGrp="1"/>
          </p:cNvSpPr>
          <p:nvPr>
            <p:ph type="sldNum" sz="quarter" idx="5"/>
          </p:nvPr>
        </p:nvSpPr>
        <p:spPr/>
        <p:txBody>
          <a:bodyPr/>
          <a:lstStyle/>
          <a:p>
            <a:fld id="{44E7610B-0814-43A3-AAB2-3BF236692144}" type="slidenum">
              <a:rPr lang="en-US"/>
              <a:t>6</a:t>
            </a:fld>
            <a:endParaRPr lang="en-US"/>
          </a:p>
        </p:txBody>
      </p:sp>
    </p:spTree>
    <p:extLst>
      <p:ext uri="{BB962C8B-B14F-4D97-AF65-F5344CB8AC3E}">
        <p14:creationId xmlns:p14="http://schemas.microsoft.com/office/powerpoint/2010/main" val="3433679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ea typeface="游ゴシック"/>
              </a:rPr>
              <a:t>Then we added another PID controller </a:t>
            </a:r>
            <a:r>
              <a:rPr lang="en-US" altLang="ja-JP">
                <a:ea typeface="游ゴシック"/>
              </a:rPr>
              <a:t>here </a:t>
            </a:r>
            <a:r>
              <a:rPr lang="ja-JP">
                <a:ea typeface="游ゴシック"/>
              </a:rPr>
              <a:t>for the position control, </a:t>
            </a:r>
            <a:endParaRPr lang="ja-JP" altLang="en-US">
              <a:ea typeface="游ゴシック"/>
            </a:endParaRPr>
          </a:p>
          <a:p>
            <a:r>
              <a:rPr lang="ja-JP">
                <a:ea typeface="游ゴシック"/>
              </a:rPr>
              <a:t>whose </a:t>
            </a:r>
            <a:r>
              <a:rPr lang="en-US" altLang="ja-JP">
                <a:ea typeface="游ゴシック"/>
              </a:rPr>
              <a:t>function </a:t>
            </a:r>
            <a:r>
              <a:rPr lang="ja-JP">
                <a:ea typeface="游ゴシック"/>
              </a:rPr>
              <a:t>is to reduce the difference between the target position and the current position </a:t>
            </a:r>
            <a:r>
              <a:rPr lang="en-US" altLang="ja-JP">
                <a:ea typeface="游ゴシック"/>
              </a:rPr>
              <a:t>in</a:t>
            </a:r>
            <a:r>
              <a:rPr lang="ja-JP">
                <a:ea typeface="游ゴシック"/>
              </a:rPr>
              <a:t> </a:t>
            </a:r>
            <a:r>
              <a:rPr lang="en-US" altLang="ja-JP">
                <a:ea typeface="游ゴシック"/>
              </a:rPr>
              <a:t>the</a:t>
            </a:r>
            <a:r>
              <a:rPr lang="ja-JP">
                <a:ea typeface="游ゴシック"/>
              </a:rPr>
              <a:t> </a:t>
            </a:r>
            <a:r>
              <a:rPr lang="en-US" altLang="ja-JP">
                <a:ea typeface="游ゴシック"/>
              </a:rPr>
              <a:t>task space.</a:t>
            </a:r>
            <a:endParaRPr lang="ja-JP">
              <a:ea typeface="游ゴシック"/>
              <a:cs typeface="Calibri"/>
            </a:endParaRPr>
          </a:p>
        </p:txBody>
      </p:sp>
      <p:sp>
        <p:nvSpPr>
          <p:cNvPr id="4" name="Slide Number Placeholder 3"/>
          <p:cNvSpPr>
            <a:spLocks noGrp="1"/>
          </p:cNvSpPr>
          <p:nvPr>
            <p:ph type="sldNum" sz="quarter" idx="5"/>
          </p:nvPr>
        </p:nvSpPr>
        <p:spPr/>
        <p:txBody>
          <a:bodyPr/>
          <a:lstStyle/>
          <a:p>
            <a:fld id="{44E7610B-0814-43A3-AAB2-3BF236692144}" type="slidenum">
              <a:rPr lang="en-US"/>
              <a:t>8</a:t>
            </a:fld>
            <a:endParaRPr lang="en-US"/>
          </a:p>
        </p:txBody>
      </p:sp>
    </p:spTree>
    <p:extLst>
      <p:ext uri="{BB962C8B-B14F-4D97-AF65-F5344CB8AC3E}">
        <p14:creationId xmlns:p14="http://schemas.microsoft.com/office/powerpoint/2010/main" val="343896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ea typeface="游ゴシック"/>
              </a:rPr>
              <a:t>This is our final flowchart.</a:t>
            </a:r>
            <a:r>
              <a:rPr lang="ja-JP" altLang="en-US">
                <a:ea typeface="游ゴシック"/>
              </a:rPr>
              <a:t>     </a:t>
            </a:r>
            <a:r>
              <a:rPr lang="ja-JP">
                <a:ea typeface="游ゴシック"/>
              </a:rPr>
              <a:t>The first ROS node is to get the target from the user;</a:t>
            </a:r>
            <a:r>
              <a:rPr lang="ja-JP" altLang="en-US">
                <a:ea typeface="游ゴシック"/>
              </a:rPr>
              <a:t> </a:t>
            </a:r>
            <a:endParaRPr lang="en-US" altLang="ja-JP">
              <a:ea typeface="游ゴシック"/>
              <a:cs typeface="Calibri" panose="020F0502020204030204"/>
            </a:endParaRPr>
          </a:p>
          <a:p>
            <a:r>
              <a:rPr lang="ja-JP">
                <a:ea typeface="游ゴシック"/>
              </a:rPr>
              <a:t>the second node is to plan the pathway of our robot; </a:t>
            </a:r>
            <a:endParaRPr lang="en-US" altLang="ja-JP">
              <a:ea typeface="游ゴシック"/>
            </a:endParaRPr>
          </a:p>
          <a:p>
            <a:r>
              <a:rPr lang="ja-JP">
                <a:ea typeface="游ゴシック"/>
              </a:rPr>
              <a:t>the third node is to calculate the desired velocity by using the Jacobian; </a:t>
            </a:r>
            <a:endParaRPr lang="en-US" altLang="ja-JP">
              <a:ea typeface="游ゴシック"/>
            </a:endParaRPr>
          </a:p>
          <a:p>
            <a:r>
              <a:rPr lang="ja-JP">
                <a:ea typeface="游ゴシック"/>
              </a:rPr>
              <a:t>the fourth node is to implement the PID velocity controller;</a:t>
            </a:r>
            <a:r>
              <a:rPr lang="ja-JP" altLang="en-US">
                <a:ea typeface="游ゴシック"/>
              </a:rPr>
              <a:t> </a:t>
            </a:r>
            <a:endParaRPr lang="en-US" altLang="ja-JP">
              <a:ea typeface="游ゴシック"/>
            </a:endParaRPr>
          </a:p>
          <a:p>
            <a:r>
              <a:rPr lang="en-US" altLang="en-US">
                <a:ea typeface="游ゴシック"/>
              </a:rPr>
              <a:t>and</a:t>
            </a:r>
            <a:r>
              <a:rPr lang="ja-JP">
                <a:ea typeface="游ゴシック"/>
              </a:rPr>
              <a:t> the last node is the hardware interface.</a:t>
            </a:r>
            <a:endParaRPr lang="en-US" altLang="ja-JP">
              <a:ea typeface="游ゴシック"/>
              <a:cs typeface="Calibri"/>
            </a:endParaRPr>
          </a:p>
          <a:p>
            <a:endParaRPr lang="ja-JP" altLang="en-US">
              <a:ea typeface="游ゴシック"/>
              <a:cs typeface="Calibri"/>
            </a:endParaRPr>
          </a:p>
        </p:txBody>
      </p:sp>
      <p:sp>
        <p:nvSpPr>
          <p:cNvPr id="4" name="Slide Number Placeholder 3"/>
          <p:cNvSpPr>
            <a:spLocks noGrp="1"/>
          </p:cNvSpPr>
          <p:nvPr>
            <p:ph type="sldNum" sz="quarter" idx="5"/>
          </p:nvPr>
        </p:nvSpPr>
        <p:spPr/>
        <p:txBody>
          <a:bodyPr/>
          <a:lstStyle/>
          <a:p>
            <a:fld id="{44E7610B-0814-43A3-AAB2-3BF236692144}" type="slidenum">
              <a:rPr lang="en-US"/>
              <a:t>9</a:t>
            </a:fld>
            <a:endParaRPr lang="en-US"/>
          </a:p>
        </p:txBody>
      </p:sp>
    </p:spTree>
    <p:extLst>
      <p:ext uri="{BB962C8B-B14F-4D97-AF65-F5344CB8AC3E}">
        <p14:creationId xmlns:p14="http://schemas.microsoft.com/office/powerpoint/2010/main" val="401482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way to achieve haptics is that the machine can respond to a real-world force. For the robot, it is necessary to convert the force into a moment and control the current by the moment. First we calibrate the force sensor. Then we input a value to F such as 1 2 3 and use force sensor to test robotic force. Compare the values on the force sensor with the value input to the robot to find the relationship between the two type values. Friction compensation actually regards the activated current at different speeds as the force used to overcome friction. After that, add friction matrix, inertia matrix and Coriolis matrix to improve our robotic to be more smooth.</a:t>
            </a:r>
          </a:p>
        </p:txBody>
      </p:sp>
      <p:sp>
        <p:nvSpPr>
          <p:cNvPr id="4" name="Slide Number Placeholder 3"/>
          <p:cNvSpPr>
            <a:spLocks noGrp="1"/>
          </p:cNvSpPr>
          <p:nvPr>
            <p:ph type="sldNum" sz="quarter" idx="5"/>
          </p:nvPr>
        </p:nvSpPr>
        <p:spPr/>
        <p:txBody>
          <a:bodyPr/>
          <a:lstStyle/>
          <a:p>
            <a:fld id="{44E7610B-0814-43A3-AAB2-3BF236692144}" type="slidenum">
              <a:t>10</a:t>
            </a:fld>
            <a:endParaRPr lang="en-US"/>
          </a:p>
        </p:txBody>
      </p:sp>
    </p:spTree>
    <p:extLst>
      <p:ext uri="{BB962C8B-B14F-4D97-AF65-F5344CB8AC3E}">
        <p14:creationId xmlns:p14="http://schemas.microsoft.com/office/powerpoint/2010/main" val="91311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F5D7-70B9-122E-CA7E-5BBCB71C3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61D52A-EADE-E5B5-0F84-2A1298E8A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47C196-EA02-490D-DBD0-2A2D78025CCD}"/>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E951D961-6282-EC34-2A4C-516031CD9B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8B31EF-D883-D1BB-5D13-E61542060F10}"/>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119806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8327-FBBA-869F-F65E-6E9994FD09B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E1F126-028D-4D87-7A08-C71FA1A53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2B3846-618B-338F-4E66-712D1AC54456}"/>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BDC7C40A-66EC-CC73-55EC-FF3F2E3F80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564475-772D-2D10-3EB9-1D3E39D5C1B4}"/>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366355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7A02F8-1793-D1EE-DC9D-ABEEA2F75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01A331-FCFB-9758-91BF-21494D277E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DA9D15-39FF-8D79-1C76-25C669FD4F67}"/>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7EC92ADE-A78E-AEBB-3816-68136A4373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962593-1840-892B-2F37-E2BAFC94928A}"/>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198984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1762-0071-AE40-23DA-45F1F3AD6E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99F8A4-F51F-8C59-FC51-B28A131C1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A1B81C-7652-3633-74D9-49D4C1809629}"/>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D28EB717-9C51-DE1F-EBB8-5306C2C542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6EAF1-81D7-206A-EEF1-37585C228ED5}"/>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80686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E900-ECE2-625D-57A1-8CD27DC7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ED01520-C755-D517-EB49-90597CD59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314A02-6833-B70F-5EBD-74F159F87CC0}"/>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A29A33E2-961A-F178-FD57-D0EC5847C4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06A64F-7B6A-FFA4-9DA0-C42B75932068}"/>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209238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DF2C-5766-8EEF-BB27-AFFC374AAE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EB772-5ACC-B257-1928-2D06A937A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970D47-C50E-2902-5742-4AD3209FD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48A647-BF34-7905-6518-D233819D3C1D}"/>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6" name="Footer Placeholder 5">
            <a:extLst>
              <a:ext uri="{FF2B5EF4-FFF2-40B4-BE49-F238E27FC236}">
                <a16:creationId xmlns:a16="http://schemas.microsoft.com/office/drawing/2014/main" id="{CB7009A1-6051-199F-B304-ACB905C303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689ED-E71E-9BC3-783E-D89B78DC5833}"/>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356618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63CE-F534-477B-FDE8-704630DD9B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5FB82E-E76C-8B5D-A832-264E98D31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A9945-2751-FCA3-FD8C-D27D5AECC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5DC676-F2B1-1F1A-15C4-1E9B307B8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DC4A1-6A14-9057-FEC5-8C49ED271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85BCE6-0944-E826-8712-294483079783}"/>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8" name="Footer Placeholder 7">
            <a:extLst>
              <a:ext uri="{FF2B5EF4-FFF2-40B4-BE49-F238E27FC236}">
                <a16:creationId xmlns:a16="http://schemas.microsoft.com/office/drawing/2014/main" id="{47AA393A-1808-ECFF-5A39-617B561FC7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79715C-536C-22E2-A398-E28415CC58F9}"/>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213698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15F7-B4CD-C978-4673-CB500E88130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760464B-EA01-27CD-F1AD-9A90ABB05D87}"/>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4" name="Footer Placeholder 3">
            <a:extLst>
              <a:ext uri="{FF2B5EF4-FFF2-40B4-BE49-F238E27FC236}">
                <a16:creationId xmlns:a16="http://schemas.microsoft.com/office/drawing/2014/main" id="{F4EC488F-0269-8473-A7E2-3E62843059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D75DA6-046E-3618-6FAF-CDFF3009EA8C}"/>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2902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26A913-FD39-BA37-47B1-9214A7E6546F}"/>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3" name="Footer Placeholder 2">
            <a:extLst>
              <a:ext uri="{FF2B5EF4-FFF2-40B4-BE49-F238E27FC236}">
                <a16:creationId xmlns:a16="http://schemas.microsoft.com/office/drawing/2014/main" id="{0D3AAEB9-2ADB-4708-C612-52FD40635C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50EA76-5243-07BE-B3FE-1E585E81F4F0}"/>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53936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2126-7C29-4412-E9EC-4D6E131A7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548D293-A5BB-6524-E560-DE03B3A85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889ABB-8664-16A2-A66F-869A08DF5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FF19A-E921-2E13-D680-E60A2A8E2A7A}"/>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6" name="Footer Placeholder 5">
            <a:extLst>
              <a:ext uri="{FF2B5EF4-FFF2-40B4-BE49-F238E27FC236}">
                <a16:creationId xmlns:a16="http://schemas.microsoft.com/office/drawing/2014/main" id="{573DD9DD-AF40-4400-C9FC-0460EA9596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5F934F-6EDE-3908-A2FE-2C5AF3E75896}"/>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371713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662D-2EDB-9CD3-4FEE-39278BBD8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6BA674-49A0-95F1-347D-F34DED1DF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5C351C-8A39-9455-A075-10EDA01F6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F31C9-FB25-7EEA-5136-C2ECB85925E1}"/>
              </a:ext>
            </a:extLst>
          </p:cNvPr>
          <p:cNvSpPr>
            <a:spLocks noGrp="1"/>
          </p:cNvSpPr>
          <p:nvPr>
            <p:ph type="dt" sz="half" idx="10"/>
          </p:nvPr>
        </p:nvSpPr>
        <p:spPr/>
        <p:txBody>
          <a:bodyPr/>
          <a:lstStyle/>
          <a:p>
            <a:fld id="{4B51FDEE-7415-4738-9B2E-AC0C3839E1BA}" type="datetimeFigureOut">
              <a:rPr lang="en-GB" smtClean="0"/>
              <a:t>08/04/2024</a:t>
            </a:fld>
            <a:endParaRPr lang="en-GB"/>
          </a:p>
        </p:txBody>
      </p:sp>
      <p:sp>
        <p:nvSpPr>
          <p:cNvPr id="6" name="Footer Placeholder 5">
            <a:extLst>
              <a:ext uri="{FF2B5EF4-FFF2-40B4-BE49-F238E27FC236}">
                <a16:creationId xmlns:a16="http://schemas.microsoft.com/office/drawing/2014/main" id="{4E8B958A-26DC-BC8B-FC52-8F2BB2243E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4E53B7-9990-EF4C-60FC-520868BC7F2E}"/>
              </a:ext>
            </a:extLst>
          </p:cNvPr>
          <p:cNvSpPr>
            <a:spLocks noGrp="1"/>
          </p:cNvSpPr>
          <p:nvPr>
            <p:ph type="sldNum" sz="quarter" idx="12"/>
          </p:nvPr>
        </p:nvSpPr>
        <p:spPr/>
        <p:txBody>
          <a:bodyPr/>
          <a:lstStyle/>
          <a:p>
            <a:fld id="{FCFEEAC7-9385-4332-970A-839A5E858A63}" type="slidenum">
              <a:rPr lang="en-GB" smtClean="0"/>
              <a:t>‹#›</a:t>
            </a:fld>
            <a:endParaRPr lang="en-GB"/>
          </a:p>
        </p:txBody>
      </p:sp>
    </p:spTree>
    <p:extLst>
      <p:ext uri="{BB962C8B-B14F-4D97-AF65-F5344CB8AC3E}">
        <p14:creationId xmlns:p14="http://schemas.microsoft.com/office/powerpoint/2010/main" val="407936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26368-E80D-109C-C840-7B7EB01DB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A419CB-F042-EA7F-6D6F-7B973B001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E41C69-30FC-9E5B-B0AA-1CF04EEB1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51FDEE-7415-4738-9B2E-AC0C3839E1BA}" type="datetimeFigureOut">
              <a:rPr lang="en-GB" smtClean="0"/>
              <a:t>08/04/2024</a:t>
            </a:fld>
            <a:endParaRPr lang="en-GB"/>
          </a:p>
        </p:txBody>
      </p:sp>
      <p:sp>
        <p:nvSpPr>
          <p:cNvPr id="5" name="Footer Placeholder 4">
            <a:extLst>
              <a:ext uri="{FF2B5EF4-FFF2-40B4-BE49-F238E27FC236}">
                <a16:creationId xmlns:a16="http://schemas.microsoft.com/office/drawing/2014/main" id="{209F0A96-3F41-5D62-9ACA-06AB4252F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6F56A4B-DC26-9588-003C-336B22DD9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FEEAC7-9385-4332-970A-839A5E858A63}" type="slidenum">
              <a:rPr lang="en-GB" smtClean="0"/>
              <a:t>‹#›</a:t>
            </a:fld>
            <a:endParaRPr lang="en-GB"/>
          </a:p>
        </p:txBody>
      </p:sp>
    </p:spTree>
    <p:extLst>
      <p:ext uri="{BB962C8B-B14F-4D97-AF65-F5344CB8AC3E}">
        <p14:creationId xmlns:p14="http://schemas.microsoft.com/office/powerpoint/2010/main" val="235237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09BC-2B36-2BDA-25EB-DB7A0F88C84B}"/>
              </a:ext>
            </a:extLst>
          </p:cNvPr>
          <p:cNvSpPr>
            <a:spLocks noGrp="1"/>
          </p:cNvSpPr>
          <p:nvPr>
            <p:ph type="ctrTitle"/>
          </p:nvPr>
        </p:nvSpPr>
        <p:spPr/>
        <p:txBody>
          <a:bodyPr/>
          <a:lstStyle/>
          <a:p>
            <a:r>
              <a:rPr lang="en-US"/>
              <a:t>Advance Medical Robotics</a:t>
            </a:r>
            <a:endParaRPr lang="en-GB"/>
          </a:p>
        </p:txBody>
      </p:sp>
      <p:sp>
        <p:nvSpPr>
          <p:cNvPr id="3" name="Subtitle 2">
            <a:extLst>
              <a:ext uri="{FF2B5EF4-FFF2-40B4-BE49-F238E27FC236}">
                <a16:creationId xmlns:a16="http://schemas.microsoft.com/office/drawing/2014/main" id="{6390F954-201E-5FB6-89D2-30CE761F2740}"/>
              </a:ext>
            </a:extLst>
          </p:cNvPr>
          <p:cNvSpPr>
            <a:spLocks noGrp="1"/>
          </p:cNvSpPr>
          <p:nvPr>
            <p:ph type="subTitle" idx="1"/>
          </p:nvPr>
        </p:nvSpPr>
        <p:spPr/>
        <p:txBody>
          <a:bodyPr vert="horz" lIns="91440" tIns="45720" rIns="91440" bIns="45720" rtlCol="0" anchor="t">
            <a:normAutofit lnSpcReduction="10000"/>
          </a:bodyPr>
          <a:lstStyle/>
          <a:p>
            <a:r>
              <a:rPr lang="en-US"/>
              <a:t>Team 5</a:t>
            </a:r>
          </a:p>
          <a:p>
            <a:r>
              <a:rPr lang="en-US"/>
              <a:t>Dang The Hung</a:t>
            </a:r>
          </a:p>
          <a:p>
            <a:r>
              <a:rPr lang="en-US" err="1"/>
              <a:t>Zhenguan</a:t>
            </a:r>
            <a:r>
              <a:rPr lang="en-US"/>
              <a:t> Tu</a:t>
            </a:r>
          </a:p>
          <a:p>
            <a:r>
              <a:rPr lang="en-US"/>
              <a:t>Rui Han</a:t>
            </a:r>
          </a:p>
        </p:txBody>
      </p:sp>
    </p:spTree>
    <p:extLst>
      <p:ext uri="{BB962C8B-B14F-4D97-AF65-F5344CB8AC3E}">
        <p14:creationId xmlns:p14="http://schemas.microsoft.com/office/powerpoint/2010/main" val="112131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Methodology – haptics </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vert="horz" lIns="91440" tIns="45720" rIns="91440" bIns="45720" rtlCol="0" anchor="t">
            <a:normAutofit/>
          </a:bodyPr>
          <a:lstStyle/>
          <a:p>
            <a:r>
              <a:rPr lang="en-US" b="1" i="1"/>
              <a:t>Force controller</a:t>
            </a:r>
            <a:r>
              <a:rPr lang="en-US"/>
              <a:t>: t = J</a:t>
            </a:r>
            <a:r>
              <a:rPr lang="en-US" baseline="30000"/>
              <a:t>T</a:t>
            </a:r>
            <a:r>
              <a:rPr lang="en-US"/>
              <a:t>.F</a:t>
            </a:r>
          </a:p>
          <a:p>
            <a:pPr lvl="1"/>
            <a:r>
              <a:rPr lang="en-US" b="1" i="1"/>
              <a:t>Torque-current calibration</a:t>
            </a:r>
          </a:p>
          <a:p>
            <a:pPr lvl="2"/>
            <a:r>
              <a:rPr lang="en-US"/>
              <a:t>Load cell calibration: known weight + gravity</a:t>
            </a:r>
          </a:p>
          <a:p>
            <a:pPr lvl="2"/>
            <a:r>
              <a:rPr lang="en-US"/>
              <a:t>Robot calibration: applying an arbitrary force to the load cell -&gt; measure</a:t>
            </a:r>
          </a:p>
          <a:p>
            <a:r>
              <a:rPr lang="en-US" b="1" i="1"/>
              <a:t>Friction compensation</a:t>
            </a:r>
            <a:r>
              <a:rPr lang="en-US"/>
              <a:t>: previously mentioned</a:t>
            </a:r>
          </a:p>
          <a:p>
            <a:r>
              <a:rPr lang="en-US" b="1" i="1"/>
              <a:t>Dynamic compensation</a:t>
            </a:r>
            <a:r>
              <a:rPr lang="en-US"/>
              <a:t>: solving using </a:t>
            </a:r>
            <a:r>
              <a:rPr lang="en-US" err="1"/>
              <a:t>Lagrangian</a:t>
            </a:r>
            <a:r>
              <a:rPr lang="en-US"/>
              <a:t> method</a:t>
            </a:r>
          </a:p>
          <a:p>
            <a:endParaRPr lang="en-US"/>
          </a:p>
          <a:p>
            <a:pPr lvl="1"/>
            <a:endParaRPr lang="en-US"/>
          </a:p>
          <a:p>
            <a:endParaRPr lang="en-GB"/>
          </a:p>
        </p:txBody>
      </p:sp>
    </p:spTree>
    <p:extLst>
      <p:ext uri="{BB962C8B-B14F-4D97-AF65-F5344CB8AC3E}">
        <p14:creationId xmlns:p14="http://schemas.microsoft.com/office/powerpoint/2010/main" val="42573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Methodology – haptics </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vert="horz" lIns="91440" tIns="45720" rIns="91440" bIns="45720" rtlCol="0" anchor="t">
            <a:normAutofit/>
          </a:bodyPr>
          <a:lstStyle/>
          <a:p>
            <a:r>
              <a:rPr lang="en-US" b="1" i="1"/>
              <a:t>Environment simulation:</a:t>
            </a:r>
          </a:p>
          <a:p>
            <a:pPr lvl="1"/>
            <a:r>
              <a:rPr lang="en-US"/>
              <a:t>Generating and exporting from a computer -&gt; flexibility</a:t>
            </a:r>
          </a:p>
          <a:p>
            <a:pPr lvl="1"/>
            <a:r>
              <a:rPr lang="en-US"/>
              <a:t>Storing as python list/</a:t>
            </a:r>
            <a:r>
              <a:rPr lang="en-US" err="1"/>
              <a:t>numpy.ndarray</a:t>
            </a:r>
            <a:r>
              <a:rPr lang="en-US"/>
              <a:t> -&gt; accessing complexity O(1)</a:t>
            </a:r>
          </a:p>
          <a:p>
            <a:pPr lvl="1"/>
            <a:r>
              <a:rPr lang="en-US"/>
              <a:t>Simulation of different objects: spring, wall, damping area</a:t>
            </a:r>
          </a:p>
          <a:p>
            <a:r>
              <a:rPr lang="en-US" b="1" i="1"/>
              <a:t>UI:</a:t>
            </a:r>
          </a:p>
          <a:p>
            <a:pPr lvl="1"/>
            <a:r>
              <a:rPr lang="en-US"/>
              <a:t>Remote Desktop Connection</a:t>
            </a:r>
          </a:p>
          <a:p>
            <a:pPr lvl="1"/>
            <a:r>
              <a:rPr lang="en-US"/>
              <a:t>Matplotlib</a:t>
            </a:r>
          </a:p>
          <a:p>
            <a:endParaRPr lang="en-US"/>
          </a:p>
        </p:txBody>
      </p:sp>
    </p:spTree>
    <p:extLst>
      <p:ext uri="{BB962C8B-B14F-4D97-AF65-F5344CB8AC3E}">
        <p14:creationId xmlns:p14="http://schemas.microsoft.com/office/powerpoint/2010/main" val="108954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ctrTitle"/>
          </p:nvPr>
        </p:nvSpPr>
        <p:spPr/>
        <p:txBody>
          <a:bodyPr>
            <a:normAutofit/>
          </a:bodyPr>
          <a:lstStyle/>
          <a:p>
            <a:r>
              <a:rPr lang="en-GB" sz="11500"/>
              <a:t>Results</a:t>
            </a:r>
          </a:p>
        </p:txBody>
      </p:sp>
    </p:spTree>
    <p:extLst>
      <p:ext uri="{BB962C8B-B14F-4D97-AF65-F5344CB8AC3E}">
        <p14:creationId xmlns:p14="http://schemas.microsoft.com/office/powerpoint/2010/main" val="143679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Friction model</a:t>
            </a:r>
          </a:p>
        </p:txBody>
      </p:sp>
      <p:sp>
        <p:nvSpPr>
          <p:cNvPr id="22" name="TextBox 21">
            <a:extLst>
              <a:ext uri="{FF2B5EF4-FFF2-40B4-BE49-F238E27FC236}">
                <a16:creationId xmlns:a16="http://schemas.microsoft.com/office/drawing/2014/main" id="{5735FDC4-A688-991F-51A5-505C85F92355}"/>
              </a:ext>
            </a:extLst>
          </p:cNvPr>
          <p:cNvSpPr txBox="1"/>
          <p:nvPr/>
        </p:nvSpPr>
        <p:spPr>
          <a:xfrm>
            <a:off x="638881" y="1851381"/>
            <a:ext cx="10909643" cy="552659"/>
          </a:xfrm>
          <a:prstGeom prst="rect">
            <a:avLst/>
          </a:prstGeom>
        </p:spPr>
        <p:txBody>
          <a:bodyPr vert="horz" lIns="91440" tIns="45720" rIns="91440" bIns="45720" rtlCol="0" anchor="ctr">
            <a:normAutofit/>
          </a:bodyPr>
          <a:lstStyle/>
          <a:p>
            <a:pPr algn="ctr">
              <a:lnSpc>
                <a:spcPct val="90000"/>
              </a:lnSpc>
              <a:spcBef>
                <a:spcPts val="1000"/>
              </a:spcBef>
            </a:pPr>
            <a:r>
              <a:rPr lang="en-US" sz="2400"/>
              <a:t>Current = a*velocity + b*sign(velocity)</a:t>
            </a:r>
          </a:p>
        </p:txBody>
      </p:sp>
      <p:sp>
        <p:nvSpPr>
          <p:cNvPr id="3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graph of a graph&#10;&#10;Description automatically generated">
            <a:extLst>
              <a:ext uri="{FF2B5EF4-FFF2-40B4-BE49-F238E27FC236}">
                <a16:creationId xmlns:a16="http://schemas.microsoft.com/office/drawing/2014/main" id="{5B121E2C-3D6B-174E-3834-26EABA38F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177" y="2930624"/>
            <a:ext cx="3758184" cy="2978361"/>
          </a:xfrm>
          <a:prstGeom prst="rect">
            <a:avLst/>
          </a:prstGeom>
        </p:spPr>
      </p:pic>
      <p:pic>
        <p:nvPicPr>
          <p:cNvPr id="24" name="Picture 23" descr="A graph of a graph showing a number of points&#10;&#10;Description automatically generated with medium confidence">
            <a:extLst>
              <a:ext uri="{FF2B5EF4-FFF2-40B4-BE49-F238E27FC236}">
                <a16:creationId xmlns:a16="http://schemas.microsoft.com/office/drawing/2014/main" id="{776182F5-0C7D-856B-74FC-C86F9E03C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8" y="2930624"/>
            <a:ext cx="3758184" cy="2978361"/>
          </a:xfrm>
          <a:prstGeom prst="rect">
            <a:avLst/>
          </a:prstGeom>
        </p:spPr>
      </p:pic>
      <p:pic>
        <p:nvPicPr>
          <p:cNvPr id="27" name="Picture 26" descr="A graph of a graph showing a number of numbers and a line&#10;&#10;Description automatically generated with medium confidence">
            <a:extLst>
              <a:ext uri="{FF2B5EF4-FFF2-40B4-BE49-F238E27FC236}">
                <a16:creationId xmlns:a16="http://schemas.microsoft.com/office/drawing/2014/main" id="{A1FB0C55-B218-F5D9-A9F2-504618C13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7938" y="2933517"/>
            <a:ext cx="3758184" cy="2931384"/>
          </a:xfrm>
          <a:prstGeom prst="rect">
            <a:avLst/>
          </a:prstGeom>
        </p:spPr>
      </p:pic>
    </p:spTree>
    <p:extLst>
      <p:ext uri="{BB962C8B-B14F-4D97-AF65-F5344CB8AC3E}">
        <p14:creationId xmlns:p14="http://schemas.microsoft.com/office/powerpoint/2010/main" val="162872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PID for velocity control</a:t>
            </a:r>
          </a:p>
        </p:txBody>
      </p:sp>
      <p:sp>
        <p:nvSpPr>
          <p:cNvPr id="5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omputer&#10;&#10;Description automatically generated">
            <a:extLst>
              <a:ext uri="{FF2B5EF4-FFF2-40B4-BE49-F238E27FC236}">
                <a16:creationId xmlns:a16="http://schemas.microsoft.com/office/drawing/2014/main" id="{0E315B09-7ECF-2B57-CE28-496C24F62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81" y="2619784"/>
            <a:ext cx="3564039" cy="3600041"/>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53E6509A-9227-65A8-0753-D07B8B5CF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6" y="2619784"/>
            <a:ext cx="3645611" cy="3600041"/>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293F45E1-2B1F-0133-FF0D-833834F27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994" y="2619784"/>
            <a:ext cx="3730612" cy="3600041"/>
          </a:xfrm>
          <a:prstGeom prst="rect">
            <a:avLst/>
          </a:prstGeom>
        </p:spPr>
      </p:pic>
    </p:spTree>
    <p:extLst>
      <p:ext uri="{BB962C8B-B14F-4D97-AF65-F5344CB8AC3E}">
        <p14:creationId xmlns:p14="http://schemas.microsoft.com/office/powerpoint/2010/main" val="158230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8880" y="367126"/>
            <a:ext cx="10909640" cy="1065836"/>
          </a:xfrm>
        </p:spPr>
        <p:txBody>
          <a:bodyPr vert="horz" lIns="91440" tIns="45720" rIns="91440" bIns="45720" rtlCol="0" anchor="ctr">
            <a:normAutofit fontScale="90000"/>
          </a:bodyPr>
          <a:lstStyle/>
          <a:p>
            <a:pPr algn="ctr"/>
            <a:r>
              <a:rPr lang="en-US" sz="6600"/>
              <a:t>Jacobian-based controller</a:t>
            </a:r>
            <a:r>
              <a:rPr lang="vi-VN" sz="6600"/>
              <a:t> </a:t>
            </a:r>
            <a:r>
              <a:rPr lang="en-US" sz="6600"/>
              <a:t>with linear path planning</a:t>
            </a:r>
          </a:p>
        </p:txBody>
      </p:sp>
      <p:sp>
        <p:nvSpPr>
          <p:cNvPr id="5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86f657f8-7745-47c9-87ca-f9fd5b754081">
            <a:hlinkClick r:id="" action="ppaction://media"/>
            <a:extLst>
              <a:ext uri="{FF2B5EF4-FFF2-40B4-BE49-F238E27FC236}">
                <a16:creationId xmlns:a16="http://schemas.microsoft.com/office/drawing/2014/main" id="{21A60E41-E8BD-7ACE-0022-14C4D30FB5A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43867" y="2084753"/>
            <a:ext cx="7899667" cy="4542309"/>
          </a:xfrm>
          <a:prstGeom prst="rect">
            <a:avLst/>
          </a:prstGeom>
        </p:spPr>
      </p:pic>
    </p:spTree>
    <p:extLst>
      <p:ext uri="{BB962C8B-B14F-4D97-AF65-F5344CB8AC3E}">
        <p14:creationId xmlns:p14="http://schemas.microsoft.com/office/powerpoint/2010/main" val="225009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2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6ECEE03-918F-43ED-A7B3-F1BDE3FCE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838200" y="400051"/>
            <a:ext cx="10515600" cy="1270232"/>
          </a:xfrm>
        </p:spPr>
        <p:txBody>
          <a:bodyPr vert="horz" lIns="91440" tIns="45720" rIns="91440" bIns="45720" rtlCol="0" anchor="b">
            <a:normAutofit/>
          </a:bodyPr>
          <a:lstStyle/>
          <a:p>
            <a:pPr algn="ctr"/>
            <a:r>
              <a:rPr lang="en-US" sz="6600" kern="1200">
                <a:solidFill>
                  <a:schemeClr val="tx1"/>
                </a:solidFill>
                <a:latin typeface="+mj-lt"/>
                <a:ea typeface="+mj-ea"/>
                <a:cs typeface="+mj-cs"/>
              </a:rPr>
              <a:t>Force calibration</a:t>
            </a:r>
          </a:p>
        </p:txBody>
      </p:sp>
      <p:sp>
        <p:nvSpPr>
          <p:cNvPr id="79" name="sketch line">
            <a:extLst>
              <a:ext uri="{FF2B5EF4-FFF2-40B4-BE49-F238E27FC236}">
                <a16:creationId xmlns:a16="http://schemas.microsoft.com/office/drawing/2014/main" id="{010B55F0-C448-403A-8231-AD42A7BA2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2682" y="1661139"/>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line&#10;&#10;Description automatically generated">
            <a:extLst>
              <a:ext uri="{FF2B5EF4-FFF2-40B4-BE49-F238E27FC236}">
                <a16:creationId xmlns:a16="http://schemas.microsoft.com/office/drawing/2014/main" id="{56918E5D-AEA8-4534-0C31-6888527FB5A1}"/>
              </a:ext>
            </a:extLst>
          </p:cNvPr>
          <p:cNvPicPr>
            <a:picLocks noChangeAspect="1"/>
          </p:cNvPicPr>
          <p:nvPr/>
        </p:nvPicPr>
        <p:blipFill rotWithShape="1">
          <a:blip r:embed="rId2">
            <a:extLst>
              <a:ext uri="{28A0092B-C50C-407E-A947-70E740481C1C}">
                <a14:useLocalDpi xmlns:a14="http://schemas.microsoft.com/office/drawing/2010/main" val="0"/>
              </a:ext>
            </a:extLst>
          </a:blip>
          <a:srcRect l="14808" r="11745" b="1"/>
          <a:stretch/>
        </p:blipFill>
        <p:spPr>
          <a:xfrm>
            <a:off x="209109" y="2604527"/>
            <a:ext cx="3524888" cy="3647338"/>
          </a:xfrm>
          <a:custGeom>
            <a:avLst/>
            <a:gdLst/>
            <a:ahLst/>
            <a:cxnLst/>
            <a:rect l="l" t="t" r="r" b="b"/>
            <a:pathLst>
              <a:path w="3524888" h="3647338">
                <a:moveTo>
                  <a:pt x="887181" y="60"/>
                </a:moveTo>
                <a:cubicBezTo>
                  <a:pt x="945946" y="-443"/>
                  <a:pt x="1004683" y="2214"/>
                  <a:pt x="1063120" y="9535"/>
                </a:cubicBezTo>
                <a:cubicBezTo>
                  <a:pt x="1192553" y="25206"/>
                  <a:pt x="1324035" y="29312"/>
                  <a:pt x="1454772" y="21769"/>
                </a:cubicBezTo>
                <a:cubicBezTo>
                  <a:pt x="1583729" y="15160"/>
                  <a:pt x="1712924" y="14714"/>
                  <a:pt x="1842239" y="16589"/>
                </a:cubicBezTo>
                <a:cubicBezTo>
                  <a:pt x="1958874" y="18285"/>
                  <a:pt x="2075629" y="18018"/>
                  <a:pt x="2192264" y="13196"/>
                </a:cubicBezTo>
                <a:cubicBezTo>
                  <a:pt x="2323253" y="7660"/>
                  <a:pt x="2454242" y="2928"/>
                  <a:pt x="2585114" y="13911"/>
                </a:cubicBezTo>
                <a:cubicBezTo>
                  <a:pt x="2699008" y="24482"/>
                  <a:pt x="2813668" y="29758"/>
                  <a:pt x="2928437" y="29714"/>
                </a:cubicBezTo>
                <a:cubicBezTo>
                  <a:pt x="3080601" y="28464"/>
                  <a:pt x="3232406" y="19625"/>
                  <a:pt x="3384330" y="14536"/>
                </a:cubicBezTo>
                <a:lnTo>
                  <a:pt x="3481468" y="12130"/>
                </a:lnTo>
                <a:lnTo>
                  <a:pt x="3481325" y="16098"/>
                </a:lnTo>
                <a:lnTo>
                  <a:pt x="3493308" y="84630"/>
                </a:lnTo>
                <a:lnTo>
                  <a:pt x="3493318" y="92959"/>
                </a:lnTo>
                <a:cubicBezTo>
                  <a:pt x="3495695" y="161085"/>
                  <a:pt x="3501168" y="229143"/>
                  <a:pt x="3512114" y="297090"/>
                </a:cubicBezTo>
                <a:cubicBezTo>
                  <a:pt x="3519231" y="340796"/>
                  <a:pt x="3524136" y="384681"/>
                  <a:pt x="3524809" y="428543"/>
                </a:cubicBezTo>
                <a:cubicBezTo>
                  <a:pt x="3525482" y="472405"/>
                  <a:pt x="3521924" y="516245"/>
                  <a:pt x="3512114" y="559861"/>
                </a:cubicBezTo>
                <a:cubicBezTo>
                  <a:pt x="3491119" y="656469"/>
                  <a:pt x="3485618" y="754605"/>
                  <a:pt x="3495724" y="852186"/>
                </a:cubicBezTo>
                <a:cubicBezTo>
                  <a:pt x="3504578" y="948437"/>
                  <a:pt x="3505176" y="1044867"/>
                  <a:pt x="3502664" y="1141386"/>
                </a:cubicBezTo>
                <a:cubicBezTo>
                  <a:pt x="3500391" y="1228440"/>
                  <a:pt x="3500750" y="1315584"/>
                  <a:pt x="3507210" y="1402639"/>
                </a:cubicBezTo>
                <a:cubicBezTo>
                  <a:pt x="3514626" y="1500407"/>
                  <a:pt x="3520966" y="1598176"/>
                  <a:pt x="3506252" y="1695857"/>
                </a:cubicBezTo>
                <a:cubicBezTo>
                  <a:pt x="3492089" y="1780866"/>
                  <a:pt x="3485019" y="1866447"/>
                  <a:pt x="3485079" y="1952109"/>
                </a:cubicBezTo>
                <a:cubicBezTo>
                  <a:pt x="3486753" y="2065682"/>
                  <a:pt x="3498595" y="2178986"/>
                  <a:pt x="3505415" y="2292381"/>
                </a:cubicBezTo>
                <a:cubicBezTo>
                  <a:pt x="3514746" y="2447918"/>
                  <a:pt x="3522761" y="2603544"/>
                  <a:pt x="3508406" y="2759171"/>
                </a:cubicBezTo>
                <a:cubicBezTo>
                  <a:pt x="3497997" y="2866762"/>
                  <a:pt x="3488427" y="2974352"/>
                  <a:pt x="3496442" y="3082389"/>
                </a:cubicBezTo>
                <a:cubicBezTo>
                  <a:pt x="3502066" y="3158639"/>
                  <a:pt x="3510200" y="3234980"/>
                  <a:pt x="3504816" y="3311409"/>
                </a:cubicBezTo>
                <a:lnTo>
                  <a:pt x="3500655" y="3407763"/>
                </a:lnTo>
                <a:lnTo>
                  <a:pt x="3500528" y="3407763"/>
                </a:lnTo>
                <a:lnTo>
                  <a:pt x="3500186" y="3418624"/>
                </a:lnTo>
                <a:lnTo>
                  <a:pt x="3498431" y="3459279"/>
                </a:lnTo>
                <a:lnTo>
                  <a:pt x="3498786" y="3476530"/>
                </a:lnTo>
                <a:lnTo>
                  <a:pt x="3500070" y="3476530"/>
                </a:lnTo>
                <a:lnTo>
                  <a:pt x="3504922" y="3592711"/>
                </a:lnTo>
                <a:lnTo>
                  <a:pt x="3504733" y="3642505"/>
                </a:lnTo>
                <a:lnTo>
                  <a:pt x="3344090" y="3645620"/>
                </a:lnTo>
                <a:cubicBezTo>
                  <a:pt x="3179267" y="3652578"/>
                  <a:pt x="3015642" y="3636699"/>
                  <a:pt x="2851776" y="3628492"/>
                </a:cubicBezTo>
                <a:cubicBezTo>
                  <a:pt x="2716167" y="3622675"/>
                  <a:pt x="2580186" y="3623335"/>
                  <a:pt x="2444683" y="3630454"/>
                </a:cubicBezTo>
                <a:cubicBezTo>
                  <a:pt x="2220221" y="3640802"/>
                  <a:pt x="1995758" y="3642229"/>
                  <a:pt x="1771055" y="3636431"/>
                </a:cubicBezTo>
                <a:cubicBezTo>
                  <a:pt x="1659183" y="3633576"/>
                  <a:pt x="1547429" y="3634736"/>
                  <a:pt x="1435676" y="3638305"/>
                </a:cubicBezTo>
                <a:cubicBezTo>
                  <a:pt x="1179420" y="3646601"/>
                  <a:pt x="923403" y="3637323"/>
                  <a:pt x="667265" y="3634558"/>
                </a:cubicBezTo>
                <a:cubicBezTo>
                  <a:pt x="569736" y="3633488"/>
                  <a:pt x="472205" y="3633665"/>
                  <a:pt x="374794" y="3637679"/>
                </a:cubicBezTo>
                <a:cubicBezTo>
                  <a:pt x="264415" y="3642140"/>
                  <a:pt x="154036" y="3643412"/>
                  <a:pt x="43657" y="3642932"/>
                </a:cubicBezTo>
                <a:lnTo>
                  <a:pt x="11965" y="3642429"/>
                </a:lnTo>
                <a:lnTo>
                  <a:pt x="24360" y="3479541"/>
                </a:lnTo>
                <a:cubicBezTo>
                  <a:pt x="26194" y="3423392"/>
                  <a:pt x="25594" y="3367189"/>
                  <a:pt x="22559" y="3311038"/>
                </a:cubicBezTo>
                <a:cubicBezTo>
                  <a:pt x="16343" y="3197955"/>
                  <a:pt x="-628" y="3084971"/>
                  <a:pt x="13594" y="2971689"/>
                </a:cubicBezTo>
                <a:cubicBezTo>
                  <a:pt x="38335" y="2776712"/>
                  <a:pt x="12519" y="2582431"/>
                  <a:pt x="4272" y="2387950"/>
                </a:cubicBezTo>
                <a:cubicBezTo>
                  <a:pt x="-3262" y="2237604"/>
                  <a:pt x="2250" y="2086990"/>
                  <a:pt x="20765" y="1937298"/>
                </a:cubicBezTo>
                <a:cubicBezTo>
                  <a:pt x="38958" y="1790576"/>
                  <a:pt x="37113" y="1642627"/>
                  <a:pt x="15268" y="1496252"/>
                </a:cubicBezTo>
                <a:cubicBezTo>
                  <a:pt x="7718" y="1430798"/>
                  <a:pt x="7400" y="1364898"/>
                  <a:pt x="14311" y="1299395"/>
                </a:cubicBezTo>
                <a:cubicBezTo>
                  <a:pt x="22640" y="1195064"/>
                  <a:pt x="20682" y="1090348"/>
                  <a:pt x="8455" y="986285"/>
                </a:cubicBezTo>
                <a:cubicBezTo>
                  <a:pt x="-8159" y="849535"/>
                  <a:pt x="3794" y="712390"/>
                  <a:pt x="9890" y="575540"/>
                </a:cubicBezTo>
                <a:cubicBezTo>
                  <a:pt x="14432" y="472556"/>
                  <a:pt x="17180" y="369671"/>
                  <a:pt x="12878" y="266688"/>
                </a:cubicBezTo>
                <a:lnTo>
                  <a:pt x="14418" y="21931"/>
                </a:lnTo>
                <a:lnTo>
                  <a:pt x="163536" y="23733"/>
                </a:lnTo>
                <a:cubicBezTo>
                  <a:pt x="346324" y="25875"/>
                  <a:pt x="528992" y="25875"/>
                  <a:pt x="711062" y="9535"/>
                </a:cubicBezTo>
                <a:cubicBezTo>
                  <a:pt x="769619" y="4223"/>
                  <a:pt x="828415" y="562"/>
                  <a:pt x="887181" y="60"/>
                </a:cubicBezTo>
                <a:close/>
              </a:path>
            </a:pathLst>
          </a:custGeom>
        </p:spPr>
      </p:pic>
      <p:pic>
        <p:nvPicPr>
          <p:cNvPr id="9" name="Picture 8" descr="A graph with numbers and points&#10;&#10;Description automatically generated">
            <a:extLst>
              <a:ext uri="{FF2B5EF4-FFF2-40B4-BE49-F238E27FC236}">
                <a16:creationId xmlns:a16="http://schemas.microsoft.com/office/drawing/2014/main" id="{2E3DE329-D96D-924C-EA6B-900C97CE7D53}"/>
              </a:ext>
            </a:extLst>
          </p:cNvPr>
          <p:cNvPicPr>
            <a:picLocks noChangeAspect="1"/>
          </p:cNvPicPr>
          <p:nvPr/>
        </p:nvPicPr>
        <p:blipFill rotWithShape="1">
          <a:blip r:embed="rId3">
            <a:extLst>
              <a:ext uri="{28A0092B-C50C-407E-A947-70E740481C1C}">
                <a14:useLocalDpi xmlns:a14="http://schemas.microsoft.com/office/drawing/2010/main" val="0"/>
              </a:ext>
            </a:extLst>
          </a:blip>
          <a:srcRect r="2623" b="-4"/>
          <a:stretch/>
        </p:blipFill>
        <p:spPr>
          <a:xfrm>
            <a:off x="4032300" y="2569085"/>
            <a:ext cx="3524888" cy="3647338"/>
          </a:xfrm>
          <a:custGeom>
            <a:avLst/>
            <a:gdLst/>
            <a:ahLst/>
            <a:cxnLst/>
            <a:rect l="l" t="t" r="r" b="b"/>
            <a:pathLst>
              <a:path w="3524888" h="3647338">
                <a:moveTo>
                  <a:pt x="887181" y="60"/>
                </a:moveTo>
                <a:cubicBezTo>
                  <a:pt x="945947" y="-443"/>
                  <a:pt x="1004683" y="2214"/>
                  <a:pt x="1063120" y="9535"/>
                </a:cubicBezTo>
                <a:cubicBezTo>
                  <a:pt x="1192553" y="25206"/>
                  <a:pt x="1324035" y="29312"/>
                  <a:pt x="1454772" y="21769"/>
                </a:cubicBezTo>
                <a:cubicBezTo>
                  <a:pt x="1583729" y="15160"/>
                  <a:pt x="1712924" y="14714"/>
                  <a:pt x="1842239" y="16589"/>
                </a:cubicBezTo>
                <a:cubicBezTo>
                  <a:pt x="1958874" y="18285"/>
                  <a:pt x="2075629" y="18018"/>
                  <a:pt x="2192264" y="13196"/>
                </a:cubicBezTo>
                <a:cubicBezTo>
                  <a:pt x="2323253" y="7660"/>
                  <a:pt x="2454242" y="2928"/>
                  <a:pt x="2585114" y="13911"/>
                </a:cubicBezTo>
                <a:cubicBezTo>
                  <a:pt x="2699008" y="24482"/>
                  <a:pt x="2813669" y="29758"/>
                  <a:pt x="2928437" y="29714"/>
                </a:cubicBezTo>
                <a:cubicBezTo>
                  <a:pt x="3080601" y="28464"/>
                  <a:pt x="3232406" y="19625"/>
                  <a:pt x="3384330" y="14536"/>
                </a:cubicBezTo>
                <a:lnTo>
                  <a:pt x="3481468" y="12130"/>
                </a:lnTo>
                <a:lnTo>
                  <a:pt x="3481325" y="16098"/>
                </a:lnTo>
                <a:lnTo>
                  <a:pt x="3493308" y="84630"/>
                </a:lnTo>
                <a:lnTo>
                  <a:pt x="3493318" y="92959"/>
                </a:lnTo>
                <a:cubicBezTo>
                  <a:pt x="3495695" y="161085"/>
                  <a:pt x="3501169" y="229143"/>
                  <a:pt x="3512114" y="297090"/>
                </a:cubicBezTo>
                <a:cubicBezTo>
                  <a:pt x="3519231" y="340796"/>
                  <a:pt x="3524136" y="384681"/>
                  <a:pt x="3524809" y="428543"/>
                </a:cubicBezTo>
                <a:cubicBezTo>
                  <a:pt x="3525482" y="472405"/>
                  <a:pt x="3521924" y="516245"/>
                  <a:pt x="3512114" y="559861"/>
                </a:cubicBezTo>
                <a:cubicBezTo>
                  <a:pt x="3491119" y="656469"/>
                  <a:pt x="3485618" y="754605"/>
                  <a:pt x="3495724" y="852186"/>
                </a:cubicBezTo>
                <a:cubicBezTo>
                  <a:pt x="3504578" y="948437"/>
                  <a:pt x="3505176" y="1044867"/>
                  <a:pt x="3502664" y="1141386"/>
                </a:cubicBezTo>
                <a:cubicBezTo>
                  <a:pt x="3500391" y="1228440"/>
                  <a:pt x="3500750" y="1315584"/>
                  <a:pt x="3507210" y="1402639"/>
                </a:cubicBezTo>
                <a:cubicBezTo>
                  <a:pt x="3514626" y="1500407"/>
                  <a:pt x="3520966" y="1598176"/>
                  <a:pt x="3506252" y="1695857"/>
                </a:cubicBezTo>
                <a:cubicBezTo>
                  <a:pt x="3492089" y="1780866"/>
                  <a:pt x="3485019" y="1866447"/>
                  <a:pt x="3485079" y="1952109"/>
                </a:cubicBezTo>
                <a:cubicBezTo>
                  <a:pt x="3486753" y="2065682"/>
                  <a:pt x="3498596" y="2178986"/>
                  <a:pt x="3505415" y="2292381"/>
                </a:cubicBezTo>
                <a:cubicBezTo>
                  <a:pt x="3514746" y="2447918"/>
                  <a:pt x="3522761" y="2603544"/>
                  <a:pt x="3508406" y="2759171"/>
                </a:cubicBezTo>
                <a:cubicBezTo>
                  <a:pt x="3497997" y="2866762"/>
                  <a:pt x="3488428" y="2974352"/>
                  <a:pt x="3496442" y="3082389"/>
                </a:cubicBezTo>
                <a:cubicBezTo>
                  <a:pt x="3502066" y="3158639"/>
                  <a:pt x="3510200" y="3234980"/>
                  <a:pt x="3504816" y="3311409"/>
                </a:cubicBezTo>
                <a:lnTo>
                  <a:pt x="3500655" y="3407763"/>
                </a:lnTo>
                <a:lnTo>
                  <a:pt x="3500528" y="3407763"/>
                </a:lnTo>
                <a:lnTo>
                  <a:pt x="3500186" y="3418624"/>
                </a:lnTo>
                <a:lnTo>
                  <a:pt x="3498431" y="3459279"/>
                </a:lnTo>
                <a:lnTo>
                  <a:pt x="3498786" y="3476530"/>
                </a:lnTo>
                <a:lnTo>
                  <a:pt x="3500070" y="3476530"/>
                </a:lnTo>
                <a:lnTo>
                  <a:pt x="3504922" y="3592711"/>
                </a:lnTo>
                <a:lnTo>
                  <a:pt x="3504733" y="3642505"/>
                </a:lnTo>
                <a:lnTo>
                  <a:pt x="3344090" y="3645620"/>
                </a:lnTo>
                <a:cubicBezTo>
                  <a:pt x="3179268" y="3652578"/>
                  <a:pt x="3015642" y="3636699"/>
                  <a:pt x="2851776" y="3628492"/>
                </a:cubicBezTo>
                <a:cubicBezTo>
                  <a:pt x="2716167" y="3622675"/>
                  <a:pt x="2580186" y="3623335"/>
                  <a:pt x="2444683" y="3630454"/>
                </a:cubicBezTo>
                <a:cubicBezTo>
                  <a:pt x="2220221" y="3640802"/>
                  <a:pt x="1995758" y="3642229"/>
                  <a:pt x="1771055" y="3636431"/>
                </a:cubicBezTo>
                <a:cubicBezTo>
                  <a:pt x="1659183" y="3633576"/>
                  <a:pt x="1547429" y="3634736"/>
                  <a:pt x="1435676" y="3638305"/>
                </a:cubicBezTo>
                <a:cubicBezTo>
                  <a:pt x="1179420" y="3646601"/>
                  <a:pt x="923403" y="3637323"/>
                  <a:pt x="667265" y="3634558"/>
                </a:cubicBezTo>
                <a:cubicBezTo>
                  <a:pt x="569736" y="3633488"/>
                  <a:pt x="472205" y="3633665"/>
                  <a:pt x="374794" y="3637679"/>
                </a:cubicBezTo>
                <a:cubicBezTo>
                  <a:pt x="264415" y="3642140"/>
                  <a:pt x="154036" y="3643412"/>
                  <a:pt x="43657" y="3642932"/>
                </a:cubicBezTo>
                <a:lnTo>
                  <a:pt x="11965" y="3642429"/>
                </a:lnTo>
                <a:lnTo>
                  <a:pt x="24360" y="3479541"/>
                </a:lnTo>
                <a:cubicBezTo>
                  <a:pt x="26194" y="3423392"/>
                  <a:pt x="25594" y="3367189"/>
                  <a:pt x="22559" y="3311038"/>
                </a:cubicBezTo>
                <a:cubicBezTo>
                  <a:pt x="16343" y="3197955"/>
                  <a:pt x="-628" y="3084971"/>
                  <a:pt x="13594" y="2971689"/>
                </a:cubicBezTo>
                <a:cubicBezTo>
                  <a:pt x="38335" y="2776712"/>
                  <a:pt x="12519" y="2582431"/>
                  <a:pt x="4272" y="2387950"/>
                </a:cubicBezTo>
                <a:cubicBezTo>
                  <a:pt x="-3262" y="2237604"/>
                  <a:pt x="2250" y="2086990"/>
                  <a:pt x="20765" y="1937298"/>
                </a:cubicBezTo>
                <a:cubicBezTo>
                  <a:pt x="38958" y="1790576"/>
                  <a:pt x="37113" y="1642627"/>
                  <a:pt x="15268" y="1496252"/>
                </a:cubicBezTo>
                <a:cubicBezTo>
                  <a:pt x="7718" y="1430798"/>
                  <a:pt x="7400" y="1364898"/>
                  <a:pt x="14311" y="1299395"/>
                </a:cubicBezTo>
                <a:cubicBezTo>
                  <a:pt x="22640" y="1195064"/>
                  <a:pt x="20682" y="1090348"/>
                  <a:pt x="8455" y="986285"/>
                </a:cubicBezTo>
                <a:cubicBezTo>
                  <a:pt x="-8159" y="849535"/>
                  <a:pt x="3794" y="712390"/>
                  <a:pt x="9890" y="575540"/>
                </a:cubicBezTo>
                <a:cubicBezTo>
                  <a:pt x="14432" y="472556"/>
                  <a:pt x="17180" y="369671"/>
                  <a:pt x="12878" y="266688"/>
                </a:cubicBezTo>
                <a:lnTo>
                  <a:pt x="14418" y="21931"/>
                </a:lnTo>
                <a:lnTo>
                  <a:pt x="163536" y="23733"/>
                </a:lnTo>
                <a:cubicBezTo>
                  <a:pt x="346324" y="25875"/>
                  <a:pt x="528992" y="25875"/>
                  <a:pt x="711062" y="9535"/>
                </a:cubicBezTo>
                <a:cubicBezTo>
                  <a:pt x="769619" y="4223"/>
                  <a:pt x="828415" y="562"/>
                  <a:pt x="887181" y="60"/>
                </a:cubicBezTo>
                <a:close/>
              </a:path>
            </a:pathLst>
          </a:custGeom>
        </p:spPr>
      </p:pic>
      <p:pic>
        <p:nvPicPr>
          <p:cNvPr id="3" name="Picture 2" descr="A graph with red line and blue dots&#10;&#10;Description automatically generated">
            <a:extLst>
              <a:ext uri="{FF2B5EF4-FFF2-40B4-BE49-F238E27FC236}">
                <a16:creationId xmlns:a16="http://schemas.microsoft.com/office/drawing/2014/main" id="{37CE5579-23A9-D5AB-C20B-39238BFEE6F1}"/>
              </a:ext>
            </a:extLst>
          </p:cNvPr>
          <p:cNvPicPr>
            <a:picLocks noChangeAspect="1"/>
          </p:cNvPicPr>
          <p:nvPr/>
        </p:nvPicPr>
        <p:blipFill>
          <a:blip r:embed="rId4"/>
          <a:stretch>
            <a:fillRect/>
          </a:stretch>
        </p:blipFill>
        <p:spPr>
          <a:xfrm>
            <a:off x="7845531" y="2742478"/>
            <a:ext cx="4113514" cy="3376227"/>
          </a:xfrm>
          <a:prstGeom prst="rect">
            <a:avLst/>
          </a:prstGeom>
        </p:spPr>
      </p:pic>
    </p:spTree>
    <p:extLst>
      <p:ext uri="{BB962C8B-B14F-4D97-AF65-F5344CB8AC3E}">
        <p14:creationId xmlns:p14="http://schemas.microsoft.com/office/powerpoint/2010/main" val="115630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nchor="b">
            <a:normAutofit/>
          </a:bodyPr>
          <a:lstStyle/>
          <a:p>
            <a:r>
              <a:rPr lang="en-US" sz="5000"/>
              <a:t>Free space </a:t>
            </a:r>
            <a:r>
              <a:rPr lang="en-GB" sz="5000"/>
              <a:t>compensation</a:t>
            </a:r>
          </a:p>
        </p:txBody>
      </p:sp>
      <p:sp>
        <p:nvSpPr>
          <p:cNvPr id="4" name="Content Placeholder 3">
            <a:extLst>
              <a:ext uri="{FF2B5EF4-FFF2-40B4-BE49-F238E27FC236}">
                <a16:creationId xmlns:a16="http://schemas.microsoft.com/office/drawing/2014/main" id="{68F94B8A-B629-DD77-812B-1A557301C6EB}"/>
              </a:ext>
            </a:extLst>
          </p:cNvPr>
          <p:cNvSpPr>
            <a:spLocks noGrp="1"/>
          </p:cNvSpPr>
          <p:nvPr>
            <p:ph sz="half" idx="1"/>
          </p:nvPr>
        </p:nvSpPr>
        <p:spPr>
          <a:xfrm>
            <a:off x="838200" y="1825625"/>
            <a:ext cx="5181600" cy="4351338"/>
          </a:xfrm>
        </p:spPr>
        <p:txBody>
          <a:bodyPr/>
          <a:lstStyle/>
          <a:p>
            <a:endParaRPr lang="en-US"/>
          </a:p>
          <a:p>
            <a:r>
              <a:rPr lang="en-US"/>
              <a:t>Compensation in both friction and dynamic model</a:t>
            </a:r>
          </a:p>
        </p:txBody>
      </p:sp>
      <p:sp>
        <p:nvSpPr>
          <p:cNvPr id="7" name="Content Placeholder 6">
            <a:extLst>
              <a:ext uri="{FF2B5EF4-FFF2-40B4-BE49-F238E27FC236}">
                <a16:creationId xmlns:a16="http://schemas.microsoft.com/office/drawing/2014/main" id="{2FE27FFC-F540-1492-4A28-600C8AACFB1F}"/>
              </a:ext>
            </a:extLst>
          </p:cNvPr>
          <p:cNvSpPr>
            <a:spLocks noGrp="1"/>
          </p:cNvSpPr>
          <p:nvPr>
            <p:ph sz="half" idx="2"/>
          </p:nvPr>
        </p:nvSpPr>
        <p:spPr/>
        <p:txBody>
          <a:bodyPr/>
          <a:lstStyle/>
          <a:p>
            <a:endParaRPr lang="en-US"/>
          </a:p>
          <a:p>
            <a:endParaRPr lang="en-GB"/>
          </a:p>
        </p:txBody>
      </p:sp>
      <p:pic>
        <p:nvPicPr>
          <p:cNvPr id="6" name="Picture 5">
            <a:extLst>
              <a:ext uri="{FF2B5EF4-FFF2-40B4-BE49-F238E27FC236}">
                <a16:creationId xmlns:a16="http://schemas.microsoft.com/office/drawing/2014/main" id="{B8AF642F-8982-2E8F-2A02-E6354E6FA17F}"/>
              </a:ext>
            </a:extLst>
          </p:cNvPr>
          <p:cNvPicPr>
            <a:picLocks noChangeAspect="1"/>
          </p:cNvPicPr>
          <p:nvPr/>
        </p:nvPicPr>
        <p:blipFill>
          <a:blip r:embed="rId2"/>
          <a:stretch>
            <a:fillRect/>
          </a:stretch>
        </p:blipFill>
        <p:spPr>
          <a:xfrm>
            <a:off x="0" y="3979207"/>
            <a:ext cx="12192000" cy="1729709"/>
          </a:xfrm>
          <a:prstGeom prst="rect">
            <a:avLst/>
          </a:prstGeom>
        </p:spPr>
      </p:pic>
      <p:pic>
        <p:nvPicPr>
          <p:cNvPr id="10" name="Picture 9">
            <a:extLst>
              <a:ext uri="{FF2B5EF4-FFF2-40B4-BE49-F238E27FC236}">
                <a16:creationId xmlns:a16="http://schemas.microsoft.com/office/drawing/2014/main" id="{1153A57E-0322-03E9-FEE4-AADEBCDF4D17}"/>
              </a:ext>
            </a:extLst>
          </p:cNvPr>
          <p:cNvPicPr>
            <a:picLocks noChangeAspect="1"/>
          </p:cNvPicPr>
          <p:nvPr/>
        </p:nvPicPr>
        <p:blipFill>
          <a:blip r:embed="rId3"/>
          <a:stretch>
            <a:fillRect/>
          </a:stretch>
        </p:blipFill>
        <p:spPr>
          <a:xfrm>
            <a:off x="7004304" y="2711918"/>
            <a:ext cx="4887007" cy="457264"/>
          </a:xfrm>
          <a:prstGeom prst="rect">
            <a:avLst/>
          </a:prstGeom>
        </p:spPr>
      </p:pic>
    </p:spTree>
    <p:extLst>
      <p:ext uri="{BB962C8B-B14F-4D97-AF65-F5344CB8AC3E}">
        <p14:creationId xmlns:p14="http://schemas.microsoft.com/office/powerpoint/2010/main" val="287978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0936" y="640080"/>
            <a:ext cx="4818888" cy="1481328"/>
          </a:xfrm>
        </p:spPr>
        <p:txBody>
          <a:bodyPr anchor="b">
            <a:normAutofit/>
          </a:bodyPr>
          <a:lstStyle/>
          <a:p>
            <a:r>
              <a:rPr lang="en-GB" sz="5000"/>
              <a:t>Haptics device</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graph with lines and numbers&#10;&#10;Description automatically generated">
            <a:extLst>
              <a:ext uri="{FF2B5EF4-FFF2-40B4-BE49-F238E27FC236}">
                <a16:creationId xmlns:a16="http://schemas.microsoft.com/office/drawing/2014/main" id="{5BB84CBE-4E0E-798C-B26A-BE0767116A4D}"/>
              </a:ext>
            </a:extLst>
          </p:cNvPr>
          <p:cNvPicPr>
            <a:picLocks noGrp="1" noChangeAspect="1"/>
          </p:cNvPicPr>
          <p:nvPr>
            <p:ph idx="1"/>
          </p:nvPr>
        </p:nvPicPr>
        <p:blipFill>
          <a:blip r:embed="rId2"/>
          <a:stretch>
            <a:fillRect/>
          </a:stretch>
        </p:blipFill>
        <p:spPr>
          <a:xfrm>
            <a:off x="601586" y="2620484"/>
            <a:ext cx="3938892" cy="3286540"/>
          </a:xfrm>
        </p:spPr>
      </p:pic>
      <p:pic>
        <p:nvPicPr>
          <p:cNvPr id="9" name="Picture 8">
            <a:extLst>
              <a:ext uri="{FF2B5EF4-FFF2-40B4-BE49-F238E27FC236}">
                <a16:creationId xmlns:a16="http://schemas.microsoft.com/office/drawing/2014/main" id="{2E33A05D-8FDC-3E67-32A5-1C6C0A7290CC}"/>
              </a:ext>
            </a:extLst>
          </p:cNvPr>
          <p:cNvPicPr>
            <a:picLocks noChangeAspect="1"/>
          </p:cNvPicPr>
          <p:nvPr/>
        </p:nvPicPr>
        <p:blipFill>
          <a:blip r:embed="rId3"/>
          <a:stretch>
            <a:fillRect/>
          </a:stretch>
        </p:blipFill>
        <p:spPr>
          <a:xfrm>
            <a:off x="7773804" y="610552"/>
            <a:ext cx="3049706" cy="5636896"/>
          </a:xfrm>
          <a:prstGeom prst="rect">
            <a:avLst/>
          </a:prstGeom>
        </p:spPr>
      </p:pic>
      <p:sp>
        <p:nvSpPr>
          <p:cNvPr id="13" name="TextBox 12">
            <a:extLst>
              <a:ext uri="{FF2B5EF4-FFF2-40B4-BE49-F238E27FC236}">
                <a16:creationId xmlns:a16="http://schemas.microsoft.com/office/drawing/2014/main" id="{CF209E0D-14A3-38BE-03C0-F4A526C12B20}"/>
              </a:ext>
            </a:extLst>
          </p:cNvPr>
          <p:cNvSpPr txBox="1"/>
          <p:nvPr/>
        </p:nvSpPr>
        <p:spPr>
          <a:xfrm>
            <a:off x="2198978" y="6062480"/>
            <a:ext cx="2651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Spring</a:t>
            </a:r>
          </a:p>
        </p:txBody>
      </p:sp>
    </p:spTree>
    <p:extLst>
      <p:ext uri="{BB962C8B-B14F-4D97-AF65-F5344CB8AC3E}">
        <p14:creationId xmlns:p14="http://schemas.microsoft.com/office/powerpoint/2010/main" val="323618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0936" y="640080"/>
            <a:ext cx="4818888" cy="1481328"/>
          </a:xfrm>
        </p:spPr>
        <p:txBody>
          <a:bodyPr anchor="b">
            <a:normAutofit/>
          </a:bodyPr>
          <a:lstStyle/>
          <a:p>
            <a:r>
              <a:rPr lang="en-GB" sz="5000"/>
              <a:t>UI – Environment</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a:xfrm>
            <a:off x="630936" y="2660904"/>
            <a:ext cx="4818888" cy="2377440"/>
          </a:xfrm>
        </p:spPr>
        <p:txBody>
          <a:bodyPr anchor="t">
            <a:normAutofit/>
          </a:bodyPr>
          <a:lstStyle/>
          <a:p>
            <a:r>
              <a:rPr lang="en-US" sz="2200"/>
              <a:t>Python list faster </a:t>
            </a:r>
            <a:r>
              <a:rPr lang="en-US" sz="2200" err="1"/>
              <a:t>numpy</a:t>
            </a:r>
            <a:r>
              <a:rPr lang="en-US" sz="2200"/>
              <a:t> array</a:t>
            </a:r>
          </a:p>
          <a:p>
            <a:r>
              <a:rPr lang="en-US" sz="2200"/>
              <a:t>Environment</a:t>
            </a:r>
          </a:p>
          <a:p>
            <a:pPr lvl="1"/>
            <a:r>
              <a:rPr lang="en-US" sz="1800"/>
              <a:t>Scalability</a:t>
            </a:r>
          </a:p>
          <a:p>
            <a:pPr lvl="1"/>
            <a:r>
              <a:rPr lang="en-US" sz="1800"/>
              <a:t>Modifiability</a:t>
            </a:r>
            <a:endParaRPr lang="vi-VN" sz="1800"/>
          </a:p>
          <a:p>
            <a:pPr lvl="1"/>
            <a:r>
              <a:rPr lang="en-US" sz="1800"/>
              <a:t>Real-time</a:t>
            </a:r>
            <a:r>
              <a:rPr lang="vi-VN" sz="1800"/>
              <a:t> </a:t>
            </a:r>
            <a:r>
              <a:rPr lang="en-US" sz="1800"/>
              <a:t>plotting</a:t>
            </a:r>
          </a:p>
          <a:p>
            <a:r>
              <a:rPr lang="en-US" sz="2200"/>
              <a:t>5 types of environment</a:t>
            </a:r>
          </a:p>
        </p:txBody>
      </p:sp>
      <p:pic>
        <p:nvPicPr>
          <p:cNvPr id="5" name="Picture 4">
            <a:extLst>
              <a:ext uri="{FF2B5EF4-FFF2-40B4-BE49-F238E27FC236}">
                <a16:creationId xmlns:a16="http://schemas.microsoft.com/office/drawing/2014/main" id="{54AB4451-31AD-663A-2420-C9CDC8DDD9B3}"/>
              </a:ext>
            </a:extLst>
          </p:cNvPr>
          <p:cNvPicPr>
            <a:picLocks noChangeAspect="1"/>
          </p:cNvPicPr>
          <p:nvPr/>
        </p:nvPicPr>
        <p:blipFill rotWithShape="1">
          <a:blip r:embed="rId2"/>
          <a:srcRect l="11905" t="4355" r="12206" b="2993"/>
          <a:stretch/>
        </p:blipFill>
        <p:spPr>
          <a:xfrm rot="16200000">
            <a:off x="7963389" y="3478475"/>
            <a:ext cx="2267921" cy="4348060"/>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81F49876-75BB-99CC-AEE7-356AD9FF8C31}"/>
              </a:ext>
            </a:extLst>
          </p:cNvPr>
          <p:cNvPicPr>
            <a:picLocks noChangeAspect="1"/>
          </p:cNvPicPr>
          <p:nvPr/>
        </p:nvPicPr>
        <p:blipFill>
          <a:blip r:embed="rId3"/>
          <a:stretch>
            <a:fillRect/>
          </a:stretch>
        </p:blipFill>
        <p:spPr>
          <a:xfrm>
            <a:off x="632981" y="5074889"/>
            <a:ext cx="5112633" cy="583311"/>
          </a:xfrm>
          <a:prstGeom prst="rect">
            <a:avLst/>
          </a:prstGeom>
        </p:spPr>
      </p:pic>
      <p:pic>
        <p:nvPicPr>
          <p:cNvPr id="9" name="Picture 8">
            <a:extLst>
              <a:ext uri="{FF2B5EF4-FFF2-40B4-BE49-F238E27FC236}">
                <a16:creationId xmlns:a16="http://schemas.microsoft.com/office/drawing/2014/main" id="{D924726E-730A-5DF2-A125-3F05E47F4121}"/>
              </a:ext>
            </a:extLst>
          </p:cNvPr>
          <p:cNvPicPr>
            <a:picLocks noChangeAspect="1"/>
          </p:cNvPicPr>
          <p:nvPr/>
        </p:nvPicPr>
        <p:blipFill>
          <a:blip r:embed="rId4"/>
          <a:stretch>
            <a:fillRect/>
          </a:stretch>
        </p:blipFill>
        <p:spPr>
          <a:xfrm>
            <a:off x="6541032" y="77757"/>
            <a:ext cx="5112633" cy="4369253"/>
          </a:xfrm>
          <a:prstGeom prst="rect">
            <a:avLst/>
          </a:prstGeom>
        </p:spPr>
      </p:pic>
    </p:spTree>
    <p:extLst>
      <p:ext uri="{BB962C8B-B14F-4D97-AF65-F5344CB8AC3E}">
        <p14:creationId xmlns:p14="http://schemas.microsoft.com/office/powerpoint/2010/main" val="14427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ctrTitle"/>
          </p:nvPr>
        </p:nvSpPr>
        <p:spPr/>
        <p:txBody>
          <a:bodyPr>
            <a:normAutofit/>
          </a:bodyPr>
          <a:lstStyle/>
          <a:p>
            <a:r>
              <a:rPr lang="en-GB" sz="9600"/>
              <a:t>Introduction</a:t>
            </a:r>
            <a:endParaRPr lang="en-GB" sz="16600"/>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type="subTitle" idx="1"/>
          </p:nvPr>
        </p:nvSpPr>
        <p:spPr/>
        <p:txBody>
          <a:bodyPr vert="horz" lIns="91440" tIns="45720" rIns="91440" bIns="45720" rtlCol="0" anchor="t">
            <a:normAutofit/>
          </a:bodyPr>
          <a:lstStyle/>
          <a:p>
            <a:endParaRPr lang="en-GB"/>
          </a:p>
        </p:txBody>
      </p:sp>
    </p:spTree>
    <p:extLst>
      <p:ext uri="{BB962C8B-B14F-4D97-AF65-F5344CB8AC3E}">
        <p14:creationId xmlns:p14="http://schemas.microsoft.com/office/powerpoint/2010/main" val="1245597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a:xfrm>
            <a:off x="630935" y="640080"/>
            <a:ext cx="5124975" cy="1481328"/>
          </a:xfrm>
        </p:spPr>
        <p:txBody>
          <a:bodyPr anchor="b">
            <a:normAutofit/>
          </a:bodyPr>
          <a:lstStyle/>
          <a:p>
            <a:r>
              <a:rPr lang="en-GB" sz="5000"/>
              <a:t>User experience</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a:xfrm>
            <a:off x="630935" y="2660904"/>
            <a:ext cx="5629905" cy="2377440"/>
          </a:xfrm>
        </p:spPr>
        <p:txBody>
          <a:bodyPr anchor="t">
            <a:normAutofit/>
          </a:bodyPr>
          <a:lstStyle/>
          <a:p>
            <a:r>
              <a:rPr lang="en-US" sz="2200"/>
              <a:t>Four springs test: 3 members to guess number of spring, and order their strength</a:t>
            </a:r>
          </a:p>
          <a:p>
            <a:pPr lvl="1"/>
            <a:r>
              <a:rPr lang="en-US" sz="1800"/>
              <a:t>2/3 wrongly detected ¾ without </a:t>
            </a:r>
            <a:r>
              <a:rPr lang="en-US" sz="1800" err="1"/>
              <a:t>visualisation</a:t>
            </a:r>
            <a:endParaRPr lang="en-US" sz="1800"/>
          </a:p>
          <a:p>
            <a:pPr lvl="1"/>
            <a:r>
              <a:rPr lang="en-US" sz="1800"/>
              <a:t>2/3 misclassified 1</a:t>
            </a:r>
            <a:r>
              <a:rPr lang="en-US" sz="1800" baseline="30000"/>
              <a:t>st</a:t>
            </a:r>
            <a:r>
              <a:rPr lang="en-US" sz="1800"/>
              <a:t> and 2</a:t>
            </a:r>
            <a:r>
              <a:rPr lang="en-US" sz="1800" baseline="30000"/>
              <a:t>nd</a:t>
            </a:r>
            <a:r>
              <a:rPr lang="en-US" sz="1800"/>
              <a:t> strongest springs</a:t>
            </a:r>
          </a:p>
          <a:p>
            <a:pPr marL="0" indent="0">
              <a:buNone/>
            </a:pPr>
            <a:r>
              <a:rPr lang="en-US" sz="2200"/>
              <a:t>=&gt; Visualization impact haptics performance</a:t>
            </a:r>
          </a:p>
          <a:p>
            <a:pPr marL="0" indent="0">
              <a:buNone/>
            </a:pPr>
            <a:r>
              <a:rPr lang="en-US" sz="2200"/>
              <a:t>=&gt; Performance is bad at upper force limit</a:t>
            </a:r>
          </a:p>
          <a:p>
            <a:pPr marL="0" indent="0">
              <a:buNone/>
            </a:pPr>
            <a:endParaRPr lang="en-US" sz="2200"/>
          </a:p>
          <a:p>
            <a:endParaRPr lang="en-US" sz="2200"/>
          </a:p>
        </p:txBody>
      </p:sp>
      <p:pic>
        <p:nvPicPr>
          <p:cNvPr id="5" name="Picture 4">
            <a:extLst>
              <a:ext uri="{FF2B5EF4-FFF2-40B4-BE49-F238E27FC236}">
                <a16:creationId xmlns:a16="http://schemas.microsoft.com/office/drawing/2014/main" id="{D95EEDBE-6B61-1B2D-9A68-F45986A071D0}"/>
              </a:ext>
            </a:extLst>
          </p:cNvPr>
          <p:cNvPicPr>
            <a:picLocks noChangeAspect="1"/>
          </p:cNvPicPr>
          <p:nvPr/>
        </p:nvPicPr>
        <p:blipFill>
          <a:blip r:embed="rId2"/>
          <a:stretch>
            <a:fillRect/>
          </a:stretch>
        </p:blipFill>
        <p:spPr>
          <a:xfrm>
            <a:off x="8293629" y="640080"/>
            <a:ext cx="2883528" cy="5578180"/>
          </a:xfrm>
          <a:prstGeom prst="rect">
            <a:avLst/>
          </a:prstGeom>
        </p:spPr>
      </p:pic>
    </p:spTree>
    <p:extLst>
      <p:ext uri="{BB962C8B-B14F-4D97-AF65-F5344CB8AC3E}">
        <p14:creationId xmlns:p14="http://schemas.microsoft.com/office/powerpoint/2010/main" val="169505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Discussion – good points</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a:normAutofit/>
          </a:bodyPr>
          <a:lstStyle/>
          <a:p>
            <a:r>
              <a:rPr lang="en-US"/>
              <a:t>Real time implementation (all codes run &gt;40Hz)</a:t>
            </a:r>
          </a:p>
          <a:p>
            <a:endParaRPr lang="en-US"/>
          </a:p>
          <a:p>
            <a:r>
              <a:rPr lang="en-US"/>
              <a:t>Scalable method for static environment simulation</a:t>
            </a:r>
          </a:p>
          <a:p>
            <a:endParaRPr lang="en-US"/>
          </a:p>
          <a:p>
            <a:r>
              <a:rPr lang="en-US"/>
              <a:t>Haptics resolution for environment is 1mm</a:t>
            </a:r>
          </a:p>
          <a:p>
            <a:endParaRPr lang="en-US"/>
          </a:p>
          <a:p>
            <a:r>
              <a:rPr lang="en-US"/>
              <a:t>Good feedback from user</a:t>
            </a:r>
          </a:p>
        </p:txBody>
      </p:sp>
    </p:spTree>
    <p:extLst>
      <p:ext uri="{BB962C8B-B14F-4D97-AF65-F5344CB8AC3E}">
        <p14:creationId xmlns:p14="http://schemas.microsoft.com/office/powerpoint/2010/main" val="22791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Discussion – limitation</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a:normAutofit/>
          </a:bodyPr>
          <a:lstStyle/>
          <a:p>
            <a:r>
              <a:rPr lang="en-US"/>
              <a:t>Our method is not suit for simulating dynamic environment</a:t>
            </a:r>
          </a:p>
          <a:p>
            <a:endParaRPr lang="en-US"/>
          </a:p>
          <a:p>
            <a:r>
              <a:rPr lang="en-US"/>
              <a:t>Open loop force control -&gt; faulty force rendering</a:t>
            </a:r>
          </a:p>
          <a:p>
            <a:endParaRPr lang="en-US"/>
          </a:p>
          <a:p>
            <a:r>
              <a:rPr lang="en-US"/>
              <a:t>Force limit for our system is around 2N. Higher result in instability</a:t>
            </a:r>
          </a:p>
          <a:p>
            <a:endParaRPr lang="en-US"/>
          </a:p>
          <a:p>
            <a:r>
              <a:rPr lang="en-US"/>
              <a:t>40Hz is the microcontroller limit -&gt; feeling</a:t>
            </a:r>
          </a:p>
          <a:p>
            <a:endParaRPr lang="en-US"/>
          </a:p>
          <a:p>
            <a:endParaRPr lang="en-US"/>
          </a:p>
        </p:txBody>
      </p:sp>
    </p:spTree>
    <p:extLst>
      <p:ext uri="{BB962C8B-B14F-4D97-AF65-F5344CB8AC3E}">
        <p14:creationId xmlns:p14="http://schemas.microsoft.com/office/powerpoint/2010/main" val="129622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Discussion – </a:t>
            </a:r>
            <a:r>
              <a:rPr lang="en-US"/>
              <a:t>future</a:t>
            </a:r>
            <a:endParaRPr lang="en-GB"/>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a:normAutofit/>
          </a:bodyPr>
          <a:lstStyle/>
          <a:p>
            <a:r>
              <a:rPr lang="en-US"/>
              <a:t>Method for creating dynamic environment?</a:t>
            </a:r>
          </a:p>
          <a:p>
            <a:endParaRPr lang="en-US"/>
          </a:p>
          <a:p>
            <a:r>
              <a:rPr lang="en-US"/>
              <a:t>Try close loop force control</a:t>
            </a:r>
          </a:p>
          <a:p>
            <a:endParaRPr lang="en-US"/>
          </a:p>
          <a:p>
            <a:r>
              <a:rPr lang="en-US"/>
              <a:t>Better hardware</a:t>
            </a:r>
          </a:p>
          <a:p>
            <a:endParaRPr lang="en-US"/>
          </a:p>
          <a:p>
            <a:r>
              <a:rPr lang="en-US"/>
              <a:t>Simulation collision for whole arm instead of end effector</a:t>
            </a:r>
          </a:p>
        </p:txBody>
      </p:sp>
    </p:spTree>
    <p:extLst>
      <p:ext uri="{BB962C8B-B14F-4D97-AF65-F5344CB8AC3E}">
        <p14:creationId xmlns:p14="http://schemas.microsoft.com/office/powerpoint/2010/main" val="248053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a:t>Aim</a:t>
            </a:r>
          </a:p>
          <a:p>
            <a:pPr lvl="1"/>
            <a:r>
              <a:rPr lang="en-US"/>
              <a:t>Building a haptic device using 3 DOF planar robot</a:t>
            </a:r>
          </a:p>
          <a:p>
            <a:r>
              <a:rPr lang="en-US"/>
              <a:t>Objectives</a:t>
            </a:r>
          </a:p>
          <a:p>
            <a:pPr lvl="1"/>
            <a:r>
              <a:rPr lang="en-US"/>
              <a:t>Real time force-control for rendering haptics</a:t>
            </a:r>
          </a:p>
          <a:p>
            <a:pPr lvl="1"/>
            <a:r>
              <a:rPr lang="en-US"/>
              <a:t>Scalable and modifiable virtual environment: with at least three types of obstacles:</a:t>
            </a:r>
          </a:p>
          <a:p>
            <a:pPr lvl="2"/>
            <a:r>
              <a:rPr lang="en-US"/>
              <a:t>Spring</a:t>
            </a:r>
          </a:p>
          <a:p>
            <a:pPr lvl="2"/>
            <a:r>
              <a:rPr lang="en-US"/>
              <a:t>Walls</a:t>
            </a:r>
          </a:p>
          <a:p>
            <a:pPr lvl="2"/>
            <a:r>
              <a:rPr lang="en-US"/>
              <a:t>Damping areas</a:t>
            </a:r>
          </a:p>
          <a:p>
            <a:pPr lvl="1"/>
            <a:r>
              <a:rPr lang="en-US"/>
              <a:t>Real-time UI visualization</a:t>
            </a:r>
          </a:p>
        </p:txBody>
      </p:sp>
    </p:spTree>
    <p:extLst>
      <p:ext uri="{BB962C8B-B14F-4D97-AF65-F5344CB8AC3E}">
        <p14:creationId xmlns:p14="http://schemas.microsoft.com/office/powerpoint/2010/main" val="48213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ctrTitle"/>
          </p:nvPr>
        </p:nvSpPr>
        <p:spPr/>
        <p:txBody>
          <a:bodyPr>
            <a:normAutofit/>
          </a:bodyPr>
          <a:lstStyle/>
          <a:p>
            <a:r>
              <a:rPr lang="en-GB" sz="9600"/>
              <a:t>Methodology </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type="subTitle" idx="1"/>
          </p:nvPr>
        </p:nvSpPr>
        <p:spPr/>
        <p:txBody>
          <a:bodyPr vert="horz" lIns="91440" tIns="45720" rIns="91440" bIns="45720" rtlCol="0" anchor="t">
            <a:normAutofit/>
          </a:bodyPr>
          <a:lstStyle/>
          <a:p>
            <a:endParaRPr lang="en-GB"/>
          </a:p>
        </p:txBody>
      </p:sp>
    </p:spTree>
    <p:extLst>
      <p:ext uri="{BB962C8B-B14F-4D97-AF65-F5344CB8AC3E}">
        <p14:creationId xmlns:p14="http://schemas.microsoft.com/office/powerpoint/2010/main" val="79062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a:t>Methodology </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idx="1"/>
          </p:nvPr>
        </p:nvSpPr>
        <p:spPr/>
        <p:txBody>
          <a:bodyPr vert="horz" lIns="91440" tIns="45720" rIns="91440" bIns="45720" rtlCol="0" anchor="t">
            <a:normAutofit/>
          </a:bodyPr>
          <a:lstStyle/>
          <a:p>
            <a:r>
              <a:rPr lang="en-US"/>
              <a:t>Friction modeling</a:t>
            </a:r>
          </a:p>
          <a:p>
            <a:r>
              <a:rPr lang="en-US"/>
              <a:t>PID controller</a:t>
            </a:r>
          </a:p>
          <a:p>
            <a:r>
              <a:rPr lang="en-US"/>
              <a:t>Jacobian based controller</a:t>
            </a:r>
          </a:p>
          <a:p>
            <a:r>
              <a:rPr lang="en-US"/>
              <a:t>Torque-current calibration</a:t>
            </a:r>
          </a:p>
          <a:p>
            <a:r>
              <a:rPr lang="en-US"/>
              <a:t>Haptics devices</a:t>
            </a:r>
          </a:p>
          <a:p>
            <a:r>
              <a:rPr lang="en-US"/>
              <a:t>Environment simulation</a:t>
            </a:r>
          </a:p>
          <a:p>
            <a:pPr lvl="1"/>
            <a:endParaRPr lang="en-US"/>
          </a:p>
          <a:p>
            <a:pPr lvl="1"/>
            <a:endParaRPr lang="en-US"/>
          </a:p>
          <a:p>
            <a:endParaRPr lang="en-GB"/>
          </a:p>
        </p:txBody>
      </p:sp>
    </p:spTree>
    <p:extLst>
      <p:ext uri="{BB962C8B-B14F-4D97-AF65-F5344CB8AC3E}">
        <p14:creationId xmlns:p14="http://schemas.microsoft.com/office/powerpoint/2010/main" val="182113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nchor="b">
            <a:normAutofit/>
          </a:bodyPr>
          <a:lstStyle/>
          <a:p>
            <a:r>
              <a:rPr lang="en-GB" sz="4000"/>
              <a:t>Methodology – PID controller</a:t>
            </a:r>
          </a:p>
        </p:txBody>
      </p:sp>
      <p:sp>
        <p:nvSpPr>
          <p:cNvPr id="6" name="Text Placeholder 5">
            <a:extLst>
              <a:ext uri="{FF2B5EF4-FFF2-40B4-BE49-F238E27FC236}">
                <a16:creationId xmlns:a16="http://schemas.microsoft.com/office/drawing/2014/main" id="{E22EEA2F-491A-9466-A994-E8E6B8F0BDB6}"/>
              </a:ext>
            </a:extLst>
          </p:cNvPr>
          <p:cNvSpPr>
            <a:spLocks noGrp="1"/>
          </p:cNvSpPr>
          <p:nvPr>
            <p:ph type="body" idx="1"/>
          </p:nvPr>
        </p:nvSpPr>
        <p:spPr/>
        <p:txBody>
          <a:bodyPr/>
          <a:lstStyle/>
          <a:p>
            <a:r>
              <a:rPr lang="en-US" sz="2400" i="1"/>
              <a:t>Friction Modeling:</a:t>
            </a:r>
          </a:p>
        </p:txBody>
      </p:sp>
      <p:sp>
        <p:nvSpPr>
          <p:cNvPr id="3" name="Content Placeholder 2">
            <a:extLst>
              <a:ext uri="{FF2B5EF4-FFF2-40B4-BE49-F238E27FC236}">
                <a16:creationId xmlns:a16="http://schemas.microsoft.com/office/drawing/2014/main" id="{4C1562F5-F40D-64AA-F3C4-D351084A4C54}"/>
              </a:ext>
            </a:extLst>
          </p:cNvPr>
          <p:cNvSpPr>
            <a:spLocks noGrp="1"/>
          </p:cNvSpPr>
          <p:nvPr>
            <p:ph sz="half" idx="2"/>
          </p:nvPr>
        </p:nvSpPr>
        <p:spPr/>
        <p:txBody>
          <a:bodyPr vert="horz" lIns="91440" tIns="45720" rIns="91440" bIns="45720" rtlCol="0" anchor="t">
            <a:normAutofit/>
          </a:bodyPr>
          <a:lstStyle/>
          <a:p>
            <a:r>
              <a:rPr lang="en-US" sz="2400"/>
              <a:t>Moving robot at constant velocity</a:t>
            </a:r>
          </a:p>
          <a:p>
            <a:r>
              <a:rPr lang="en-US" sz="2400"/>
              <a:t>Find relationship of current ~ velocity</a:t>
            </a:r>
          </a:p>
          <a:p>
            <a:r>
              <a:rPr lang="en-US" sz="2400"/>
              <a:t>Model: Current = a*velocity + b*sign(velocity)</a:t>
            </a:r>
          </a:p>
          <a:p>
            <a:r>
              <a:rPr lang="en-US" sz="2400"/>
              <a:t>Optimizing: Minimizing sum of square error of current</a:t>
            </a:r>
          </a:p>
          <a:p>
            <a:endParaRPr lang="en-US" sz="2000"/>
          </a:p>
          <a:p>
            <a:pPr lvl="1"/>
            <a:endParaRPr lang="en-US" sz="2000"/>
          </a:p>
          <a:p>
            <a:pPr lvl="1"/>
            <a:endParaRPr lang="en-US" sz="2000"/>
          </a:p>
          <a:p>
            <a:pPr lvl="1"/>
            <a:endParaRPr lang="en-US" sz="2000"/>
          </a:p>
          <a:p>
            <a:pPr lvl="1"/>
            <a:endParaRPr lang="en-US" sz="2000"/>
          </a:p>
          <a:p>
            <a:endParaRPr lang="en-GB" sz="2000"/>
          </a:p>
        </p:txBody>
      </p:sp>
      <p:sp>
        <p:nvSpPr>
          <p:cNvPr id="7" name="Text Placeholder 6">
            <a:extLst>
              <a:ext uri="{FF2B5EF4-FFF2-40B4-BE49-F238E27FC236}">
                <a16:creationId xmlns:a16="http://schemas.microsoft.com/office/drawing/2014/main" id="{671AA637-1F4B-1F55-93B9-CEF5E4FA917A}"/>
              </a:ext>
            </a:extLst>
          </p:cNvPr>
          <p:cNvSpPr>
            <a:spLocks noGrp="1"/>
          </p:cNvSpPr>
          <p:nvPr>
            <p:ph type="body" sz="quarter" idx="3"/>
          </p:nvPr>
        </p:nvSpPr>
        <p:spPr/>
        <p:txBody>
          <a:bodyPr/>
          <a:lstStyle/>
          <a:p>
            <a:r>
              <a:rPr lang="en-US" sz="2400" i="1"/>
              <a:t>PID controller:</a:t>
            </a:r>
          </a:p>
        </p:txBody>
      </p:sp>
      <p:pic>
        <p:nvPicPr>
          <p:cNvPr id="12" name="Content Placeholder 11">
            <a:extLst>
              <a:ext uri="{FF2B5EF4-FFF2-40B4-BE49-F238E27FC236}">
                <a16:creationId xmlns:a16="http://schemas.microsoft.com/office/drawing/2014/main" id="{F3CCF2C6-5E08-CD84-AEF1-4D119705D692}"/>
              </a:ext>
            </a:extLst>
          </p:cNvPr>
          <p:cNvPicPr>
            <a:picLocks noGrp="1" noChangeAspect="1"/>
          </p:cNvPicPr>
          <p:nvPr>
            <p:ph sz="quarter" idx="4"/>
          </p:nvPr>
        </p:nvPicPr>
        <p:blipFill>
          <a:blip r:embed="rId3"/>
          <a:stretch>
            <a:fillRect/>
          </a:stretch>
        </p:blipFill>
        <p:spPr>
          <a:xfrm>
            <a:off x="5575300" y="2504045"/>
            <a:ext cx="6376988" cy="3115148"/>
          </a:xfrm>
        </p:spPr>
      </p:pic>
    </p:spTree>
    <p:extLst>
      <p:ext uri="{BB962C8B-B14F-4D97-AF65-F5344CB8AC3E}">
        <p14:creationId xmlns:p14="http://schemas.microsoft.com/office/powerpoint/2010/main" val="125000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5E372-7F66-CC65-164C-EFB216C8AA47}"/>
              </a:ext>
            </a:extLst>
          </p:cNvPr>
          <p:cNvSpPr/>
          <p:nvPr/>
        </p:nvSpPr>
        <p:spPr>
          <a:xfrm>
            <a:off x="3399339" y="1714498"/>
            <a:ext cx="1868465" cy="4279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游ゴシック"/>
              </a:rPr>
              <a:t>Friction model</a:t>
            </a:r>
          </a:p>
        </p:txBody>
      </p:sp>
      <p:sp>
        <p:nvSpPr>
          <p:cNvPr id="3" name="Rectangle 2">
            <a:extLst>
              <a:ext uri="{FF2B5EF4-FFF2-40B4-BE49-F238E27FC236}">
                <a16:creationId xmlns:a16="http://schemas.microsoft.com/office/drawing/2014/main" id="{98E2E724-144F-1B4F-4372-A450B55EEF66}"/>
              </a:ext>
            </a:extLst>
          </p:cNvPr>
          <p:cNvSpPr/>
          <p:nvPr/>
        </p:nvSpPr>
        <p:spPr>
          <a:xfrm>
            <a:off x="7470298" y="3572524"/>
            <a:ext cx="855945" cy="3862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Motor</a:t>
            </a:r>
          </a:p>
        </p:txBody>
      </p:sp>
      <p:sp>
        <p:nvSpPr>
          <p:cNvPr id="4" name="Rectangle 3">
            <a:extLst>
              <a:ext uri="{FF2B5EF4-FFF2-40B4-BE49-F238E27FC236}">
                <a16:creationId xmlns:a16="http://schemas.microsoft.com/office/drawing/2014/main" id="{80EB35C1-238E-F7B2-30A0-3A50C1B4ABC9}"/>
              </a:ext>
            </a:extLst>
          </p:cNvPr>
          <p:cNvSpPr/>
          <p:nvPr/>
        </p:nvSpPr>
        <p:spPr>
          <a:xfrm>
            <a:off x="4119584" y="2925347"/>
            <a:ext cx="427973" cy="4279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k</a:t>
            </a:r>
            <a:r>
              <a:rPr lang="en-US" baseline="-25000" err="1">
                <a:solidFill>
                  <a:schemeClr val="tx1"/>
                </a:solidFill>
              </a:rPr>
              <a:t>P</a:t>
            </a:r>
            <a:endParaRPr lang="en-US" baseline="-25000">
              <a:solidFill>
                <a:schemeClr val="tx1"/>
              </a:solidFill>
            </a:endParaRPr>
          </a:p>
        </p:txBody>
      </p:sp>
      <p:sp>
        <p:nvSpPr>
          <p:cNvPr id="6" name="Rectangle 5">
            <a:extLst>
              <a:ext uri="{FF2B5EF4-FFF2-40B4-BE49-F238E27FC236}">
                <a16:creationId xmlns:a16="http://schemas.microsoft.com/office/drawing/2014/main" id="{482DCE50-5988-210A-C54D-5CFC2F2320B4}"/>
              </a:ext>
            </a:extLst>
          </p:cNvPr>
          <p:cNvSpPr/>
          <p:nvPr/>
        </p:nvSpPr>
        <p:spPr>
          <a:xfrm>
            <a:off x="3202791" y="3572525"/>
            <a:ext cx="413968" cy="3862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a:t>
            </a:r>
          </a:p>
        </p:txBody>
      </p:sp>
      <p:sp>
        <p:nvSpPr>
          <p:cNvPr id="7" name="Rectangle 6">
            <a:extLst>
              <a:ext uri="{FF2B5EF4-FFF2-40B4-BE49-F238E27FC236}">
                <a16:creationId xmlns:a16="http://schemas.microsoft.com/office/drawing/2014/main" id="{945446D8-B5C6-7399-5D1E-2388AAA5D16C}"/>
              </a:ext>
            </a:extLst>
          </p:cNvPr>
          <p:cNvSpPr/>
          <p:nvPr/>
        </p:nvSpPr>
        <p:spPr>
          <a:xfrm>
            <a:off x="5487009" y="5221785"/>
            <a:ext cx="970766" cy="4070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Sensor</a:t>
            </a:r>
          </a:p>
        </p:txBody>
      </p:sp>
      <p:sp>
        <p:nvSpPr>
          <p:cNvPr id="9" name="Rectangle 8">
            <a:extLst>
              <a:ext uri="{FF2B5EF4-FFF2-40B4-BE49-F238E27FC236}">
                <a16:creationId xmlns:a16="http://schemas.microsoft.com/office/drawing/2014/main" id="{30003335-C162-0A3F-ED62-650DF6016E09}"/>
              </a:ext>
            </a:extLst>
          </p:cNvPr>
          <p:cNvSpPr/>
          <p:nvPr/>
        </p:nvSpPr>
        <p:spPr>
          <a:xfrm>
            <a:off x="3044435" y="4198826"/>
            <a:ext cx="730684" cy="3862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dx/dt</a:t>
            </a:r>
          </a:p>
        </p:txBody>
      </p:sp>
      <p:sp>
        <p:nvSpPr>
          <p:cNvPr id="10" name="Rectangle 9">
            <a:extLst>
              <a:ext uri="{FF2B5EF4-FFF2-40B4-BE49-F238E27FC236}">
                <a16:creationId xmlns:a16="http://schemas.microsoft.com/office/drawing/2014/main" id="{A9F9EB89-C075-34F5-9C07-39F936AB81B4}"/>
              </a:ext>
            </a:extLst>
          </p:cNvPr>
          <p:cNvSpPr/>
          <p:nvPr/>
        </p:nvSpPr>
        <p:spPr>
          <a:xfrm>
            <a:off x="4119583" y="3551647"/>
            <a:ext cx="427973" cy="4279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k</a:t>
            </a:r>
            <a:r>
              <a:rPr lang="en-US" baseline="-25000" err="1">
                <a:solidFill>
                  <a:schemeClr val="tx1"/>
                </a:solidFill>
              </a:rPr>
              <a:t>I</a:t>
            </a:r>
          </a:p>
        </p:txBody>
      </p:sp>
      <p:sp>
        <p:nvSpPr>
          <p:cNvPr id="11" name="Rectangle 10">
            <a:extLst>
              <a:ext uri="{FF2B5EF4-FFF2-40B4-BE49-F238E27FC236}">
                <a16:creationId xmlns:a16="http://schemas.microsoft.com/office/drawing/2014/main" id="{576CC91C-6547-22D7-F34C-93BD053E1571}"/>
              </a:ext>
            </a:extLst>
          </p:cNvPr>
          <p:cNvSpPr/>
          <p:nvPr/>
        </p:nvSpPr>
        <p:spPr>
          <a:xfrm>
            <a:off x="4119582" y="4177949"/>
            <a:ext cx="427973" cy="4279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k</a:t>
            </a:r>
            <a:r>
              <a:rPr lang="en-US" baseline="-25000" err="1">
                <a:solidFill>
                  <a:schemeClr val="tx1"/>
                </a:solidFill>
              </a:rPr>
              <a:t>D</a:t>
            </a:r>
          </a:p>
        </p:txBody>
      </p:sp>
      <p:cxnSp>
        <p:nvCxnSpPr>
          <p:cNvPr id="13" name="Straight Arrow Connector 12">
            <a:extLst>
              <a:ext uri="{FF2B5EF4-FFF2-40B4-BE49-F238E27FC236}">
                <a16:creationId xmlns:a16="http://schemas.microsoft.com/office/drawing/2014/main" id="{7E2B2379-67C8-2EFB-57C1-92D4C5BC0474}"/>
              </a:ext>
            </a:extLst>
          </p:cNvPr>
          <p:cNvCxnSpPr>
            <a:cxnSpLocks/>
            <a:stCxn id="6" idx="3"/>
          </p:cNvCxnSpPr>
          <p:nvPr/>
        </p:nvCxnSpPr>
        <p:spPr>
          <a:xfrm>
            <a:off x="3616759" y="3765635"/>
            <a:ext cx="511481" cy="2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0C0832F-A2E6-49AD-EFED-DBFC970CDFC3}"/>
              </a:ext>
            </a:extLst>
          </p:cNvPr>
          <p:cNvCxnSpPr>
            <a:cxnSpLocks/>
          </p:cNvCxnSpPr>
          <p:nvPr/>
        </p:nvCxnSpPr>
        <p:spPr>
          <a:xfrm>
            <a:off x="3777511" y="4388150"/>
            <a:ext cx="350728" cy="62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E41229E-393A-EC86-A02D-4406964DEF15}"/>
              </a:ext>
            </a:extLst>
          </p:cNvPr>
          <p:cNvCxnSpPr>
            <a:cxnSpLocks/>
            <a:endCxn id="19" idx="2"/>
          </p:cNvCxnSpPr>
          <p:nvPr/>
        </p:nvCxnSpPr>
        <p:spPr>
          <a:xfrm>
            <a:off x="4549949" y="3761849"/>
            <a:ext cx="1600588" cy="60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2454EC02-A140-3829-43F9-03CAD4F406E4}"/>
              </a:ext>
            </a:extLst>
          </p:cNvPr>
          <p:cNvSpPr/>
          <p:nvPr/>
        </p:nvSpPr>
        <p:spPr>
          <a:xfrm>
            <a:off x="6150537" y="3641806"/>
            <a:ext cx="246464" cy="25212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19B3139-A148-3907-5C83-3DC3521D521C}"/>
              </a:ext>
            </a:extLst>
          </p:cNvPr>
          <p:cNvCxnSpPr>
            <a:cxnSpLocks/>
            <a:stCxn id="45" idx="6"/>
          </p:cNvCxnSpPr>
          <p:nvPr/>
        </p:nvCxnSpPr>
        <p:spPr>
          <a:xfrm flipV="1">
            <a:off x="2417325" y="3747235"/>
            <a:ext cx="774909" cy="146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2EAFC67-3F4D-40B5-382C-4BFA12B6743D}"/>
              </a:ext>
            </a:extLst>
          </p:cNvPr>
          <p:cNvCxnSpPr>
            <a:cxnSpLocks/>
            <a:stCxn id="63" idx="3"/>
            <a:endCxn id="45" idx="2"/>
          </p:cNvCxnSpPr>
          <p:nvPr/>
        </p:nvCxnSpPr>
        <p:spPr>
          <a:xfrm>
            <a:off x="1480228" y="3760413"/>
            <a:ext cx="690633" cy="14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25E2398-5C48-DCA2-AFC2-D0A61EF18FD6}"/>
              </a:ext>
            </a:extLst>
          </p:cNvPr>
          <p:cNvCxnSpPr>
            <a:cxnSpLocks/>
            <a:stCxn id="19" idx="6"/>
          </p:cNvCxnSpPr>
          <p:nvPr/>
        </p:nvCxnSpPr>
        <p:spPr>
          <a:xfrm>
            <a:off x="6397001" y="3767869"/>
            <a:ext cx="1081949" cy="24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444AECD-FCED-63C8-5DB1-40AF86A5117C}"/>
              </a:ext>
            </a:extLst>
          </p:cNvPr>
          <p:cNvCxnSpPr>
            <a:cxnSpLocks/>
          </p:cNvCxnSpPr>
          <p:nvPr/>
        </p:nvCxnSpPr>
        <p:spPr>
          <a:xfrm>
            <a:off x="8328632" y="3761849"/>
            <a:ext cx="1123166" cy="62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02D324D-2F37-C4EA-23A1-F61D4E5979FF}"/>
              </a:ext>
            </a:extLst>
          </p:cNvPr>
          <p:cNvCxnSpPr>
            <a:cxnSpLocks/>
          </p:cNvCxnSpPr>
          <p:nvPr/>
        </p:nvCxnSpPr>
        <p:spPr>
          <a:xfrm>
            <a:off x="2005732" y="1930962"/>
            <a:ext cx="137908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5E0C6D3-F0BB-8B57-678B-7A5EC9D956B5}"/>
              </a:ext>
            </a:extLst>
          </p:cNvPr>
          <p:cNvCxnSpPr>
            <a:cxnSpLocks/>
          </p:cNvCxnSpPr>
          <p:nvPr/>
        </p:nvCxnSpPr>
        <p:spPr>
          <a:xfrm>
            <a:off x="2702360" y="4388149"/>
            <a:ext cx="350728" cy="62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02C947B-C806-2933-CB1C-7C3AD12F4D48}"/>
              </a:ext>
            </a:extLst>
          </p:cNvPr>
          <p:cNvCxnSpPr>
            <a:cxnSpLocks/>
          </p:cNvCxnSpPr>
          <p:nvPr/>
        </p:nvCxnSpPr>
        <p:spPr>
          <a:xfrm>
            <a:off x="2712796" y="3145985"/>
            <a:ext cx="1415441" cy="626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5ED3F5C-E1E5-0E8F-B349-14DCBF5EE2D5}"/>
              </a:ext>
            </a:extLst>
          </p:cNvPr>
          <p:cNvCxnSpPr/>
          <p:nvPr/>
        </p:nvCxnSpPr>
        <p:spPr>
          <a:xfrm flipH="1">
            <a:off x="2698837" y="3136205"/>
            <a:ext cx="4175" cy="124842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BCE6265C-D3AB-5155-985A-A651C60E0944}"/>
              </a:ext>
            </a:extLst>
          </p:cNvPr>
          <p:cNvCxnSpPr>
            <a:cxnSpLocks/>
            <a:endCxn id="19" idx="0"/>
          </p:cNvCxnSpPr>
          <p:nvPr/>
        </p:nvCxnSpPr>
        <p:spPr>
          <a:xfrm flipH="1">
            <a:off x="6273769" y="1953407"/>
            <a:ext cx="6337" cy="16883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7090CA9B-95F9-5863-BAC8-29CB15DA16CC}"/>
              </a:ext>
            </a:extLst>
          </p:cNvPr>
          <p:cNvCxnSpPr>
            <a:cxnSpLocks/>
          </p:cNvCxnSpPr>
          <p:nvPr/>
        </p:nvCxnSpPr>
        <p:spPr>
          <a:xfrm flipV="1">
            <a:off x="4554517" y="4384632"/>
            <a:ext cx="712931" cy="809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C3582A8-6E30-D0D7-4E6A-700C00FD1C1A}"/>
              </a:ext>
            </a:extLst>
          </p:cNvPr>
          <p:cNvCxnSpPr>
            <a:cxnSpLocks/>
          </p:cNvCxnSpPr>
          <p:nvPr/>
        </p:nvCxnSpPr>
        <p:spPr>
          <a:xfrm>
            <a:off x="4554517" y="3150558"/>
            <a:ext cx="7129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C3485417-BBBF-21A8-E3E0-E7D7257C58F6}"/>
              </a:ext>
            </a:extLst>
          </p:cNvPr>
          <p:cNvCxnSpPr/>
          <p:nvPr/>
        </p:nvCxnSpPr>
        <p:spPr>
          <a:xfrm flipH="1">
            <a:off x="5267450" y="3136205"/>
            <a:ext cx="4175" cy="125406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012AE29-2AEF-B3E5-1BE2-680A69E462B7}"/>
              </a:ext>
            </a:extLst>
          </p:cNvPr>
          <p:cNvCxnSpPr>
            <a:cxnSpLocks/>
          </p:cNvCxnSpPr>
          <p:nvPr/>
        </p:nvCxnSpPr>
        <p:spPr>
          <a:xfrm flipV="1">
            <a:off x="5285201" y="1945970"/>
            <a:ext cx="1005218" cy="417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4AEB163-1BCA-269A-8D89-7FF8F7AA05DC}"/>
              </a:ext>
            </a:extLst>
          </p:cNvPr>
          <p:cNvCxnSpPr/>
          <p:nvPr/>
        </p:nvCxnSpPr>
        <p:spPr>
          <a:xfrm flipH="1">
            <a:off x="6457166" y="5403939"/>
            <a:ext cx="2302702" cy="141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F101E217-C472-2460-0B67-4CF731E58293}"/>
              </a:ext>
            </a:extLst>
          </p:cNvPr>
          <p:cNvCxnSpPr/>
          <p:nvPr/>
        </p:nvCxnSpPr>
        <p:spPr>
          <a:xfrm>
            <a:off x="8756606" y="3761854"/>
            <a:ext cx="2087" cy="163464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163D2186-2D90-67D8-B7B8-51F3932E0BB1}"/>
              </a:ext>
            </a:extLst>
          </p:cNvPr>
          <p:cNvCxnSpPr>
            <a:cxnSpLocks/>
            <a:endCxn id="45" idx="4"/>
          </p:cNvCxnSpPr>
          <p:nvPr/>
        </p:nvCxnSpPr>
        <p:spPr>
          <a:xfrm flipV="1">
            <a:off x="2292000" y="3887911"/>
            <a:ext cx="2093" cy="153037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872B0DE1-D1B9-4BE9-FA0F-52E7DC71F60B}"/>
              </a:ext>
            </a:extLst>
          </p:cNvPr>
          <p:cNvCxnSpPr/>
          <p:nvPr/>
        </p:nvCxnSpPr>
        <p:spPr>
          <a:xfrm flipV="1">
            <a:off x="2288740" y="5410853"/>
            <a:ext cx="3189961" cy="1461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3EDA8713-4B6E-13C0-CD66-32F871EDF117}"/>
              </a:ext>
            </a:extLst>
          </p:cNvPr>
          <p:cNvSpPr/>
          <p:nvPr/>
        </p:nvSpPr>
        <p:spPr>
          <a:xfrm>
            <a:off x="8889913" y="3374191"/>
            <a:ext cx="334027" cy="3549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v</a:t>
            </a:r>
          </a:p>
        </p:txBody>
      </p:sp>
      <p:sp>
        <p:nvSpPr>
          <p:cNvPr id="63" name="Rectangle 62">
            <a:extLst>
              <a:ext uri="{FF2B5EF4-FFF2-40B4-BE49-F238E27FC236}">
                <a16:creationId xmlns:a16="http://schemas.microsoft.com/office/drawing/2014/main" id="{0FEBBD5A-793F-4973-9A9C-7FF1C3DCC15F}"/>
              </a:ext>
            </a:extLst>
          </p:cNvPr>
          <p:cNvSpPr/>
          <p:nvPr/>
        </p:nvSpPr>
        <p:spPr>
          <a:xfrm>
            <a:off x="635328" y="3562084"/>
            <a:ext cx="844900" cy="3966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v</a:t>
            </a:r>
            <a:r>
              <a:rPr lang="en-US" baseline="-25000" err="1">
                <a:solidFill>
                  <a:schemeClr val="tx1"/>
                </a:solidFill>
              </a:rPr>
              <a:t>desired</a:t>
            </a:r>
            <a:endParaRPr lang="en-US" baseline="-25000">
              <a:solidFill>
                <a:schemeClr val="tx1"/>
              </a:solidFill>
            </a:endParaRPr>
          </a:p>
        </p:txBody>
      </p:sp>
      <p:sp>
        <p:nvSpPr>
          <p:cNvPr id="64" name="Rectangle 63">
            <a:extLst>
              <a:ext uri="{FF2B5EF4-FFF2-40B4-BE49-F238E27FC236}">
                <a16:creationId xmlns:a16="http://schemas.microsoft.com/office/drawing/2014/main" id="{1F2A5955-3F0A-9556-4E0C-7A39E4FB98D9}"/>
              </a:ext>
            </a:extLst>
          </p:cNvPr>
          <p:cNvSpPr/>
          <p:nvPr/>
        </p:nvSpPr>
        <p:spPr>
          <a:xfrm>
            <a:off x="3639420" y="5482739"/>
            <a:ext cx="915097" cy="3757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v</a:t>
            </a:r>
            <a:r>
              <a:rPr lang="en-US" baseline="-25000" err="1">
                <a:solidFill>
                  <a:schemeClr val="tx1"/>
                </a:solidFill>
              </a:rPr>
              <a:t>measure</a:t>
            </a:r>
            <a:endParaRPr lang="en-US" baseline="-25000">
              <a:solidFill>
                <a:schemeClr val="tx1"/>
              </a:solidFill>
            </a:endParaRPr>
          </a:p>
        </p:txBody>
      </p:sp>
      <p:cxnSp>
        <p:nvCxnSpPr>
          <p:cNvPr id="28" name="Straight Arrow Connector 27">
            <a:extLst>
              <a:ext uri="{FF2B5EF4-FFF2-40B4-BE49-F238E27FC236}">
                <a16:creationId xmlns:a16="http://schemas.microsoft.com/office/drawing/2014/main" id="{3385F429-329F-FA3F-E84B-0FC1DFB9A2D6}"/>
              </a:ext>
            </a:extLst>
          </p:cNvPr>
          <p:cNvCxnSpPr>
            <a:cxnSpLocks/>
          </p:cNvCxnSpPr>
          <p:nvPr/>
        </p:nvCxnSpPr>
        <p:spPr>
          <a:xfrm flipH="1">
            <a:off x="2008647" y="1935137"/>
            <a:ext cx="11044" cy="182984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8B77CA9-73B1-F397-5374-522ACAA03D8F}"/>
              </a:ext>
            </a:extLst>
          </p:cNvPr>
          <p:cNvSpPr/>
          <p:nvPr/>
        </p:nvSpPr>
        <p:spPr>
          <a:xfrm>
            <a:off x="2170861" y="3635785"/>
            <a:ext cx="246464" cy="25212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88B3B3A-14F2-40E1-2E2C-1B4FE65DCAA1}"/>
              </a:ext>
            </a:extLst>
          </p:cNvPr>
          <p:cNvSpPr txBox="1"/>
          <p:nvPr/>
        </p:nvSpPr>
        <p:spPr>
          <a:xfrm>
            <a:off x="2205512" y="3670326"/>
            <a:ext cx="121285" cy="246221"/>
          </a:xfrm>
          <a:prstGeom prst="rect">
            <a:avLst/>
          </a:prstGeom>
          <a:noFill/>
        </p:spPr>
        <p:txBody>
          <a:bodyPr wrap="square" rtlCol="0">
            <a:spAutoFit/>
          </a:bodyPr>
          <a:lstStyle/>
          <a:p>
            <a:r>
              <a:rPr lang="en-US" sz="1000"/>
              <a:t>_</a:t>
            </a:r>
            <a:endParaRPr lang="en-GB" sz="1000"/>
          </a:p>
        </p:txBody>
      </p:sp>
      <p:sp>
        <p:nvSpPr>
          <p:cNvPr id="51" name="TextBox 50">
            <a:extLst>
              <a:ext uri="{FF2B5EF4-FFF2-40B4-BE49-F238E27FC236}">
                <a16:creationId xmlns:a16="http://schemas.microsoft.com/office/drawing/2014/main" id="{8F162669-42E9-E96C-B978-549947CF3F77}"/>
              </a:ext>
            </a:extLst>
          </p:cNvPr>
          <p:cNvSpPr txBox="1"/>
          <p:nvPr/>
        </p:nvSpPr>
        <p:spPr>
          <a:xfrm>
            <a:off x="2123268" y="3641690"/>
            <a:ext cx="121285" cy="246221"/>
          </a:xfrm>
          <a:prstGeom prst="rect">
            <a:avLst/>
          </a:prstGeom>
          <a:noFill/>
        </p:spPr>
        <p:txBody>
          <a:bodyPr wrap="square" rtlCol="0">
            <a:spAutoFit/>
          </a:bodyPr>
          <a:lstStyle/>
          <a:p>
            <a:r>
              <a:rPr lang="en-US" sz="1000"/>
              <a:t>+</a:t>
            </a:r>
            <a:endParaRPr lang="en-GB" sz="1000"/>
          </a:p>
        </p:txBody>
      </p:sp>
      <p:sp>
        <p:nvSpPr>
          <p:cNvPr id="52" name="TextBox 51">
            <a:extLst>
              <a:ext uri="{FF2B5EF4-FFF2-40B4-BE49-F238E27FC236}">
                <a16:creationId xmlns:a16="http://schemas.microsoft.com/office/drawing/2014/main" id="{279DCADD-148A-4F30-37A6-2034535B938A}"/>
              </a:ext>
            </a:extLst>
          </p:cNvPr>
          <p:cNvSpPr txBox="1"/>
          <p:nvPr/>
        </p:nvSpPr>
        <p:spPr>
          <a:xfrm>
            <a:off x="6103503" y="3661150"/>
            <a:ext cx="121285" cy="246221"/>
          </a:xfrm>
          <a:prstGeom prst="rect">
            <a:avLst/>
          </a:prstGeom>
          <a:noFill/>
        </p:spPr>
        <p:txBody>
          <a:bodyPr wrap="square" rtlCol="0">
            <a:spAutoFit/>
          </a:bodyPr>
          <a:lstStyle/>
          <a:p>
            <a:r>
              <a:rPr lang="en-US" sz="1000"/>
              <a:t>+</a:t>
            </a:r>
            <a:endParaRPr lang="en-GB" sz="1000"/>
          </a:p>
        </p:txBody>
      </p:sp>
      <p:sp>
        <p:nvSpPr>
          <p:cNvPr id="59" name="TextBox 58">
            <a:extLst>
              <a:ext uri="{FF2B5EF4-FFF2-40B4-BE49-F238E27FC236}">
                <a16:creationId xmlns:a16="http://schemas.microsoft.com/office/drawing/2014/main" id="{A91B6AC0-3CBD-2F05-08AD-C2D61DB4A88D}"/>
              </a:ext>
            </a:extLst>
          </p:cNvPr>
          <p:cNvSpPr txBox="1"/>
          <p:nvPr/>
        </p:nvSpPr>
        <p:spPr>
          <a:xfrm>
            <a:off x="6170716" y="3580520"/>
            <a:ext cx="121285" cy="246221"/>
          </a:xfrm>
          <a:prstGeom prst="rect">
            <a:avLst/>
          </a:prstGeom>
          <a:noFill/>
        </p:spPr>
        <p:txBody>
          <a:bodyPr wrap="square" rtlCol="0">
            <a:spAutoFit/>
          </a:bodyPr>
          <a:lstStyle/>
          <a:p>
            <a:r>
              <a:rPr lang="en-US" sz="1000"/>
              <a:t>+</a:t>
            </a:r>
            <a:endParaRPr lang="en-GB" sz="1000"/>
          </a:p>
        </p:txBody>
      </p:sp>
      <p:sp>
        <p:nvSpPr>
          <p:cNvPr id="65" name="Oval 64">
            <a:extLst>
              <a:ext uri="{FF2B5EF4-FFF2-40B4-BE49-F238E27FC236}">
                <a16:creationId xmlns:a16="http://schemas.microsoft.com/office/drawing/2014/main" id="{D6DB500E-B1F4-1619-5F45-2F785361EB7F}"/>
              </a:ext>
            </a:extLst>
          </p:cNvPr>
          <p:cNvSpPr/>
          <p:nvPr/>
        </p:nvSpPr>
        <p:spPr>
          <a:xfrm>
            <a:off x="5152089" y="3640714"/>
            <a:ext cx="246464" cy="25212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909A894F-C6C3-3728-A2CE-818CAE0DA50E}"/>
              </a:ext>
            </a:extLst>
          </p:cNvPr>
          <p:cNvSpPr txBox="1"/>
          <p:nvPr/>
        </p:nvSpPr>
        <p:spPr>
          <a:xfrm>
            <a:off x="5150778" y="3725507"/>
            <a:ext cx="162041" cy="246221"/>
          </a:xfrm>
          <a:prstGeom prst="rect">
            <a:avLst/>
          </a:prstGeom>
          <a:noFill/>
        </p:spPr>
        <p:txBody>
          <a:bodyPr wrap="square" rtlCol="0">
            <a:spAutoFit/>
          </a:bodyPr>
          <a:lstStyle/>
          <a:p>
            <a:r>
              <a:rPr lang="en-US" sz="1000"/>
              <a:t>+</a:t>
            </a:r>
            <a:endParaRPr lang="en-GB" sz="1000"/>
          </a:p>
        </p:txBody>
      </p:sp>
      <p:sp>
        <p:nvSpPr>
          <p:cNvPr id="70" name="TextBox 69">
            <a:extLst>
              <a:ext uri="{FF2B5EF4-FFF2-40B4-BE49-F238E27FC236}">
                <a16:creationId xmlns:a16="http://schemas.microsoft.com/office/drawing/2014/main" id="{994D5C0E-063D-1AB0-8661-1556C2A26CF4}"/>
              </a:ext>
            </a:extLst>
          </p:cNvPr>
          <p:cNvSpPr txBox="1"/>
          <p:nvPr/>
        </p:nvSpPr>
        <p:spPr>
          <a:xfrm>
            <a:off x="5088346" y="3636520"/>
            <a:ext cx="162041" cy="246221"/>
          </a:xfrm>
          <a:prstGeom prst="rect">
            <a:avLst/>
          </a:prstGeom>
          <a:noFill/>
        </p:spPr>
        <p:txBody>
          <a:bodyPr wrap="square" rtlCol="0">
            <a:spAutoFit/>
          </a:bodyPr>
          <a:lstStyle/>
          <a:p>
            <a:r>
              <a:rPr lang="en-US" sz="1000"/>
              <a:t>+</a:t>
            </a:r>
            <a:endParaRPr lang="en-GB" sz="1000"/>
          </a:p>
        </p:txBody>
      </p:sp>
      <p:sp>
        <p:nvSpPr>
          <p:cNvPr id="71" name="TextBox 70">
            <a:extLst>
              <a:ext uri="{FF2B5EF4-FFF2-40B4-BE49-F238E27FC236}">
                <a16:creationId xmlns:a16="http://schemas.microsoft.com/office/drawing/2014/main" id="{A730001B-1F27-E8B4-07E2-98E98ACA0EF4}"/>
              </a:ext>
            </a:extLst>
          </p:cNvPr>
          <p:cNvSpPr txBox="1"/>
          <p:nvPr/>
        </p:nvSpPr>
        <p:spPr>
          <a:xfrm>
            <a:off x="5151452" y="3572524"/>
            <a:ext cx="162041" cy="246221"/>
          </a:xfrm>
          <a:prstGeom prst="rect">
            <a:avLst/>
          </a:prstGeom>
          <a:noFill/>
        </p:spPr>
        <p:txBody>
          <a:bodyPr wrap="square" rtlCol="0">
            <a:spAutoFit/>
          </a:bodyPr>
          <a:lstStyle/>
          <a:p>
            <a:r>
              <a:rPr lang="en-US" sz="1000"/>
              <a:t>+</a:t>
            </a:r>
            <a:endParaRPr lang="en-GB" sz="1000"/>
          </a:p>
        </p:txBody>
      </p:sp>
    </p:spTree>
    <p:extLst>
      <p:ext uri="{BB962C8B-B14F-4D97-AF65-F5344CB8AC3E}">
        <p14:creationId xmlns:p14="http://schemas.microsoft.com/office/powerpoint/2010/main" val="379689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sz="4400"/>
              <a:t>Methodology – PID controller</a:t>
            </a:r>
            <a:endParaRPr lang="en-GB"/>
          </a:p>
        </p:txBody>
      </p:sp>
      <p:sp>
        <p:nvSpPr>
          <p:cNvPr id="6" name="TextBox 5">
            <a:extLst>
              <a:ext uri="{FF2B5EF4-FFF2-40B4-BE49-F238E27FC236}">
                <a16:creationId xmlns:a16="http://schemas.microsoft.com/office/drawing/2014/main" id="{613D2384-1D06-A55A-A0BF-9DF49C817B65}"/>
              </a:ext>
            </a:extLst>
          </p:cNvPr>
          <p:cNvSpPr txBox="1"/>
          <p:nvPr/>
        </p:nvSpPr>
        <p:spPr>
          <a:xfrm>
            <a:off x="838199" y="1825625"/>
            <a:ext cx="10515599" cy="461665"/>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b="1" i="1"/>
              <a:t>Jacobian based cascade PID controller </a:t>
            </a:r>
          </a:p>
        </p:txBody>
      </p:sp>
      <p:pic>
        <p:nvPicPr>
          <p:cNvPr id="9" name="Content Placeholder 8">
            <a:extLst>
              <a:ext uri="{FF2B5EF4-FFF2-40B4-BE49-F238E27FC236}">
                <a16:creationId xmlns:a16="http://schemas.microsoft.com/office/drawing/2014/main" id="{57998F4F-862B-B2B8-E36F-836FFC183681}"/>
              </a:ext>
            </a:extLst>
          </p:cNvPr>
          <p:cNvPicPr>
            <a:picLocks noGrp="1" noChangeAspect="1"/>
          </p:cNvPicPr>
          <p:nvPr>
            <p:ph idx="1"/>
          </p:nvPr>
        </p:nvPicPr>
        <p:blipFill>
          <a:blip r:embed="rId3"/>
          <a:stretch>
            <a:fillRect/>
          </a:stretch>
        </p:blipFill>
        <p:spPr>
          <a:xfrm>
            <a:off x="838199" y="2422227"/>
            <a:ext cx="10515600" cy="2792784"/>
          </a:xfrm>
        </p:spPr>
      </p:pic>
    </p:spTree>
    <p:extLst>
      <p:ext uri="{BB962C8B-B14F-4D97-AF65-F5344CB8AC3E}">
        <p14:creationId xmlns:p14="http://schemas.microsoft.com/office/powerpoint/2010/main" val="212001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8E5E-48E6-40F4-6B82-9439A679E741}"/>
              </a:ext>
            </a:extLst>
          </p:cNvPr>
          <p:cNvSpPr>
            <a:spLocks noGrp="1"/>
          </p:cNvSpPr>
          <p:nvPr>
            <p:ph type="title"/>
          </p:nvPr>
        </p:nvSpPr>
        <p:spPr/>
        <p:txBody>
          <a:bodyPr/>
          <a:lstStyle/>
          <a:p>
            <a:r>
              <a:rPr lang="en-GB" sz="4400"/>
              <a:t>Methodology – PID controller</a:t>
            </a:r>
            <a:endParaRPr lang="en-GB"/>
          </a:p>
        </p:txBody>
      </p:sp>
      <p:graphicFrame>
        <p:nvGraphicFramePr>
          <p:cNvPr id="4" name="Content Placeholder 3">
            <a:extLst>
              <a:ext uri="{FF2B5EF4-FFF2-40B4-BE49-F238E27FC236}">
                <a16:creationId xmlns:a16="http://schemas.microsoft.com/office/drawing/2014/main" id="{33F769DF-CAAB-CF2D-6093-7664F46143D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13D2384-1D06-A55A-A0BF-9DF49C817B65}"/>
              </a:ext>
            </a:extLst>
          </p:cNvPr>
          <p:cNvSpPr txBox="1"/>
          <p:nvPr/>
        </p:nvSpPr>
        <p:spPr>
          <a:xfrm>
            <a:off x="838199" y="1825625"/>
            <a:ext cx="10515599" cy="461665"/>
          </a:xfrm>
          <a:prstGeom prst="rect">
            <a:avLst/>
          </a:prstGeom>
          <a:noFill/>
        </p:spPr>
        <p:txBody>
          <a:bodyPr wrap="square">
            <a:spAutoFit/>
          </a:bodyPr>
          <a:lstStyle/>
          <a:p>
            <a:pPr marL="342900" indent="-342900">
              <a:buFont typeface="Arial" panose="020B0604020202020204" pitchFamily="34" charset="0"/>
              <a:buChar char="•"/>
            </a:pPr>
            <a:r>
              <a:rPr lang="en-US" sz="2400" b="1" i="1"/>
              <a:t>ROS2 architecture</a:t>
            </a:r>
          </a:p>
        </p:txBody>
      </p:sp>
      <p:sp>
        <p:nvSpPr>
          <p:cNvPr id="7" name="Oval 6">
            <a:extLst>
              <a:ext uri="{FF2B5EF4-FFF2-40B4-BE49-F238E27FC236}">
                <a16:creationId xmlns:a16="http://schemas.microsoft.com/office/drawing/2014/main" id="{7435A28D-BADB-A1CF-9763-A156C3C48A33}"/>
              </a:ext>
            </a:extLst>
          </p:cNvPr>
          <p:cNvSpPr/>
          <p:nvPr/>
        </p:nvSpPr>
        <p:spPr>
          <a:xfrm>
            <a:off x="838199" y="2743199"/>
            <a:ext cx="1543051" cy="561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ROS NODE</a:t>
            </a:r>
            <a:endParaRPr lang="en-GB"/>
          </a:p>
        </p:txBody>
      </p:sp>
      <p:sp>
        <p:nvSpPr>
          <p:cNvPr id="12" name="Oval 11">
            <a:extLst>
              <a:ext uri="{FF2B5EF4-FFF2-40B4-BE49-F238E27FC236}">
                <a16:creationId xmlns:a16="http://schemas.microsoft.com/office/drawing/2014/main" id="{E897883D-AAE9-81B3-86B6-32F1171B3A16}"/>
              </a:ext>
            </a:extLst>
          </p:cNvPr>
          <p:cNvSpPr/>
          <p:nvPr/>
        </p:nvSpPr>
        <p:spPr>
          <a:xfrm>
            <a:off x="3105149" y="2743199"/>
            <a:ext cx="1543051" cy="561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ROS NODE</a:t>
            </a:r>
            <a:endParaRPr lang="en-GB"/>
          </a:p>
        </p:txBody>
      </p:sp>
      <p:sp>
        <p:nvSpPr>
          <p:cNvPr id="13" name="Oval 12">
            <a:extLst>
              <a:ext uri="{FF2B5EF4-FFF2-40B4-BE49-F238E27FC236}">
                <a16:creationId xmlns:a16="http://schemas.microsoft.com/office/drawing/2014/main" id="{4488CD5D-BD4C-FB80-2874-294C811C0139}"/>
              </a:ext>
            </a:extLst>
          </p:cNvPr>
          <p:cNvSpPr/>
          <p:nvPr/>
        </p:nvSpPr>
        <p:spPr>
          <a:xfrm>
            <a:off x="5324472" y="2743199"/>
            <a:ext cx="1543051" cy="561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ROS NODE</a:t>
            </a:r>
            <a:endParaRPr lang="en-GB"/>
          </a:p>
        </p:txBody>
      </p:sp>
      <p:sp>
        <p:nvSpPr>
          <p:cNvPr id="14" name="Oval 13">
            <a:extLst>
              <a:ext uri="{FF2B5EF4-FFF2-40B4-BE49-F238E27FC236}">
                <a16:creationId xmlns:a16="http://schemas.microsoft.com/office/drawing/2014/main" id="{433677BB-999A-96C9-91F0-7ED5179490BA}"/>
              </a:ext>
            </a:extLst>
          </p:cNvPr>
          <p:cNvSpPr/>
          <p:nvPr/>
        </p:nvSpPr>
        <p:spPr>
          <a:xfrm>
            <a:off x="7543795" y="2743199"/>
            <a:ext cx="1543051" cy="561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ROS NODE</a:t>
            </a:r>
            <a:endParaRPr lang="en-GB"/>
          </a:p>
        </p:txBody>
      </p:sp>
      <p:sp>
        <p:nvSpPr>
          <p:cNvPr id="15" name="Oval 14">
            <a:extLst>
              <a:ext uri="{FF2B5EF4-FFF2-40B4-BE49-F238E27FC236}">
                <a16:creationId xmlns:a16="http://schemas.microsoft.com/office/drawing/2014/main" id="{57564A5E-6F74-2A1F-BF71-DBC8CA1260FF}"/>
              </a:ext>
            </a:extLst>
          </p:cNvPr>
          <p:cNvSpPr/>
          <p:nvPr/>
        </p:nvSpPr>
        <p:spPr>
          <a:xfrm>
            <a:off x="9763118" y="2743199"/>
            <a:ext cx="1543051" cy="561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ROS NODE</a:t>
            </a:r>
            <a:endParaRPr lang="en-GB"/>
          </a:p>
        </p:txBody>
      </p:sp>
    </p:spTree>
    <p:extLst>
      <p:ext uri="{BB962C8B-B14F-4D97-AF65-F5344CB8AC3E}">
        <p14:creationId xmlns:p14="http://schemas.microsoft.com/office/powerpoint/2010/main" val="146504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1254</Words>
  <Application>Microsoft Office PowerPoint</Application>
  <PresentationFormat>Widescreen</PresentationFormat>
  <Paragraphs>163</Paragraphs>
  <Slides>23</Slides>
  <Notes>10</Notes>
  <HiddenSlides>2</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游ゴシック</vt:lpstr>
      <vt:lpstr>Aptos</vt:lpstr>
      <vt:lpstr>Aptos Display</vt:lpstr>
      <vt:lpstr>Arial</vt:lpstr>
      <vt:lpstr>Calibri</vt:lpstr>
      <vt:lpstr>Office Theme</vt:lpstr>
      <vt:lpstr>Advance Medical Robotics</vt:lpstr>
      <vt:lpstr>Introduction</vt:lpstr>
      <vt:lpstr>Introduction</vt:lpstr>
      <vt:lpstr>Methodology </vt:lpstr>
      <vt:lpstr>Methodology </vt:lpstr>
      <vt:lpstr>Methodology – PID controller</vt:lpstr>
      <vt:lpstr>PowerPoint Presentation</vt:lpstr>
      <vt:lpstr>Methodology – PID controller</vt:lpstr>
      <vt:lpstr>Methodology – PID controller</vt:lpstr>
      <vt:lpstr>Methodology – haptics </vt:lpstr>
      <vt:lpstr>Methodology – haptics </vt:lpstr>
      <vt:lpstr>Results</vt:lpstr>
      <vt:lpstr>Friction model</vt:lpstr>
      <vt:lpstr>PID for velocity control</vt:lpstr>
      <vt:lpstr>Jacobian-based controller with linear path planning</vt:lpstr>
      <vt:lpstr>Force calibration</vt:lpstr>
      <vt:lpstr>Free space compensation</vt:lpstr>
      <vt:lpstr>Haptics device</vt:lpstr>
      <vt:lpstr>UI – Environment</vt:lpstr>
      <vt:lpstr>User experience</vt:lpstr>
      <vt:lpstr>Discussion – good points</vt:lpstr>
      <vt:lpstr>Discussion – limitation</vt:lpstr>
      <vt:lpstr>Discussion –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Hung Dang</dc:creator>
  <cp:lastModifiedBy>The Hung Dang</cp:lastModifiedBy>
  <cp:revision>1</cp:revision>
  <dcterms:created xsi:type="dcterms:W3CDTF">2024-04-03T13:58:04Z</dcterms:created>
  <dcterms:modified xsi:type="dcterms:W3CDTF">2024-04-08T15:38:01Z</dcterms:modified>
</cp:coreProperties>
</file>