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AEA-8AEC-5532-12CE-DDBCBD67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FFD65-830A-6AB3-F01E-D42CB6F4E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2E58-446D-685D-7C9D-BCD1DAB2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355D-E8FD-A564-BF59-BD83F47C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1E1F-0CB7-33C9-AC99-3D285CA2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5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72D5-B349-9670-7D3D-0B8FA5E6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381F0-17B0-91FC-3257-20D34DB12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FCA5-18C8-8A45-797B-8F1BADEC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D3747-C01F-E7C7-C625-D6B46602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C1C6-A5EC-CA39-2EFE-326BECB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8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8A764-8FD3-216B-CAE7-27A1E1FB4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19F39-33C0-E318-616F-6215FD7F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DBA8-A1F1-6AA5-EAE8-E370C0F1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2CD2-8DC5-F1B7-54B4-567268FE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3C5E-BF68-8A46-EB97-63809CC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FC25-6D49-8BEC-08EE-F168398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118D-4CB5-D87B-24ED-BD25CA35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2ED9-0F98-B62C-7EF2-60F829C9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87A8-AE72-312F-911D-C4F28870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ED82-E6BE-5975-ADEA-3EA74BB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84F6-63D1-60DD-04B1-D492457D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69A4-CCC2-CBF7-9345-7AFC9B1A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6D31-567B-FEB6-E8EC-982469B3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2058-0DB2-414C-0301-9E83155B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7D5E-26FE-3DA4-D871-21BDC12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8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148-5846-C274-3BBA-261DECBC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7E49-0A33-0DB4-F8C8-25CBFFDD9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6708A-1127-D444-0969-64CF85375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BA042-D66A-E60E-7E8E-138BBBEE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A2F4-26DE-F38E-7C95-C95895D0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27B7-2444-9FF3-EF53-B037C37C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65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BA22-13CA-FA28-007F-54D46740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0D50-91F9-4A8F-8F8D-CD20E216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7C2CF-363A-962F-08BA-DFCB0C13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8C81E-61B3-D0CA-0B72-81B4E6919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068F2-152C-92EF-9141-E9E37B514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DE74F-9978-4D6B-FFA0-07E8FA4F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B9A80-9DA2-753B-616E-C4968B7C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68CAE-BCE1-FBA4-0720-41EA3703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10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5296-ADE1-058C-9A3D-21FD75FC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C48B0-437E-5BDB-E451-E34F848B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61DCA-87C7-EBAD-FF3A-08F985B3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9072-11FA-F19B-640D-24A940C7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CCD5B-A9FA-7600-2CEA-D25E5C9F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0C8D5-C615-0994-2CF6-A6A05F89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B9714-6C10-011E-6F98-5647DCA0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0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950C-EE9F-2040-97B9-7B720156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D56F-DA15-9F19-B159-08F0CEA0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2F41-6351-8B53-A127-AE2D9E7E1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AE319-0902-D96E-EAB1-BE59FE7B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8BD5-28FA-9AA1-0220-ACDC91CF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2C0C9-9277-741C-9A9F-F485A183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8DA0-239C-833E-54D4-5671ACB2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C9FB8-CD04-018B-F3ED-14A8DE42B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C6952-DFA0-2E57-604C-88273068E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8FAB-ADE5-D191-70C1-1D0060F3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B5C44-3548-1A00-558C-95BD08DF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61EE-AA99-C0DE-9C82-4B3107FF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3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99376-3E68-5F88-8D54-6FC96C34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0665F-F486-9A5C-FFED-361E9E1A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C965-74F3-DE09-EC51-46D15012C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7F9FE-9B71-46BD-8744-481A853FF3D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60F7-C2AF-4447-5100-5D0A99F93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4E47-5396-AE0B-96AC-ECAF93C25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5AFCB-283F-41A0-8C79-160D154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99E80-F06E-82C1-8E8A-15808CEDC3FB}"/>
              </a:ext>
            </a:extLst>
          </p:cNvPr>
          <p:cNvSpPr/>
          <p:nvPr/>
        </p:nvSpPr>
        <p:spPr>
          <a:xfrm>
            <a:off x="410547" y="186612"/>
            <a:ext cx="727788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0A629-A5B4-D174-2E27-B70F26072C61}"/>
              </a:ext>
            </a:extLst>
          </p:cNvPr>
          <p:cNvSpPr/>
          <p:nvPr/>
        </p:nvSpPr>
        <p:spPr>
          <a:xfrm>
            <a:off x="410547" y="1122784"/>
            <a:ext cx="727788" cy="537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C709F-CD2E-1B98-F4E7-4F7126E77F1C}"/>
              </a:ext>
            </a:extLst>
          </p:cNvPr>
          <p:cNvSpPr/>
          <p:nvPr/>
        </p:nvSpPr>
        <p:spPr>
          <a:xfrm>
            <a:off x="4398865" y="5710334"/>
            <a:ext cx="7128587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Linkedin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, Google scholar, Research gate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EDBB86-D005-E4F6-6F7A-F1D0B03328ED}"/>
              </a:ext>
            </a:extLst>
          </p:cNvPr>
          <p:cNvSpPr/>
          <p:nvPr/>
        </p:nvSpPr>
        <p:spPr>
          <a:xfrm>
            <a:off x="4398866" y="578498"/>
            <a:ext cx="7128587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| Project | Work experience | Connect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1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F6096-630F-68B1-13D4-E3570B8724C7}"/>
              </a:ext>
            </a:extLst>
          </p:cNvPr>
          <p:cNvSpPr/>
          <p:nvPr/>
        </p:nvSpPr>
        <p:spPr>
          <a:xfrm>
            <a:off x="4041648" y="740664"/>
            <a:ext cx="5001768" cy="2530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Engineering Projects</a:t>
            </a:r>
          </a:p>
          <a:p>
            <a:pPr algn="ctr"/>
            <a:r>
              <a:rPr lang="en-US" dirty="0"/>
              <a:t>______________________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Title:</a:t>
            </a:r>
            <a:endParaRPr lang="en-GB" dirty="0"/>
          </a:p>
          <a:p>
            <a:pPr algn="ctr"/>
            <a:r>
              <a:rPr lang="en-GB" dirty="0"/>
              <a:t>Small description</a:t>
            </a:r>
          </a:p>
          <a:p>
            <a:pPr algn="ctr"/>
            <a:r>
              <a:rPr lang="en-GB" dirty="0"/>
              <a:t>----------------------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FE54B-DFB3-A6E5-C393-45BD79BB6761}"/>
              </a:ext>
            </a:extLst>
          </p:cNvPr>
          <p:cNvSpPr/>
          <p:nvPr/>
        </p:nvSpPr>
        <p:spPr>
          <a:xfrm>
            <a:off x="4041648" y="4181856"/>
            <a:ext cx="5001768" cy="1078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Projects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4A899-C247-D441-BBEB-26EE4E7AF3FD}"/>
              </a:ext>
            </a:extLst>
          </p:cNvPr>
          <p:cNvSpPr/>
          <p:nvPr/>
        </p:nvSpPr>
        <p:spPr>
          <a:xfrm>
            <a:off x="4046220" y="5577840"/>
            <a:ext cx="5001768" cy="1078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Robotics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36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F6096-630F-68B1-13D4-E3570B8724C7}"/>
              </a:ext>
            </a:extLst>
          </p:cNvPr>
          <p:cNvSpPr/>
          <p:nvPr/>
        </p:nvSpPr>
        <p:spPr>
          <a:xfrm>
            <a:off x="4041648" y="740664"/>
            <a:ext cx="5001768" cy="2530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endParaRPr lang="en-US" dirty="0"/>
          </a:p>
          <a:p>
            <a:pPr algn="ctr"/>
            <a:r>
              <a:rPr lang="en-US" dirty="0"/>
              <a:t>Link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Image???</a:t>
            </a:r>
          </a:p>
        </p:txBody>
      </p:sp>
    </p:spTree>
    <p:extLst>
      <p:ext uri="{BB962C8B-B14F-4D97-AF65-F5344CB8AC3E}">
        <p14:creationId xmlns:p14="http://schemas.microsoft.com/office/powerpoint/2010/main" val="138750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Hung Dang</dc:creator>
  <cp:lastModifiedBy>The Hung Dang</cp:lastModifiedBy>
  <cp:revision>10</cp:revision>
  <dcterms:created xsi:type="dcterms:W3CDTF">2024-09-25T16:13:11Z</dcterms:created>
  <dcterms:modified xsi:type="dcterms:W3CDTF">2024-09-26T15:51:23Z</dcterms:modified>
</cp:coreProperties>
</file>