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1" r:id="rId6"/>
    <p:sldId id="260" r:id="rId7"/>
    <p:sldId id="25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EAD0-6804-607D-9A75-988503E6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4ED07-41E5-C2F8-EF58-2EDF7AFE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1334-640F-DF23-B21B-CCF9FA37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4714-4E8D-2A62-95DA-1D5E2252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E720-87A5-AFA7-8BC8-943115BD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0D7C-C471-4A3F-7FA1-1158A0C0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ADC3D-27C7-6008-4146-2C874D54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48D6-DA70-08AE-8FF0-51E153D3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48A8-025D-F84D-D2BF-E90BE709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D096-2AB7-1CB8-3E91-7636EAA5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AA7CA-C6DB-04B6-1BBF-7A94F13A0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3063-4384-98BC-98F1-CCF09DF6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D4A1-9E3D-47DD-0777-9538E9A8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782A-A255-8632-61D5-898953B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C428-C476-75C3-5830-68B150C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3DBB-F62B-782B-10D1-FFC593B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7DB4-A36E-4806-B2AB-ED99C59C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4EA1-F3EA-BB62-0191-CBFCFC6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418F-67A3-5ACA-4CEC-A311505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792A-CB7B-7350-E713-9A21F012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4DA0-3658-47EA-3422-369D49B7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95FB-7A9E-B8CC-41A5-72110BE6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5B14-6C85-3CB2-CC91-12B94494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0866-DFEF-D032-8E99-E7A60D77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C2EA-CEE0-A214-D940-703EA41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A1A4-819D-17BC-AB3A-79D36043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D939-48EC-6BE4-7D77-6B0AA693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54DA4-5817-4861-DF1C-12023A02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AE3AC-6701-042A-3468-5AD07CE1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FC3D-1022-3C12-7BF6-276B3349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14066-4C8A-76CF-6AED-F48F5D5D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0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37C-5013-EF40-28E9-B531E5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AF2A-1818-7AC4-05F9-E3D2B80C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BECE-69A5-1D51-7963-5AA8D942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F48C-9787-E5B9-7675-85628763E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1F300-E42E-A613-E50B-AD3D9DE5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E2F21-07A2-C9EF-409C-B6737BF0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E30AD-B3A2-F5F3-396E-F555C82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8DD22-311B-071B-D50D-810E6E35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19CC-FD38-1E1C-F3EC-29CD06E3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36302-F6E7-9A81-1425-2DD1C242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4BD12-CC02-F118-2B9A-771FF9D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1330-5E4D-990C-76BC-18B4E967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D412-450C-B982-73B5-3B1AE557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FF4F-6739-1361-D555-F30E4BD3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0D262-E9B8-2DA6-FA75-D38CD4C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258-E824-A3BE-9667-D458FC95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B079-7474-379A-F9DE-832250E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F0D6-9D89-D781-64EB-DAC0F90B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8805-C9C9-50EB-5378-84CEB2FF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0CB4-2E5C-8600-B4BC-49B5F0E6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55A1-5A87-6039-F7C9-A946B84A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4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12A9-AA0A-3D94-0D32-652C6FCB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60759-D11B-3864-10CF-C22EB09D5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5F08-0979-23AC-215B-825FDD9F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EF20-CCF2-43CE-6229-07236784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90D8-5BA3-2627-CFB2-3EF151B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D766-743A-0D39-C979-9C1EA595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224D-7DFF-F579-1820-4749E0E6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2E09-4E41-C489-1F57-31F9F199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CE4B-C391-A207-850A-1D28E5732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2D4E7-DEC5-40C0-B908-3911EDA4ED45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02AB-88EA-483E-C9EF-8A9DBB73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436-7D76-80F6-7389-4AF5073BD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794C0-CD8F-46E5-830A-64B95EF50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1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68BA25-DCC9-2608-8ABA-EF8B5A84A828}"/>
              </a:ext>
            </a:extLst>
          </p:cNvPr>
          <p:cNvSpPr/>
          <p:nvPr/>
        </p:nvSpPr>
        <p:spPr>
          <a:xfrm>
            <a:off x="6715125" y="381000"/>
            <a:ext cx="3400425" cy="1859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4F0E4-D0D2-B640-8A9F-F9BA96B7C982}"/>
              </a:ext>
            </a:extLst>
          </p:cNvPr>
          <p:cNvSpPr/>
          <p:nvPr/>
        </p:nvSpPr>
        <p:spPr>
          <a:xfrm>
            <a:off x="6978396" y="731520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935CA1-5FBD-FE66-622A-D88B565A52B9}"/>
              </a:ext>
            </a:extLst>
          </p:cNvPr>
          <p:cNvSpPr/>
          <p:nvPr/>
        </p:nvSpPr>
        <p:spPr>
          <a:xfrm>
            <a:off x="8385048" y="640080"/>
            <a:ext cx="1243584" cy="7315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F02D4-3173-DE3F-A126-4920DEB23614}"/>
              </a:ext>
            </a:extLst>
          </p:cNvPr>
          <p:cNvSpPr/>
          <p:nvPr/>
        </p:nvSpPr>
        <p:spPr>
          <a:xfrm>
            <a:off x="6978396" y="1371600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2F1FA-2C84-C0BE-688F-2D52B322E50A}"/>
              </a:ext>
            </a:extLst>
          </p:cNvPr>
          <p:cNvSpPr txBox="1"/>
          <p:nvPr/>
        </p:nvSpPr>
        <p:spPr>
          <a:xfrm>
            <a:off x="6715125" y="61079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DCB6-D536-FDA9-C158-1F20C18C92A1}"/>
              </a:ext>
            </a:extLst>
          </p:cNvPr>
          <p:cNvSpPr/>
          <p:nvPr/>
        </p:nvSpPr>
        <p:spPr>
          <a:xfrm>
            <a:off x="6715124" y="3748921"/>
            <a:ext cx="3400425" cy="1859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FC086-426B-7176-D8BE-CF20A3E2FEFE}"/>
              </a:ext>
            </a:extLst>
          </p:cNvPr>
          <p:cNvSpPr/>
          <p:nvPr/>
        </p:nvSpPr>
        <p:spPr>
          <a:xfrm>
            <a:off x="6978395" y="4099441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5E427-825C-D2C6-41C1-1EAB161CE7F6}"/>
              </a:ext>
            </a:extLst>
          </p:cNvPr>
          <p:cNvSpPr txBox="1"/>
          <p:nvPr/>
        </p:nvSpPr>
        <p:spPr>
          <a:xfrm>
            <a:off x="6715124" y="3429000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4C2496-E6FC-1A17-2910-74429081B223}"/>
              </a:ext>
            </a:extLst>
          </p:cNvPr>
          <p:cNvSpPr/>
          <p:nvPr/>
        </p:nvSpPr>
        <p:spPr>
          <a:xfrm>
            <a:off x="1203578" y="754380"/>
            <a:ext cx="1745742" cy="123444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layout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7FF44-DF05-27F4-7BCF-357DA4F4DEE2}"/>
              </a:ext>
            </a:extLst>
          </p:cNvPr>
          <p:cNvSpPr/>
          <p:nvPr/>
        </p:nvSpPr>
        <p:spPr>
          <a:xfrm>
            <a:off x="867906" y="3748920"/>
            <a:ext cx="3736098" cy="24486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3125-A149-09D5-9BAD-C983F51FB6DC}"/>
              </a:ext>
            </a:extLst>
          </p:cNvPr>
          <p:cNvSpPr/>
          <p:nvPr/>
        </p:nvSpPr>
        <p:spPr>
          <a:xfrm>
            <a:off x="1034744" y="4095002"/>
            <a:ext cx="2235712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9546D-5C29-24F6-E408-32F109700779}"/>
              </a:ext>
            </a:extLst>
          </p:cNvPr>
          <p:cNvSpPr txBox="1"/>
          <p:nvPr/>
        </p:nvSpPr>
        <p:spPr>
          <a:xfrm>
            <a:off x="1203578" y="3429000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99DD8-6515-3EBA-F6DF-38B5C317F9FC}"/>
              </a:ext>
            </a:extLst>
          </p:cNvPr>
          <p:cNvSpPr txBox="1"/>
          <p:nvPr/>
        </p:nvSpPr>
        <p:spPr>
          <a:xfrm>
            <a:off x="0" y="11667"/>
            <a:ext cx="2686050" cy="53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File structure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C8E67-F2B0-536F-A01E-19ED7F662068}"/>
              </a:ext>
            </a:extLst>
          </p:cNvPr>
          <p:cNvSpPr/>
          <p:nvPr/>
        </p:nvSpPr>
        <p:spPr>
          <a:xfrm>
            <a:off x="2192003" y="4786961"/>
            <a:ext cx="2043260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private-encryption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52C0F-00D4-E615-E243-66B2031861FD}"/>
              </a:ext>
            </a:extLst>
          </p:cNvPr>
          <p:cNvSpPr/>
          <p:nvPr/>
        </p:nvSpPr>
        <p:spPr>
          <a:xfrm>
            <a:off x="1270999" y="4783451"/>
            <a:ext cx="552264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EC756-0979-3B14-5CA0-41DC7AE529DA}"/>
              </a:ext>
            </a:extLst>
          </p:cNvPr>
          <p:cNvSpPr/>
          <p:nvPr/>
        </p:nvSpPr>
        <p:spPr>
          <a:xfrm>
            <a:off x="3437293" y="3958702"/>
            <a:ext cx="965214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6DCA67-3942-B828-BADD-2B8F96A9B906}"/>
              </a:ext>
            </a:extLst>
          </p:cNvPr>
          <p:cNvSpPr/>
          <p:nvPr/>
        </p:nvSpPr>
        <p:spPr>
          <a:xfrm>
            <a:off x="1270999" y="5470241"/>
            <a:ext cx="979271" cy="54864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07632-4485-6EB3-DD7C-E55EA3223A18}"/>
              </a:ext>
            </a:extLst>
          </p:cNvPr>
          <p:cNvSpPr/>
          <p:nvPr/>
        </p:nvSpPr>
        <p:spPr>
          <a:xfrm>
            <a:off x="2515304" y="5569193"/>
            <a:ext cx="1846086" cy="350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99DD8-6515-3EBA-F6DF-38B5C317F9FC}"/>
              </a:ext>
            </a:extLst>
          </p:cNvPr>
          <p:cNvSpPr txBox="1"/>
          <p:nvPr/>
        </p:nvSpPr>
        <p:spPr>
          <a:xfrm>
            <a:off x="0" y="11667"/>
            <a:ext cx="2686050" cy="53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Layout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9A86D-3646-B30F-7621-CE3BED6F69F1}"/>
              </a:ext>
            </a:extLst>
          </p:cNvPr>
          <p:cNvSpPr/>
          <p:nvPr/>
        </p:nvSpPr>
        <p:spPr>
          <a:xfrm>
            <a:off x="0" y="811293"/>
            <a:ext cx="12192000" cy="6035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16A7-BC36-E63A-A9AF-609E17F24B6F}"/>
              </a:ext>
            </a:extLst>
          </p:cNvPr>
          <p:cNvSpPr/>
          <p:nvPr/>
        </p:nvSpPr>
        <p:spPr>
          <a:xfrm>
            <a:off x="0" y="822960"/>
            <a:ext cx="12192000" cy="10820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r>
              <a:rPr lang="en-US" dirty="0"/>
              <a:t> (Not following scrolling)</a:t>
            </a:r>
          </a:p>
          <a:p>
            <a:pPr algn="r"/>
            <a:r>
              <a:rPr lang="en-US" dirty="0"/>
              <a:t>			</a:t>
            </a:r>
            <a:r>
              <a:rPr lang="en-US" sz="2400" b="1" i="1" dirty="0"/>
              <a:t>Community</a:t>
            </a:r>
            <a:r>
              <a:rPr lang="en-US" b="1" dirty="0"/>
              <a:t> | Private Encryption | </a:t>
            </a:r>
            <a:r>
              <a:rPr lang="en-US" b="1" i="1" dirty="0">
                <a:solidFill>
                  <a:schemeClr val="bg1"/>
                </a:solidFill>
              </a:rPr>
              <a:t>About</a:t>
            </a:r>
            <a:r>
              <a:rPr lang="en-US" b="1" dirty="0"/>
              <a:t> | API | </a:t>
            </a:r>
            <a:r>
              <a:rPr lang="en-US" b="1" dirty="0">
                <a:solidFill>
                  <a:srgbClr val="FF0000"/>
                </a:solidFill>
              </a:rPr>
              <a:t>Account</a:t>
            </a:r>
          </a:p>
          <a:p>
            <a:pPr algn="r"/>
            <a:r>
              <a:rPr lang="en-US" dirty="0"/>
              <a:t>(Login/Register – Profile/Logout)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0DA56-CD6B-2557-1D2F-5C41C58B46E8}"/>
              </a:ext>
            </a:extLst>
          </p:cNvPr>
          <p:cNvSpPr/>
          <p:nvPr/>
        </p:nvSpPr>
        <p:spPr>
          <a:xfrm>
            <a:off x="0" y="5632704"/>
            <a:ext cx="12192000" cy="12136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(Only appear at the end)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4D831-2CCC-3EA9-6477-4E48F4466F6C}"/>
              </a:ext>
            </a:extLst>
          </p:cNvPr>
          <p:cNvSpPr/>
          <p:nvPr/>
        </p:nvSpPr>
        <p:spPr>
          <a:xfrm>
            <a:off x="0" y="822960"/>
            <a:ext cx="2540000" cy="60233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Collapsiable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99DD8-6515-3EBA-F6DF-38B5C317F9FC}"/>
              </a:ext>
            </a:extLst>
          </p:cNvPr>
          <p:cNvSpPr txBox="1"/>
          <p:nvPr/>
        </p:nvSpPr>
        <p:spPr>
          <a:xfrm>
            <a:off x="0" y="11667"/>
            <a:ext cx="2686050" cy="53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Individual post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9A86D-3646-B30F-7621-CE3BED6F69F1}"/>
              </a:ext>
            </a:extLst>
          </p:cNvPr>
          <p:cNvSpPr/>
          <p:nvPr/>
        </p:nvSpPr>
        <p:spPr>
          <a:xfrm>
            <a:off x="0" y="811293"/>
            <a:ext cx="12192000" cy="6035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16A7-BC36-E63A-A9AF-609E17F24B6F}"/>
              </a:ext>
            </a:extLst>
          </p:cNvPr>
          <p:cNvSpPr/>
          <p:nvPr/>
        </p:nvSpPr>
        <p:spPr>
          <a:xfrm>
            <a:off x="0" y="822960"/>
            <a:ext cx="12192000" cy="10820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r>
              <a:rPr lang="en-US" dirty="0"/>
              <a:t> (Not following scrolling)</a:t>
            </a:r>
          </a:p>
          <a:p>
            <a:pPr algn="r"/>
            <a:r>
              <a:rPr lang="en-US" dirty="0"/>
              <a:t>			</a:t>
            </a:r>
            <a:r>
              <a:rPr lang="en-US" sz="2400" b="1" i="1" dirty="0"/>
              <a:t>Community</a:t>
            </a:r>
            <a:r>
              <a:rPr lang="en-US" b="1" dirty="0"/>
              <a:t> | Private Encryption | </a:t>
            </a:r>
            <a:r>
              <a:rPr lang="en-US" b="1" i="1" dirty="0">
                <a:solidFill>
                  <a:schemeClr val="bg1"/>
                </a:solidFill>
              </a:rPr>
              <a:t>About</a:t>
            </a:r>
            <a:r>
              <a:rPr lang="en-US" b="1" dirty="0"/>
              <a:t> | API | </a:t>
            </a:r>
            <a:r>
              <a:rPr lang="en-US" b="1" dirty="0">
                <a:solidFill>
                  <a:srgbClr val="FF0000"/>
                </a:solidFill>
              </a:rPr>
              <a:t>Account</a:t>
            </a:r>
          </a:p>
          <a:p>
            <a:pPr algn="r"/>
            <a:r>
              <a:rPr lang="en-US" dirty="0"/>
              <a:t>(Login/Register – Profile/Logout)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0DA56-CD6B-2557-1D2F-5C41C58B46E8}"/>
              </a:ext>
            </a:extLst>
          </p:cNvPr>
          <p:cNvSpPr/>
          <p:nvPr/>
        </p:nvSpPr>
        <p:spPr>
          <a:xfrm>
            <a:off x="0" y="5632704"/>
            <a:ext cx="12192000" cy="12136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(Only appear at the end)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4D831-2CCC-3EA9-6477-4E48F4466F6C}"/>
              </a:ext>
            </a:extLst>
          </p:cNvPr>
          <p:cNvSpPr/>
          <p:nvPr/>
        </p:nvSpPr>
        <p:spPr>
          <a:xfrm>
            <a:off x="0" y="822960"/>
            <a:ext cx="2540000" cy="60233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Collapsiable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E9BFB8-1277-DE27-0860-5BE2DE6FAF3D}"/>
              </a:ext>
            </a:extLst>
          </p:cNvPr>
          <p:cNvSpPr/>
          <p:nvPr/>
        </p:nvSpPr>
        <p:spPr>
          <a:xfrm>
            <a:off x="2540000" y="1905000"/>
            <a:ext cx="9652000" cy="37277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Date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|  | Key Copy Key</a:t>
            </a:r>
          </a:p>
          <a:p>
            <a:r>
              <a:rPr lang="en-US" dirty="0"/>
              <a:t>Explain about key</a:t>
            </a:r>
          </a:p>
          <a:p>
            <a:r>
              <a:rPr lang="en-US" dirty="0"/>
              <a:t>Copy path  to post with key | Copy path  to post without key </a:t>
            </a:r>
          </a:p>
          <a:p>
            <a:r>
              <a:rPr lang="en-US" dirty="0"/>
              <a:t>Decrypt |</a:t>
            </a:r>
          </a:p>
          <a:p>
            <a:r>
              <a:rPr lang="en-US" dirty="0"/>
              <a:t>Content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7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99DD8-6515-3EBA-F6DF-38B5C317F9FC}"/>
              </a:ext>
            </a:extLst>
          </p:cNvPr>
          <p:cNvSpPr txBox="1"/>
          <p:nvPr/>
        </p:nvSpPr>
        <p:spPr>
          <a:xfrm>
            <a:off x="0" y="11667"/>
            <a:ext cx="2686050" cy="53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Individual post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9A86D-3646-B30F-7621-CE3BED6F69F1}"/>
              </a:ext>
            </a:extLst>
          </p:cNvPr>
          <p:cNvSpPr/>
          <p:nvPr/>
        </p:nvSpPr>
        <p:spPr>
          <a:xfrm>
            <a:off x="0" y="811293"/>
            <a:ext cx="12192000" cy="6035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16A7-BC36-E63A-A9AF-609E17F24B6F}"/>
              </a:ext>
            </a:extLst>
          </p:cNvPr>
          <p:cNvSpPr/>
          <p:nvPr/>
        </p:nvSpPr>
        <p:spPr>
          <a:xfrm>
            <a:off x="0" y="822960"/>
            <a:ext cx="12192000" cy="10820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r>
              <a:rPr lang="en-US" dirty="0"/>
              <a:t> (Not following scrolling)</a:t>
            </a:r>
          </a:p>
          <a:p>
            <a:pPr algn="r"/>
            <a:r>
              <a:rPr lang="en-US" dirty="0"/>
              <a:t>			</a:t>
            </a:r>
            <a:r>
              <a:rPr lang="en-US" sz="2400" b="1" i="1" dirty="0"/>
              <a:t>Community</a:t>
            </a:r>
            <a:r>
              <a:rPr lang="en-US" b="1" dirty="0"/>
              <a:t> | Private Encryption | </a:t>
            </a:r>
            <a:r>
              <a:rPr lang="en-US" b="1" i="1" dirty="0">
                <a:solidFill>
                  <a:schemeClr val="bg1"/>
                </a:solidFill>
              </a:rPr>
              <a:t>About</a:t>
            </a:r>
            <a:r>
              <a:rPr lang="en-US" b="1" dirty="0"/>
              <a:t> | API | </a:t>
            </a:r>
            <a:r>
              <a:rPr lang="en-US" b="1" dirty="0">
                <a:solidFill>
                  <a:srgbClr val="FF0000"/>
                </a:solidFill>
              </a:rPr>
              <a:t>Account</a:t>
            </a:r>
          </a:p>
          <a:p>
            <a:pPr algn="r"/>
            <a:r>
              <a:rPr lang="en-US" dirty="0"/>
              <a:t>(Login/Register – Profile/Logout)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0DA56-CD6B-2557-1D2F-5C41C58B46E8}"/>
              </a:ext>
            </a:extLst>
          </p:cNvPr>
          <p:cNvSpPr/>
          <p:nvPr/>
        </p:nvSpPr>
        <p:spPr>
          <a:xfrm>
            <a:off x="0" y="5632704"/>
            <a:ext cx="12192000" cy="12136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(Only appear at the end)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4D831-2CCC-3EA9-6477-4E48F4466F6C}"/>
              </a:ext>
            </a:extLst>
          </p:cNvPr>
          <p:cNvSpPr/>
          <p:nvPr/>
        </p:nvSpPr>
        <p:spPr>
          <a:xfrm>
            <a:off x="0" y="822960"/>
            <a:ext cx="2540000" cy="60233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Collapsiable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E9BFB8-1277-DE27-0860-5BE2DE6FAF3D}"/>
              </a:ext>
            </a:extLst>
          </p:cNvPr>
          <p:cNvSpPr/>
          <p:nvPr/>
        </p:nvSpPr>
        <p:spPr>
          <a:xfrm>
            <a:off x="2540000" y="1905000"/>
            <a:ext cx="9652000" cy="37277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Username: |…| |Update|</a:t>
            </a:r>
          </a:p>
          <a:p>
            <a:r>
              <a:rPr lang="en-US" dirty="0"/>
              <a:t>Email: |…| |Change password|</a:t>
            </a:r>
          </a:p>
          <a:p>
            <a:endParaRPr lang="en-US" dirty="0"/>
          </a:p>
          <a:p>
            <a:r>
              <a:rPr lang="en-US" dirty="0"/>
              <a:t>Your saved keys</a:t>
            </a:r>
          </a:p>
          <a:p>
            <a:endParaRPr lang="en-US" dirty="0"/>
          </a:p>
          <a:p>
            <a:r>
              <a:rPr lang="en-US" dirty="0"/>
              <a:t>Your posts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Upload key and make it public</a:t>
            </a:r>
          </a:p>
        </p:txBody>
      </p:sp>
    </p:spTree>
    <p:extLst>
      <p:ext uri="{BB962C8B-B14F-4D97-AF65-F5344CB8AC3E}">
        <p14:creationId xmlns:p14="http://schemas.microsoft.com/office/powerpoint/2010/main" val="12366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AA416E-5DFD-75DD-0F6D-1A09E0DAF5F9}"/>
              </a:ext>
            </a:extLst>
          </p:cNvPr>
          <p:cNvSpPr/>
          <p:nvPr/>
        </p:nvSpPr>
        <p:spPr>
          <a:xfrm>
            <a:off x="2011680" y="1856232"/>
            <a:ext cx="5340096" cy="235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5ED4-A664-F761-D7D1-85FBDF24BC1C}"/>
              </a:ext>
            </a:extLst>
          </p:cNvPr>
          <p:cNvSpPr/>
          <p:nvPr/>
        </p:nvSpPr>
        <p:spPr>
          <a:xfrm>
            <a:off x="2048256" y="1987296"/>
            <a:ext cx="2014728" cy="7528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1BE29-35C9-12C6-D900-5FAD6551C098}"/>
              </a:ext>
            </a:extLst>
          </p:cNvPr>
          <p:cNvSpPr/>
          <p:nvPr/>
        </p:nvSpPr>
        <p:spPr>
          <a:xfrm>
            <a:off x="2048256" y="3331464"/>
            <a:ext cx="5266944" cy="7528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CFCAB-2557-0B8E-63ED-9BBB721342F0}"/>
              </a:ext>
            </a:extLst>
          </p:cNvPr>
          <p:cNvSpPr/>
          <p:nvPr/>
        </p:nvSpPr>
        <p:spPr>
          <a:xfrm>
            <a:off x="4387596" y="1987296"/>
            <a:ext cx="1338072" cy="7528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Icon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8F33E-3050-E571-128C-7CDDEAB73E4F}"/>
              </a:ext>
            </a:extLst>
          </p:cNvPr>
          <p:cNvSpPr/>
          <p:nvPr/>
        </p:nvSpPr>
        <p:spPr>
          <a:xfrm>
            <a:off x="5977128" y="1987296"/>
            <a:ext cx="1338072" cy="7528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Icon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52CEC-9265-793A-A82E-844D60B45CBA}"/>
              </a:ext>
            </a:extLst>
          </p:cNvPr>
          <p:cNvSpPr/>
          <p:nvPr/>
        </p:nvSpPr>
        <p:spPr>
          <a:xfrm>
            <a:off x="2048256" y="2843784"/>
            <a:ext cx="2014728" cy="3840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B0299-7F82-0459-E2C9-306AC0228196}"/>
              </a:ext>
            </a:extLst>
          </p:cNvPr>
          <p:cNvSpPr/>
          <p:nvPr/>
        </p:nvSpPr>
        <p:spPr>
          <a:xfrm>
            <a:off x="5300472" y="2843784"/>
            <a:ext cx="2014728" cy="3840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210D0-5310-B8FC-D2DE-8AE64059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35" y="1966708"/>
            <a:ext cx="181952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68BA25-DCC9-2608-8ABA-EF8B5A84A828}"/>
              </a:ext>
            </a:extLst>
          </p:cNvPr>
          <p:cNvSpPr/>
          <p:nvPr/>
        </p:nvSpPr>
        <p:spPr>
          <a:xfrm>
            <a:off x="6715125" y="381000"/>
            <a:ext cx="3400425" cy="1859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873B5-806C-51C3-D98C-753DEEE7B83C}"/>
              </a:ext>
            </a:extLst>
          </p:cNvPr>
          <p:cNvSpPr/>
          <p:nvPr/>
        </p:nvSpPr>
        <p:spPr>
          <a:xfrm>
            <a:off x="5306948" y="5730121"/>
            <a:ext cx="1408176" cy="12344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4F0E4-D0D2-B640-8A9F-F9BA96B7C982}"/>
              </a:ext>
            </a:extLst>
          </p:cNvPr>
          <p:cNvSpPr/>
          <p:nvPr/>
        </p:nvSpPr>
        <p:spPr>
          <a:xfrm>
            <a:off x="6978396" y="731520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935CA1-5FBD-FE66-622A-D88B565A52B9}"/>
              </a:ext>
            </a:extLst>
          </p:cNvPr>
          <p:cNvSpPr/>
          <p:nvPr/>
        </p:nvSpPr>
        <p:spPr>
          <a:xfrm>
            <a:off x="8385048" y="640080"/>
            <a:ext cx="1243584" cy="7315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F02D4-3173-DE3F-A126-4920DEB23614}"/>
              </a:ext>
            </a:extLst>
          </p:cNvPr>
          <p:cNvSpPr/>
          <p:nvPr/>
        </p:nvSpPr>
        <p:spPr>
          <a:xfrm>
            <a:off x="6978396" y="1371600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2F1FA-2C84-C0BE-688F-2D52B322E50A}"/>
              </a:ext>
            </a:extLst>
          </p:cNvPr>
          <p:cNvSpPr txBox="1"/>
          <p:nvPr/>
        </p:nvSpPr>
        <p:spPr>
          <a:xfrm>
            <a:off x="6715125" y="61079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Authentication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DCB6-D536-FDA9-C158-1F20C18C92A1}"/>
              </a:ext>
            </a:extLst>
          </p:cNvPr>
          <p:cNvSpPr/>
          <p:nvPr/>
        </p:nvSpPr>
        <p:spPr>
          <a:xfrm>
            <a:off x="6715124" y="3748921"/>
            <a:ext cx="3400425" cy="1859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FC086-426B-7176-D8BE-CF20A3E2FEFE}"/>
              </a:ext>
            </a:extLst>
          </p:cNvPr>
          <p:cNvSpPr/>
          <p:nvPr/>
        </p:nvSpPr>
        <p:spPr>
          <a:xfrm>
            <a:off x="6978395" y="4099441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3C448F-744C-BB3D-F4C4-254FEA650B3D}"/>
              </a:ext>
            </a:extLst>
          </p:cNvPr>
          <p:cNvSpPr/>
          <p:nvPr/>
        </p:nvSpPr>
        <p:spPr>
          <a:xfrm>
            <a:off x="8385047" y="4008001"/>
            <a:ext cx="1243584" cy="7315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BBD9D-A53C-931E-8089-DB55747E7BE7}"/>
              </a:ext>
            </a:extLst>
          </p:cNvPr>
          <p:cNvSpPr/>
          <p:nvPr/>
        </p:nvSpPr>
        <p:spPr>
          <a:xfrm>
            <a:off x="6978395" y="4739521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5E427-825C-D2C6-41C1-1EAB161CE7F6}"/>
              </a:ext>
            </a:extLst>
          </p:cNvPr>
          <p:cNvSpPr txBox="1"/>
          <p:nvPr/>
        </p:nvSpPr>
        <p:spPr>
          <a:xfrm>
            <a:off x="6715124" y="3429000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4C2496-E6FC-1A17-2910-74429081B223}"/>
              </a:ext>
            </a:extLst>
          </p:cNvPr>
          <p:cNvSpPr/>
          <p:nvPr/>
        </p:nvSpPr>
        <p:spPr>
          <a:xfrm>
            <a:off x="1203578" y="754380"/>
            <a:ext cx="1745742" cy="123444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layout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7FF44-DF05-27F4-7BCF-357DA4F4DEE2}"/>
              </a:ext>
            </a:extLst>
          </p:cNvPr>
          <p:cNvSpPr/>
          <p:nvPr/>
        </p:nvSpPr>
        <p:spPr>
          <a:xfrm>
            <a:off x="1396743" y="3748921"/>
            <a:ext cx="3400425" cy="1859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3125-A149-09D5-9BAD-C983F51FB6DC}"/>
              </a:ext>
            </a:extLst>
          </p:cNvPr>
          <p:cNvSpPr/>
          <p:nvPr/>
        </p:nvSpPr>
        <p:spPr>
          <a:xfrm>
            <a:off x="1660014" y="4099441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(Repo)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ECBD5B-0010-2DBC-480E-36FE4661356B}"/>
              </a:ext>
            </a:extLst>
          </p:cNvPr>
          <p:cNvSpPr/>
          <p:nvPr/>
        </p:nvSpPr>
        <p:spPr>
          <a:xfrm>
            <a:off x="3428616" y="4008001"/>
            <a:ext cx="1243584" cy="7315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EC756-0979-3B14-5CA0-41DC7AE529DA}"/>
              </a:ext>
            </a:extLst>
          </p:cNvPr>
          <p:cNvSpPr/>
          <p:nvPr/>
        </p:nvSpPr>
        <p:spPr>
          <a:xfrm>
            <a:off x="1660014" y="4739521"/>
            <a:ext cx="1255776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9546D-5C29-24F6-E408-32F109700779}"/>
              </a:ext>
            </a:extLst>
          </p:cNvPr>
          <p:cNvSpPr txBox="1"/>
          <p:nvPr/>
        </p:nvSpPr>
        <p:spPr>
          <a:xfrm>
            <a:off x="1396743" y="3429000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2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55E1-E60A-E966-B704-0376167A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8E5E-CA0E-5D0B-D505-79885A24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/profile - A general personal profile page.</a:t>
            </a:r>
          </a:p>
          <a:p>
            <a:r>
              <a:rPr lang="en-US" dirty="0"/>
              <a:t>/dashboard - A personalized dashboard with user-specific information.</a:t>
            </a:r>
          </a:p>
          <a:p>
            <a:r>
              <a:rPr lang="en-US" dirty="0"/>
              <a:t>/settings - A page for customizing account settings.</a:t>
            </a:r>
          </a:p>
          <a:p>
            <a:r>
              <a:rPr lang="en-US" dirty="0"/>
              <a:t>/my-account - A centralized account management page.</a:t>
            </a:r>
          </a:p>
          <a:p>
            <a:r>
              <a:rPr lang="en-US" dirty="0"/>
              <a:t>/portfolio - A page showcasing personal projects or work.</a:t>
            </a:r>
          </a:p>
          <a:p>
            <a:r>
              <a:rPr lang="en-US" dirty="0"/>
              <a:t>/activity - A log of user activities or interactions.</a:t>
            </a:r>
          </a:p>
          <a:p>
            <a:r>
              <a:rPr lang="en-US" dirty="0"/>
              <a:t>/messages - A personal inbox for messages or notifications.</a:t>
            </a:r>
          </a:p>
          <a:p>
            <a:r>
              <a:rPr lang="en-US" dirty="0"/>
              <a:t>/favorites - A collection of saved items or favorites.</a:t>
            </a:r>
          </a:p>
          <a:p>
            <a:r>
              <a:rPr lang="en-US" dirty="0"/>
              <a:t>/friends - A list of connections or friends.</a:t>
            </a:r>
          </a:p>
          <a:p>
            <a:r>
              <a:rPr lang="en-US" dirty="0"/>
              <a:t>/preferences - A page for managing user preferences.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325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Hung Dang</dc:creator>
  <cp:lastModifiedBy>The Hung Dang</cp:lastModifiedBy>
  <cp:revision>33</cp:revision>
  <dcterms:created xsi:type="dcterms:W3CDTF">2024-09-05T19:35:43Z</dcterms:created>
  <dcterms:modified xsi:type="dcterms:W3CDTF">2024-09-16T15:57:36Z</dcterms:modified>
</cp:coreProperties>
</file>