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549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9848-9174-7AD9-C874-4BA624D6B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A7EE-521B-C3CB-EDDF-9058B9505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42DC-3BB2-92B0-2F8B-930ADB95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09CA-4C25-4EB2-9EE9-B6AB4D43F2E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4486A-FCD0-E418-6E26-196EE11F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3B70-979D-AB3F-A9C1-BAD48504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2AA-4D6C-467C-B66B-095775076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9A51-564C-EA38-5492-50CBEA20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BCF73-D35F-8B55-EA1E-A4591795C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5769-9BE4-6C09-51BA-7AF1B432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09CA-4C25-4EB2-9EE9-B6AB4D43F2E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A956-4349-FDCD-3242-D60E077B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E5F2F-C741-ECC0-BEE2-4276A258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2AA-4D6C-467C-B66B-095775076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2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A505E-05FF-F099-A91D-5FF651483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41D07-443A-F37C-D56F-77214FF7B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F7CC-1375-D1CD-0362-A2551613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09CA-4C25-4EB2-9EE9-B6AB4D43F2E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3DBDD-EEC0-C53A-F205-99564DED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4A4D-79A5-1004-E60F-674642E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2AA-4D6C-467C-B66B-095775076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DA31-1950-6CDC-37D2-B4FCFBA6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F99F-C5DF-27BF-998E-FD575065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C9DF-A5EC-E8BF-4D19-0EC90550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09CA-4C25-4EB2-9EE9-B6AB4D43F2E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225A-1493-353D-FA19-B9B0AB9D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37DE-9595-721A-0924-A3BB8A27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2AA-4D6C-467C-B66B-095775076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2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D04B-3F24-6F39-9728-6679B96D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B8D7E-0CB8-542D-7CE2-5BF7E8615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BB2B-0585-9293-0B18-40578331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09CA-4C25-4EB2-9EE9-B6AB4D43F2E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8411-2AAC-F93C-D796-6B9BAF6C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50E6-C432-3B88-0070-C79F97C6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2AA-4D6C-467C-B66B-095775076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45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7D25-1C49-CD37-E296-4002A453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6513-26BD-3F1A-5EB3-ED4D8044C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28E48-3DBE-BCFC-C9A7-C38DA37F2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78A33-E0F1-AF7C-ED22-5C3DE1D0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09CA-4C25-4EB2-9EE9-B6AB4D43F2E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74DD-8932-8A15-6A20-8B78027A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37770-DFE9-652E-B8A9-6E418CC9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2AA-4D6C-467C-B66B-095775076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1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4B18-E028-8A1A-673C-824F4904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09942-5D17-5B9F-51BA-6DCC5944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75819-2387-6581-4968-D7512F667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9D701-1AC7-8E04-00DC-4C06C3FAE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5CE81-E92D-DDCA-AAB7-CAFDE59A0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C219C-53F1-68EA-6952-CE3B574A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09CA-4C25-4EB2-9EE9-B6AB4D43F2E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DC121-17E3-6B15-BB5F-0B8E69CC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A7C19-EDBE-DF90-D894-C71150AE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2AA-4D6C-467C-B66B-095775076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2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841E-76D4-1B99-A95C-8EFAAD2A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3F1F7-1C5A-E5D9-49EA-1575AF79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09CA-4C25-4EB2-9EE9-B6AB4D43F2E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8595D-1513-65A3-E7A7-214A5D95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30E1D-28A9-7967-6177-FC1766E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2AA-4D6C-467C-B66B-095775076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8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9CB26-16A4-852D-103E-AF1EEA52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09CA-4C25-4EB2-9EE9-B6AB4D43F2E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23476-18D9-20D5-E760-DA9F51A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21E46-62AA-720B-D171-D9114022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2AA-4D6C-467C-B66B-095775076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4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5E19-287C-21E9-8F7C-BC6C6014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91FC-39CF-3363-A926-29C31183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59991-5748-7C57-13AA-2850D0535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C1A8D-214B-3B21-78F0-DFCC9FA9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09CA-4C25-4EB2-9EE9-B6AB4D43F2E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57F38-E2B5-0DA4-6F59-75592247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D6DB5-B1D8-C370-695C-4448FBCF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2AA-4D6C-467C-B66B-095775076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9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C574-8072-D29D-DD85-615BC9B1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5AC40-4234-CE00-476E-CD7D7A6D4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6D404-A2CC-B919-38BD-F0D1FB29E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0C010-F61D-D0AF-8FE4-6ECB99F2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09CA-4C25-4EB2-9EE9-B6AB4D43F2E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C10AA-4FAA-1CF5-CEAA-D490BC4C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B5BA5-1C64-EF70-51CC-F3FC7462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2AA-4D6C-467C-B66B-095775076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78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B2C34-AB25-C613-F007-AE43A7D0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A61F6-6996-83E4-2A9B-9E6751591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99052-9E1B-9A30-E900-DEF678FDA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A09CA-4C25-4EB2-9EE9-B6AB4D43F2E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9141C-7AE9-5BB4-FCCA-47D2F027A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83CB-8CC9-C8C1-BA48-B8308B495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2FD2AA-4D6C-467C-B66B-095775076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3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thung9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2AC0-08B0-017C-B483-B8AE529BF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Seal Idea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73366-D6A4-6670-014D-0A0097A45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r>
              <a:rPr lang="en-US" dirty="0"/>
              <a:t>Dang The Hung</a:t>
            </a:r>
          </a:p>
          <a:p>
            <a:r>
              <a:rPr lang="en-GB" dirty="0">
                <a:hlinkClick r:id="rId2"/>
              </a:rPr>
              <a:t>https://github.com/dthung99</a:t>
            </a:r>
            <a:endParaRPr lang="en-US" dirty="0"/>
          </a:p>
          <a:p>
            <a:r>
              <a:rPr lang="en-GB" dirty="0"/>
              <a:t>edX usernames: Conquyhung</a:t>
            </a:r>
          </a:p>
          <a:p>
            <a:r>
              <a:rPr lang="en-GB" dirty="0"/>
              <a:t>Country: Viet Nam</a:t>
            </a:r>
          </a:p>
          <a:p>
            <a:r>
              <a:rPr lang="en-GB" dirty="0"/>
              <a:t>Current Location: London, UK</a:t>
            </a:r>
          </a:p>
          <a:p>
            <a:r>
              <a:rPr lang="en-GB" dirty="0"/>
              <a:t>Video record date: 18/10/2024</a:t>
            </a:r>
          </a:p>
        </p:txBody>
      </p:sp>
    </p:spTree>
    <p:extLst>
      <p:ext uri="{BB962C8B-B14F-4D97-AF65-F5344CB8AC3E}">
        <p14:creationId xmlns:p14="http://schemas.microsoft.com/office/powerpoint/2010/main" val="342221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Seal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 Hung Dang</dc:creator>
  <cp:lastModifiedBy>The Hung Dang</cp:lastModifiedBy>
  <cp:revision>2</cp:revision>
  <dcterms:created xsi:type="dcterms:W3CDTF">2024-10-18T21:39:13Z</dcterms:created>
  <dcterms:modified xsi:type="dcterms:W3CDTF">2024-10-18T21:46:21Z</dcterms:modified>
</cp:coreProperties>
</file>