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6"/>
  </p:notesMasterIdLst>
  <p:sldIdLst>
    <p:sldId id="269" r:id="rId2"/>
    <p:sldId id="270" r:id="rId3"/>
    <p:sldId id="271" r:id="rId4"/>
    <p:sldId id="272" r:id="rId5"/>
    <p:sldId id="273" r:id="rId6"/>
    <p:sldId id="274" r:id="rId7"/>
    <p:sldId id="275" r:id="rId8"/>
    <p:sldId id="276" r:id="rId9"/>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77"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14" d="100"/>
          <a:sy n="114" d="100"/>
        </p:scale>
        <p:origin x="36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85BAF0-6AF8-4F3C-A8AF-C773739D0F8A}" type="doc">
      <dgm:prSet loTypeId="urn:microsoft.com/office/officeart/2011/layout/ConvergingText" loCatId="process" qsTypeId="urn:microsoft.com/office/officeart/2005/8/quickstyle/simple1" qsCatId="simple" csTypeId="urn:microsoft.com/office/officeart/2005/8/colors/accent1_2" csCatId="accent1" phldr="1"/>
      <dgm:spPr/>
      <dgm:t>
        <a:bodyPr/>
        <a:lstStyle/>
        <a:p>
          <a:endParaRPr lang="en-US"/>
        </a:p>
      </dgm:t>
    </dgm:pt>
    <dgm:pt modelId="{1D95E2A6-B643-4F25-A610-55355C1AD1AB}">
      <dgm:prSet phldrT="[Text]"/>
      <dgm:spPr>
        <a:solidFill>
          <a:srgbClr val="C00000"/>
        </a:solidFill>
      </dgm:spPr>
      <dgm:t>
        <a:bodyPr/>
        <a:lstStyle/>
        <a:p>
          <a:r>
            <a:rPr lang="en-US" dirty="0"/>
            <a:t>Python and Pandas</a:t>
          </a:r>
        </a:p>
      </dgm:t>
    </dgm:pt>
    <dgm:pt modelId="{BA31B16F-F172-4412-AA09-B058CC3343F7}" type="parTrans" cxnId="{E1529BDC-548E-4852-990E-144F634F4388}">
      <dgm:prSet/>
      <dgm:spPr/>
      <dgm:t>
        <a:bodyPr/>
        <a:lstStyle/>
        <a:p>
          <a:endParaRPr lang="en-US"/>
        </a:p>
      </dgm:t>
    </dgm:pt>
    <dgm:pt modelId="{84B9E710-96E7-48DD-BFD7-63EAFD69B47B}" type="sibTrans" cxnId="{E1529BDC-548E-4852-990E-144F634F4388}">
      <dgm:prSet/>
      <dgm:spPr/>
      <dgm:t>
        <a:bodyPr/>
        <a:lstStyle/>
        <a:p>
          <a:endParaRPr lang="en-US"/>
        </a:p>
      </dgm:t>
    </dgm:pt>
    <dgm:pt modelId="{98219C8B-A4C7-4774-9071-D3694A259B18}">
      <dgm:prSet phldrT="[Text]"/>
      <dgm:spPr/>
      <dgm:t>
        <a:bodyPr/>
        <a:lstStyle/>
        <a:p>
          <a:endParaRPr lang="en-US" dirty="0"/>
        </a:p>
      </dgm:t>
    </dgm:pt>
    <dgm:pt modelId="{571E4CD5-17D2-49AA-BC1C-14693FBB4F6F}" type="parTrans" cxnId="{2DF0976E-21CE-47AC-9069-A63E0AACD5AD}">
      <dgm:prSet/>
      <dgm:spPr/>
      <dgm:t>
        <a:bodyPr/>
        <a:lstStyle/>
        <a:p>
          <a:endParaRPr lang="en-US"/>
        </a:p>
      </dgm:t>
    </dgm:pt>
    <dgm:pt modelId="{0B2F0316-4D99-4699-9223-159100D66A4C}" type="sibTrans" cxnId="{2DF0976E-21CE-47AC-9069-A63E0AACD5AD}">
      <dgm:prSet/>
      <dgm:spPr/>
      <dgm:t>
        <a:bodyPr/>
        <a:lstStyle/>
        <a:p>
          <a:endParaRPr lang="en-US"/>
        </a:p>
      </dgm:t>
    </dgm:pt>
    <dgm:pt modelId="{D0B6F420-5BF3-4C1A-ABC9-80A807C1689A}">
      <dgm:prSet phldrT="[Text]"/>
      <dgm:spPr/>
      <dgm:t>
        <a:bodyPr/>
        <a:lstStyle/>
        <a:p>
          <a:endParaRPr lang="en-US" dirty="0"/>
        </a:p>
      </dgm:t>
    </dgm:pt>
    <dgm:pt modelId="{6848A68F-8FD3-4B9C-96D7-202A1AB20DD4}" type="parTrans" cxnId="{6407D65A-FD61-4147-9A0F-902A4C13AD28}">
      <dgm:prSet/>
      <dgm:spPr/>
      <dgm:t>
        <a:bodyPr/>
        <a:lstStyle/>
        <a:p>
          <a:endParaRPr lang="en-US"/>
        </a:p>
      </dgm:t>
    </dgm:pt>
    <dgm:pt modelId="{CB2F57DA-269B-4FD7-B4D0-F2C787046478}" type="sibTrans" cxnId="{6407D65A-FD61-4147-9A0F-902A4C13AD28}">
      <dgm:prSet/>
      <dgm:spPr/>
      <dgm:t>
        <a:bodyPr/>
        <a:lstStyle/>
        <a:p>
          <a:endParaRPr lang="en-US"/>
        </a:p>
      </dgm:t>
    </dgm:pt>
    <dgm:pt modelId="{95146C43-F29F-4CA9-828C-72D17E3082A2}">
      <dgm:prSet phldrT="[Text]"/>
      <dgm:spPr/>
      <dgm:t>
        <a:bodyPr/>
        <a:lstStyle/>
        <a:p>
          <a:endParaRPr lang="en-US" dirty="0"/>
        </a:p>
      </dgm:t>
    </dgm:pt>
    <dgm:pt modelId="{2BE6D35F-F134-4CFD-80B9-381DCD530D50}" type="parTrans" cxnId="{73F12B28-15E3-401E-89E6-CEBB0B665147}">
      <dgm:prSet/>
      <dgm:spPr/>
      <dgm:t>
        <a:bodyPr/>
        <a:lstStyle/>
        <a:p>
          <a:endParaRPr lang="en-US"/>
        </a:p>
      </dgm:t>
    </dgm:pt>
    <dgm:pt modelId="{07FA5D69-FD4C-4956-9F57-D1EFF33E63B5}" type="sibTrans" cxnId="{73F12B28-15E3-401E-89E6-CEBB0B665147}">
      <dgm:prSet/>
      <dgm:spPr/>
      <dgm:t>
        <a:bodyPr/>
        <a:lstStyle/>
        <a:p>
          <a:endParaRPr lang="en-US"/>
        </a:p>
      </dgm:t>
    </dgm:pt>
    <dgm:pt modelId="{F1CCA197-4F8A-40CE-BEC5-1E588F4CFB64}" type="pres">
      <dgm:prSet presAssocID="{4085BAF0-6AF8-4F3C-A8AF-C773739D0F8A}" presName="Name0" presStyleCnt="0">
        <dgm:presLayoutVars>
          <dgm:chMax/>
          <dgm:chPref val="1"/>
          <dgm:dir/>
          <dgm:animOne val="branch"/>
          <dgm:animLvl val="lvl"/>
          <dgm:resizeHandles/>
        </dgm:presLayoutVars>
      </dgm:prSet>
      <dgm:spPr/>
    </dgm:pt>
    <dgm:pt modelId="{258FA8E9-9E00-4C91-B3F0-0D17E5E09DC4}" type="pres">
      <dgm:prSet presAssocID="{1D95E2A6-B643-4F25-A610-55355C1AD1AB}" presName="composite" presStyleCnt="0"/>
      <dgm:spPr/>
    </dgm:pt>
    <dgm:pt modelId="{36B46569-A51B-4EAD-A23C-A71A8CD7DB89}" type="pres">
      <dgm:prSet presAssocID="{1D95E2A6-B643-4F25-A610-55355C1AD1AB}" presName="ParentAccent1" presStyleLbl="alignNode1" presStyleIdx="0" presStyleCnt="34"/>
      <dgm:spPr>
        <a:solidFill>
          <a:srgbClr val="C00000"/>
        </a:solidFill>
      </dgm:spPr>
    </dgm:pt>
    <dgm:pt modelId="{3C6EA251-AADE-4D5D-87CF-A35306C84A4B}" type="pres">
      <dgm:prSet presAssocID="{1D95E2A6-B643-4F25-A610-55355C1AD1AB}" presName="ParentAccent2" presStyleLbl="alignNode1" presStyleIdx="1" presStyleCnt="34"/>
      <dgm:spPr>
        <a:solidFill>
          <a:srgbClr val="C00000"/>
        </a:solidFill>
      </dgm:spPr>
    </dgm:pt>
    <dgm:pt modelId="{58760E6C-B23B-4E0B-AEDC-7C0463137648}" type="pres">
      <dgm:prSet presAssocID="{1D95E2A6-B643-4F25-A610-55355C1AD1AB}" presName="ParentAccent3" presStyleLbl="alignNode1" presStyleIdx="2" presStyleCnt="34"/>
      <dgm:spPr>
        <a:solidFill>
          <a:srgbClr val="C00000"/>
        </a:solidFill>
      </dgm:spPr>
    </dgm:pt>
    <dgm:pt modelId="{C47F506C-F2D0-497A-BEA1-BADECC1DDC89}" type="pres">
      <dgm:prSet presAssocID="{1D95E2A6-B643-4F25-A610-55355C1AD1AB}" presName="ParentAccent4" presStyleLbl="alignNode1" presStyleIdx="3" presStyleCnt="34"/>
      <dgm:spPr>
        <a:solidFill>
          <a:srgbClr val="C00000"/>
        </a:solidFill>
      </dgm:spPr>
    </dgm:pt>
    <dgm:pt modelId="{5B906591-7491-4C3A-9979-2CDF0F6D500B}" type="pres">
      <dgm:prSet presAssocID="{1D95E2A6-B643-4F25-A610-55355C1AD1AB}" presName="ParentAccent5" presStyleLbl="alignNode1" presStyleIdx="4" presStyleCnt="34"/>
      <dgm:spPr>
        <a:solidFill>
          <a:srgbClr val="C00000"/>
        </a:solidFill>
      </dgm:spPr>
    </dgm:pt>
    <dgm:pt modelId="{083D7129-1F9C-4E7D-B485-EE8E25FA5528}" type="pres">
      <dgm:prSet presAssocID="{1D95E2A6-B643-4F25-A610-55355C1AD1AB}" presName="ParentAccent6" presStyleLbl="alignNode1" presStyleIdx="5" presStyleCnt="34"/>
      <dgm:spPr>
        <a:solidFill>
          <a:srgbClr val="C00000"/>
        </a:solidFill>
      </dgm:spPr>
    </dgm:pt>
    <dgm:pt modelId="{DB1B3730-DA69-4865-A0FC-3B4152123093}" type="pres">
      <dgm:prSet presAssocID="{1D95E2A6-B643-4F25-A610-55355C1AD1AB}" presName="ParentAccent7" presStyleLbl="alignNode1" presStyleIdx="6" presStyleCnt="34"/>
      <dgm:spPr>
        <a:solidFill>
          <a:srgbClr val="C00000"/>
        </a:solidFill>
      </dgm:spPr>
    </dgm:pt>
    <dgm:pt modelId="{75366A0E-0935-4177-A370-EA89D6635A77}" type="pres">
      <dgm:prSet presAssocID="{1D95E2A6-B643-4F25-A610-55355C1AD1AB}" presName="ParentAccent8" presStyleLbl="alignNode1" presStyleIdx="7" presStyleCnt="34"/>
      <dgm:spPr>
        <a:solidFill>
          <a:srgbClr val="C00000"/>
        </a:solidFill>
      </dgm:spPr>
    </dgm:pt>
    <dgm:pt modelId="{83C1550E-D933-4490-8743-FB869CD947C3}" type="pres">
      <dgm:prSet presAssocID="{1D95E2A6-B643-4F25-A610-55355C1AD1AB}" presName="ParentAccent9" presStyleLbl="alignNode1" presStyleIdx="8" presStyleCnt="34"/>
      <dgm:spPr>
        <a:solidFill>
          <a:srgbClr val="C00000"/>
        </a:solidFill>
      </dgm:spPr>
    </dgm:pt>
    <dgm:pt modelId="{C0AFB42C-8995-4825-A84F-6FC347BEF13F}" type="pres">
      <dgm:prSet presAssocID="{1D95E2A6-B643-4F25-A610-55355C1AD1AB}" presName="ParentAccent10" presStyleLbl="alignNode1" presStyleIdx="9" presStyleCnt="34"/>
      <dgm:spPr>
        <a:solidFill>
          <a:srgbClr val="C00000"/>
        </a:solidFill>
      </dgm:spPr>
    </dgm:pt>
    <dgm:pt modelId="{A8207DCB-01B1-4205-9FA0-0E27BFD15A4C}" type="pres">
      <dgm:prSet presAssocID="{1D95E2A6-B643-4F25-A610-55355C1AD1AB}" presName="Parent" presStyleLbl="alignNode1" presStyleIdx="10" presStyleCnt="34">
        <dgm:presLayoutVars>
          <dgm:chMax val="5"/>
          <dgm:chPref val="3"/>
          <dgm:bulletEnabled val="1"/>
        </dgm:presLayoutVars>
      </dgm:prSet>
      <dgm:spPr/>
    </dgm:pt>
    <dgm:pt modelId="{2D5E57F7-E220-4361-AD4C-FF5E8A0D7349}" type="pres">
      <dgm:prSet presAssocID="{98219C8B-A4C7-4774-9071-D3694A259B18}" presName="Child1Accent1" presStyleLbl="alignNode1" presStyleIdx="11" presStyleCnt="34"/>
      <dgm:spPr>
        <a:solidFill>
          <a:srgbClr val="0070C0"/>
        </a:solidFill>
        <a:ln>
          <a:solidFill>
            <a:srgbClr val="002060"/>
          </a:solidFill>
        </a:ln>
      </dgm:spPr>
    </dgm:pt>
    <dgm:pt modelId="{B1649E68-7C81-4A43-9490-56848C19B432}" type="pres">
      <dgm:prSet presAssocID="{98219C8B-A4C7-4774-9071-D3694A259B18}" presName="Child1Accent2" presStyleLbl="alignNode1" presStyleIdx="12" presStyleCnt="34"/>
      <dgm:spPr>
        <a:solidFill>
          <a:srgbClr val="0070C0"/>
        </a:solidFill>
        <a:ln>
          <a:solidFill>
            <a:srgbClr val="002060"/>
          </a:solidFill>
        </a:ln>
      </dgm:spPr>
    </dgm:pt>
    <dgm:pt modelId="{D26B3CC3-7248-4CDA-9272-DA703FA2B3AF}" type="pres">
      <dgm:prSet presAssocID="{98219C8B-A4C7-4774-9071-D3694A259B18}" presName="Child1Accent3" presStyleLbl="alignNode1" presStyleIdx="13" presStyleCnt="34"/>
      <dgm:spPr>
        <a:solidFill>
          <a:srgbClr val="0070C0"/>
        </a:solidFill>
        <a:ln>
          <a:solidFill>
            <a:srgbClr val="002060"/>
          </a:solidFill>
        </a:ln>
      </dgm:spPr>
    </dgm:pt>
    <dgm:pt modelId="{2B89951A-E3D0-423B-9612-9D0D365C732B}" type="pres">
      <dgm:prSet presAssocID="{98219C8B-A4C7-4774-9071-D3694A259B18}" presName="Child1Accent4" presStyleLbl="alignNode1" presStyleIdx="14" presStyleCnt="34"/>
      <dgm:spPr>
        <a:solidFill>
          <a:srgbClr val="0070C0"/>
        </a:solidFill>
        <a:ln>
          <a:solidFill>
            <a:srgbClr val="002060"/>
          </a:solidFill>
        </a:ln>
      </dgm:spPr>
    </dgm:pt>
    <dgm:pt modelId="{DC76A994-756F-41DF-8B43-683D39D8E5BA}" type="pres">
      <dgm:prSet presAssocID="{98219C8B-A4C7-4774-9071-D3694A259B18}" presName="Child1Accent5" presStyleLbl="alignNode1" presStyleIdx="15" presStyleCnt="34"/>
      <dgm:spPr>
        <a:solidFill>
          <a:srgbClr val="0070C0"/>
        </a:solidFill>
        <a:ln>
          <a:solidFill>
            <a:srgbClr val="002060"/>
          </a:solidFill>
        </a:ln>
      </dgm:spPr>
    </dgm:pt>
    <dgm:pt modelId="{4A405F1E-87A6-40AF-8CF1-DB691B89F9AE}" type="pres">
      <dgm:prSet presAssocID="{98219C8B-A4C7-4774-9071-D3694A259B18}" presName="Child1Accent6" presStyleLbl="alignNode1" presStyleIdx="16" presStyleCnt="34"/>
      <dgm:spPr>
        <a:solidFill>
          <a:srgbClr val="0070C0"/>
        </a:solidFill>
        <a:ln>
          <a:solidFill>
            <a:srgbClr val="002060"/>
          </a:solidFill>
        </a:ln>
      </dgm:spPr>
    </dgm:pt>
    <dgm:pt modelId="{AD5B492D-2729-427B-A24D-96B5C2D53806}" type="pres">
      <dgm:prSet presAssocID="{98219C8B-A4C7-4774-9071-D3694A259B18}" presName="Child1Accent7" presStyleLbl="alignNode1" presStyleIdx="17" presStyleCnt="34"/>
      <dgm:spPr>
        <a:solidFill>
          <a:srgbClr val="0070C0"/>
        </a:solidFill>
        <a:ln>
          <a:solidFill>
            <a:srgbClr val="002060"/>
          </a:solidFill>
        </a:ln>
      </dgm:spPr>
    </dgm:pt>
    <dgm:pt modelId="{985C4D57-DC4C-4533-9545-10037178AA07}" type="pres">
      <dgm:prSet presAssocID="{98219C8B-A4C7-4774-9071-D3694A259B18}" presName="Child1Accent8" presStyleLbl="alignNode1" presStyleIdx="18" presStyleCnt="34"/>
      <dgm:spPr/>
    </dgm:pt>
    <dgm:pt modelId="{FD26B4AA-6BAE-4478-BEF4-1798A980B926}" type="pres">
      <dgm:prSet presAssocID="{98219C8B-A4C7-4774-9071-D3694A259B18}" presName="Child1Accent9" presStyleLbl="alignNode1" presStyleIdx="19" presStyleCnt="34"/>
      <dgm:spPr/>
    </dgm:pt>
    <dgm:pt modelId="{BD4BD114-2BA8-41A1-979F-5671C06110A0}" type="pres">
      <dgm:prSet presAssocID="{98219C8B-A4C7-4774-9071-D3694A259B18}" presName="Child1" presStyleLbl="revTx" presStyleIdx="0" presStyleCnt="3">
        <dgm:presLayoutVars>
          <dgm:chMax/>
          <dgm:chPref val="0"/>
          <dgm:bulletEnabled val="1"/>
        </dgm:presLayoutVars>
      </dgm:prSet>
      <dgm:spPr/>
    </dgm:pt>
    <dgm:pt modelId="{5DB2F889-BE0C-488E-9299-E83B2F2885CC}" type="pres">
      <dgm:prSet presAssocID="{D0B6F420-5BF3-4C1A-ABC9-80A807C1689A}" presName="Child2Accent1" presStyleLbl="alignNode1" presStyleIdx="20" presStyleCnt="34"/>
      <dgm:spPr>
        <a:solidFill>
          <a:srgbClr val="92D050"/>
        </a:solidFill>
        <a:ln>
          <a:solidFill>
            <a:schemeClr val="tx2"/>
          </a:solidFill>
        </a:ln>
      </dgm:spPr>
    </dgm:pt>
    <dgm:pt modelId="{9502D3BB-D9EC-431D-AABB-3794E7DC64C9}" type="pres">
      <dgm:prSet presAssocID="{D0B6F420-5BF3-4C1A-ABC9-80A807C1689A}" presName="Child2Accent2" presStyleLbl="alignNode1" presStyleIdx="21" presStyleCnt="34"/>
      <dgm:spPr>
        <a:solidFill>
          <a:srgbClr val="92D050"/>
        </a:solidFill>
        <a:ln>
          <a:solidFill>
            <a:schemeClr val="tx2"/>
          </a:solidFill>
        </a:ln>
      </dgm:spPr>
    </dgm:pt>
    <dgm:pt modelId="{FF337699-D28D-4D6E-B439-72601FA02731}" type="pres">
      <dgm:prSet presAssocID="{D0B6F420-5BF3-4C1A-ABC9-80A807C1689A}" presName="Child2Accent3" presStyleLbl="alignNode1" presStyleIdx="22" presStyleCnt="34"/>
      <dgm:spPr>
        <a:solidFill>
          <a:srgbClr val="92D050"/>
        </a:solidFill>
        <a:ln>
          <a:solidFill>
            <a:schemeClr val="tx2"/>
          </a:solidFill>
        </a:ln>
      </dgm:spPr>
    </dgm:pt>
    <dgm:pt modelId="{E840FFBA-D002-4134-AF27-8769BB97E4D4}" type="pres">
      <dgm:prSet presAssocID="{D0B6F420-5BF3-4C1A-ABC9-80A807C1689A}" presName="Child2Accent4" presStyleLbl="alignNode1" presStyleIdx="23" presStyleCnt="34"/>
      <dgm:spPr>
        <a:solidFill>
          <a:srgbClr val="92D050"/>
        </a:solidFill>
        <a:ln>
          <a:solidFill>
            <a:schemeClr val="tx2"/>
          </a:solidFill>
        </a:ln>
      </dgm:spPr>
    </dgm:pt>
    <dgm:pt modelId="{45A2F04C-0D87-42A0-8AC7-BC1A7B9FB22B}" type="pres">
      <dgm:prSet presAssocID="{D0B6F420-5BF3-4C1A-ABC9-80A807C1689A}" presName="Child2Accent5" presStyleLbl="alignNode1" presStyleIdx="24" presStyleCnt="34"/>
      <dgm:spPr>
        <a:solidFill>
          <a:srgbClr val="92D050"/>
        </a:solidFill>
        <a:ln>
          <a:solidFill>
            <a:schemeClr val="tx2"/>
          </a:solidFill>
        </a:ln>
      </dgm:spPr>
    </dgm:pt>
    <dgm:pt modelId="{53B4572E-AD95-4092-8A68-A9C62C9247B4}" type="pres">
      <dgm:prSet presAssocID="{D0B6F420-5BF3-4C1A-ABC9-80A807C1689A}" presName="Child2Accent6" presStyleLbl="alignNode1" presStyleIdx="25" presStyleCnt="34"/>
      <dgm:spPr>
        <a:solidFill>
          <a:srgbClr val="92D050"/>
        </a:solidFill>
        <a:ln>
          <a:solidFill>
            <a:schemeClr val="tx2"/>
          </a:solidFill>
        </a:ln>
      </dgm:spPr>
    </dgm:pt>
    <dgm:pt modelId="{9A6B3EC5-8AC4-4B90-9399-95390100C447}" type="pres">
      <dgm:prSet presAssocID="{D0B6F420-5BF3-4C1A-ABC9-80A807C1689A}" presName="Child2Accent7" presStyleLbl="alignNode1" presStyleIdx="26" presStyleCnt="34"/>
      <dgm:spPr/>
    </dgm:pt>
    <dgm:pt modelId="{46AE931C-42D4-4361-B372-ED499EFDA4C3}" type="pres">
      <dgm:prSet presAssocID="{D0B6F420-5BF3-4C1A-ABC9-80A807C1689A}" presName="Child2" presStyleLbl="revTx" presStyleIdx="1" presStyleCnt="3">
        <dgm:presLayoutVars>
          <dgm:chMax/>
          <dgm:chPref val="0"/>
          <dgm:bulletEnabled val="1"/>
        </dgm:presLayoutVars>
      </dgm:prSet>
      <dgm:spPr/>
    </dgm:pt>
    <dgm:pt modelId="{3C8192F1-96A3-4162-85EB-7B97EEAADA4D}" type="pres">
      <dgm:prSet presAssocID="{95146C43-F29F-4CA9-828C-72D17E3082A2}" presName="Child3Accent1" presStyleLbl="alignNode1" presStyleIdx="27" presStyleCnt="34"/>
      <dgm:spPr>
        <a:solidFill>
          <a:srgbClr val="FFC000"/>
        </a:solidFill>
        <a:ln>
          <a:solidFill>
            <a:srgbClr val="002060"/>
          </a:solidFill>
        </a:ln>
      </dgm:spPr>
    </dgm:pt>
    <dgm:pt modelId="{31E13207-80E5-45C8-BFE5-0C694A06BDCD}" type="pres">
      <dgm:prSet presAssocID="{95146C43-F29F-4CA9-828C-72D17E3082A2}" presName="Child3Accent2" presStyleLbl="alignNode1" presStyleIdx="28" presStyleCnt="34"/>
      <dgm:spPr>
        <a:solidFill>
          <a:srgbClr val="FFC000"/>
        </a:solidFill>
        <a:ln>
          <a:solidFill>
            <a:srgbClr val="002060"/>
          </a:solidFill>
        </a:ln>
      </dgm:spPr>
    </dgm:pt>
    <dgm:pt modelId="{2F7FDF79-8B26-431F-99E6-E09CC2F8B2A6}" type="pres">
      <dgm:prSet presAssocID="{95146C43-F29F-4CA9-828C-72D17E3082A2}" presName="Child3Accent3" presStyleLbl="alignNode1" presStyleIdx="29" presStyleCnt="34"/>
      <dgm:spPr>
        <a:solidFill>
          <a:srgbClr val="FFC000"/>
        </a:solidFill>
        <a:ln>
          <a:solidFill>
            <a:srgbClr val="002060"/>
          </a:solidFill>
        </a:ln>
      </dgm:spPr>
    </dgm:pt>
    <dgm:pt modelId="{8742767A-C037-4BF7-976C-3E207F58D21E}" type="pres">
      <dgm:prSet presAssocID="{95146C43-F29F-4CA9-828C-72D17E3082A2}" presName="Child3Accent4" presStyleLbl="alignNode1" presStyleIdx="30" presStyleCnt="34"/>
      <dgm:spPr>
        <a:solidFill>
          <a:srgbClr val="FFC000"/>
        </a:solidFill>
        <a:ln>
          <a:solidFill>
            <a:srgbClr val="002060"/>
          </a:solidFill>
        </a:ln>
      </dgm:spPr>
    </dgm:pt>
    <dgm:pt modelId="{EEF9B38A-5287-4556-9FB1-403E3A496C72}" type="pres">
      <dgm:prSet presAssocID="{95146C43-F29F-4CA9-828C-72D17E3082A2}" presName="Child3Accent5" presStyleLbl="alignNode1" presStyleIdx="31" presStyleCnt="34"/>
      <dgm:spPr>
        <a:solidFill>
          <a:srgbClr val="FFC000"/>
        </a:solidFill>
        <a:ln>
          <a:solidFill>
            <a:srgbClr val="002060"/>
          </a:solidFill>
        </a:ln>
      </dgm:spPr>
    </dgm:pt>
    <dgm:pt modelId="{055C0C52-C5C3-4A6B-A6E4-DE771ECE194F}" type="pres">
      <dgm:prSet presAssocID="{95146C43-F29F-4CA9-828C-72D17E3082A2}" presName="Child3Accent6" presStyleLbl="alignNode1" presStyleIdx="32" presStyleCnt="34"/>
      <dgm:spPr>
        <a:solidFill>
          <a:srgbClr val="FFC000"/>
        </a:solidFill>
        <a:ln>
          <a:solidFill>
            <a:srgbClr val="002060"/>
          </a:solidFill>
        </a:ln>
      </dgm:spPr>
    </dgm:pt>
    <dgm:pt modelId="{1F3F7810-838B-46A6-B641-7A76B54F72B9}" type="pres">
      <dgm:prSet presAssocID="{95146C43-F29F-4CA9-828C-72D17E3082A2}" presName="Child3Accent7" presStyleLbl="alignNode1" presStyleIdx="33" presStyleCnt="34"/>
      <dgm:spPr>
        <a:solidFill>
          <a:srgbClr val="FFC000"/>
        </a:solidFill>
        <a:ln>
          <a:solidFill>
            <a:srgbClr val="002060"/>
          </a:solidFill>
        </a:ln>
      </dgm:spPr>
    </dgm:pt>
    <dgm:pt modelId="{470594A7-38B9-4C92-8D31-6965D11D1319}" type="pres">
      <dgm:prSet presAssocID="{95146C43-F29F-4CA9-828C-72D17E3082A2}" presName="Child3" presStyleLbl="revTx" presStyleIdx="2" presStyleCnt="3">
        <dgm:presLayoutVars>
          <dgm:chMax/>
          <dgm:chPref val="0"/>
          <dgm:bulletEnabled val="1"/>
        </dgm:presLayoutVars>
      </dgm:prSet>
      <dgm:spPr/>
    </dgm:pt>
  </dgm:ptLst>
  <dgm:cxnLst>
    <dgm:cxn modelId="{27BB4B24-F5C4-4C6D-B3CF-DECEF9ADE76A}" type="presOf" srcId="{95146C43-F29F-4CA9-828C-72D17E3082A2}" destId="{470594A7-38B9-4C92-8D31-6965D11D1319}" srcOrd="0" destOrd="0" presId="urn:microsoft.com/office/officeart/2011/layout/ConvergingText"/>
    <dgm:cxn modelId="{73F12B28-15E3-401E-89E6-CEBB0B665147}" srcId="{1D95E2A6-B643-4F25-A610-55355C1AD1AB}" destId="{95146C43-F29F-4CA9-828C-72D17E3082A2}" srcOrd="2" destOrd="0" parTransId="{2BE6D35F-F134-4CFD-80B9-381DCD530D50}" sibTransId="{07FA5D69-FD4C-4956-9F57-D1EFF33E63B5}"/>
    <dgm:cxn modelId="{5308AE68-DFAE-4C3A-B150-F441E6D3B9EE}" type="presOf" srcId="{1D95E2A6-B643-4F25-A610-55355C1AD1AB}" destId="{A8207DCB-01B1-4205-9FA0-0E27BFD15A4C}" srcOrd="0" destOrd="0" presId="urn:microsoft.com/office/officeart/2011/layout/ConvergingText"/>
    <dgm:cxn modelId="{BAE58569-F5E2-4986-847C-F811AF80A9FB}" type="presOf" srcId="{D0B6F420-5BF3-4C1A-ABC9-80A807C1689A}" destId="{46AE931C-42D4-4361-B372-ED499EFDA4C3}" srcOrd="0" destOrd="0" presId="urn:microsoft.com/office/officeart/2011/layout/ConvergingText"/>
    <dgm:cxn modelId="{2DF0976E-21CE-47AC-9069-A63E0AACD5AD}" srcId="{1D95E2A6-B643-4F25-A610-55355C1AD1AB}" destId="{98219C8B-A4C7-4774-9071-D3694A259B18}" srcOrd="0" destOrd="0" parTransId="{571E4CD5-17D2-49AA-BC1C-14693FBB4F6F}" sibTransId="{0B2F0316-4D99-4699-9223-159100D66A4C}"/>
    <dgm:cxn modelId="{3EA1B24E-DEE5-44A5-8375-3F97FEE717DE}" type="presOf" srcId="{4085BAF0-6AF8-4F3C-A8AF-C773739D0F8A}" destId="{F1CCA197-4F8A-40CE-BEC5-1E588F4CFB64}" srcOrd="0" destOrd="0" presId="urn:microsoft.com/office/officeart/2011/layout/ConvergingText"/>
    <dgm:cxn modelId="{6407D65A-FD61-4147-9A0F-902A4C13AD28}" srcId="{1D95E2A6-B643-4F25-A610-55355C1AD1AB}" destId="{D0B6F420-5BF3-4C1A-ABC9-80A807C1689A}" srcOrd="1" destOrd="0" parTransId="{6848A68F-8FD3-4B9C-96D7-202A1AB20DD4}" sibTransId="{CB2F57DA-269B-4FD7-B4D0-F2C787046478}"/>
    <dgm:cxn modelId="{90E68BCF-7529-4EE7-A2E3-339C9B6A4DDC}" type="presOf" srcId="{98219C8B-A4C7-4774-9071-D3694A259B18}" destId="{BD4BD114-2BA8-41A1-979F-5671C06110A0}" srcOrd="0" destOrd="0" presId="urn:microsoft.com/office/officeart/2011/layout/ConvergingText"/>
    <dgm:cxn modelId="{E1529BDC-548E-4852-990E-144F634F4388}" srcId="{4085BAF0-6AF8-4F3C-A8AF-C773739D0F8A}" destId="{1D95E2A6-B643-4F25-A610-55355C1AD1AB}" srcOrd="0" destOrd="0" parTransId="{BA31B16F-F172-4412-AA09-B058CC3343F7}" sibTransId="{84B9E710-96E7-48DD-BFD7-63EAFD69B47B}"/>
    <dgm:cxn modelId="{7D5677F8-9054-42F9-BFE8-51B35DA2467E}" type="presParOf" srcId="{F1CCA197-4F8A-40CE-BEC5-1E588F4CFB64}" destId="{258FA8E9-9E00-4C91-B3F0-0D17E5E09DC4}" srcOrd="0" destOrd="0" presId="urn:microsoft.com/office/officeart/2011/layout/ConvergingText"/>
    <dgm:cxn modelId="{F17F74BF-45FA-4E49-9BE5-984777A19809}" type="presParOf" srcId="{258FA8E9-9E00-4C91-B3F0-0D17E5E09DC4}" destId="{36B46569-A51B-4EAD-A23C-A71A8CD7DB89}" srcOrd="0" destOrd="0" presId="urn:microsoft.com/office/officeart/2011/layout/ConvergingText"/>
    <dgm:cxn modelId="{EF9EBD80-A2F6-4107-B7B3-E022F994E6CE}" type="presParOf" srcId="{258FA8E9-9E00-4C91-B3F0-0D17E5E09DC4}" destId="{3C6EA251-AADE-4D5D-87CF-A35306C84A4B}" srcOrd="1" destOrd="0" presId="urn:microsoft.com/office/officeart/2011/layout/ConvergingText"/>
    <dgm:cxn modelId="{B3709DB0-3F6F-4839-A8A9-3F6010134FFA}" type="presParOf" srcId="{258FA8E9-9E00-4C91-B3F0-0D17E5E09DC4}" destId="{58760E6C-B23B-4E0B-AEDC-7C0463137648}" srcOrd="2" destOrd="0" presId="urn:microsoft.com/office/officeart/2011/layout/ConvergingText"/>
    <dgm:cxn modelId="{A12A9A1E-B4CB-4173-952A-304FF599DD82}" type="presParOf" srcId="{258FA8E9-9E00-4C91-B3F0-0D17E5E09DC4}" destId="{C47F506C-F2D0-497A-BEA1-BADECC1DDC89}" srcOrd="3" destOrd="0" presId="urn:microsoft.com/office/officeart/2011/layout/ConvergingText"/>
    <dgm:cxn modelId="{56B3D4B8-5800-4B69-BDD0-EE7CD2FF642B}" type="presParOf" srcId="{258FA8E9-9E00-4C91-B3F0-0D17E5E09DC4}" destId="{5B906591-7491-4C3A-9979-2CDF0F6D500B}" srcOrd="4" destOrd="0" presId="urn:microsoft.com/office/officeart/2011/layout/ConvergingText"/>
    <dgm:cxn modelId="{78F0A0E1-8916-4581-970E-EB1C7B7D3147}" type="presParOf" srcId="{258FA8E9-9E00-4C91-B3F0-0D17E5E09DC4}" destId="{083D7129-1F9C-4E7D-B485-EE8E25FA5528}" srcOrd="5" destOrd="0" presId="urn:microsoft.com/office/officeart/2011/layout/ConvergingText"/>
    <dgm:cxn modelId="{3A46DDA3-67D6-4E47-A880-563E427EA9B8}" type="presParOf" srcId="{258FA8E9-9E00-4C91-B3F0-0D17E5E09DC4}" destId="{DB1B3730-DA69-4865-A0FC-3B4152123093}" srcOrd="6" destOrd="0" presId="urn:microsoft.com/office/officeart/2011/layout/ConvergingText"/>
    <dgm:cxn modelId="{3A693FA0-B4C4-48C8-8A6B-DFFE9E6B250B}" type="presParOf" srcId="{258FA8E9-9E00-4C91-B3F0-0D17E5E09DC4}" destId="{75366A0E-0935-4177-A370-EA89D6635A77}" srcOrd="7" destOrd="0" presId="urn:microsoft.com/office/officeart/2011/layout/ConvergingText"/>
    <dgm:cxn modelId="{1D2F6238-9C92-47B5-9897-B1625DD24EA1}" type="presParOf" srcId="{258FA8E9-9E00-4C91-B3F0-0D17E5E09DC4}" destId="{83C1550E-D933-4490-8743-FB869CD947C3}" srcOrd="8" destOrd="0" presId="urn:microsoft.com/office/officeart/2011/layout/ConvergingText"/>
    <dgm:cxn modelId="{979F75C3-D861-4E94-957B-FA9EDC0C2B2F}" type="presParOf" srcId="{258FA8E9-9E00-4C91-B3F0-0D17E5E09DC4}" destId="{C0AFB42C-8995-4825-A84F-6FC347BEF13F}" srcOrd="9" destOrd="0" presId="urn:microsoft.com/office/officeart/2011/layout/ConvergingText"/>
    <dgm:cxn modelId="{B851CC45-25FF-4226-A5C1-71AE3D6BDBDF}" type="presParOf" srcId="{258FA8E9-9E00-4C91-B3F0-0D17E5E09DC4}" destId="{A8207DCB-01B1-4205-9FA0-0E27BFD15A4C}" srcOrd="10" destOrd="0" presId="urn:microsoft.com/office/officeart/2011/layout/ConvergingText"/>
    <dgm:cxn modelId="{A899C4D0-0AF1-47E1-8037-85423AC529C5}" type="presParOf" srcId="{258FA8E9-9E00-4C91-B3F0-0D17E5E09DC4}" destId="{2D5E57F7-E220-4361-AD4C-FF5E8A0D7349}" srcOrd="11" destOrd="0" presId="urn:microsoft.com/office/officeart/2011/layout/ConvergingText"/>
    <dgm:cxn modelId="{F04A232B-E2B1-4055-926A-E05BBBC2B85F}" type="presParOf" srcId="{258FA8E9-9E00-4C91-B3F0-0D17E5E09DC4}" destId="{B1649E68-7C81-4A43-9490-56848C19B432}" srcOrd="12" destOrd="0" presId="urn:microsoft.com/office/officeart/2011/layout/ConvergingText"/>
    <dgm:cxn modelId="{F4ECF0FB-80AA-483C-A14D-7B43DED04119}" type="presParOf" srcId="{258FA8E9-9E00-4C91-B3F0-0D17E5E09DC4}" destId="{D26B3CC3-7248-4CDA-9272-DA703FA2B3AF}" srcOrd="13" destOrd="0" presId="urn:microsoft.com/office/officeart/2011/layout/ConvergingText"/>
    <dgm:cxn modelId="{F5D095EE-0D2E-4DDF-A143-AE3BAB42A3CF}" type="presParOf" srcId="{258FA8E9-9E00-4C91-B3F0-0D17E5E09DC4}" destId="{2B89951A-E3D0-423B-9612-9D0D365C732B}" srcOrd="14" destOrd="0" presId="urn:microsoft.com/office/officeart/2011/layout/ConvergingText"/>
    <dgm:cxn modelId="{42D34EC5-31D4-4C24-92DE-AC79CC83127C}" type="presParOf" srcId="{258FA8E9-9E00-4C91-B3F0-0D17E5E09DC4}" destId="{DC76A994-756F-41DF-8B43-683D39D8E5BA}" srcOrd="15" destOrd="0" presId="urn:microsoft.com/office/officeart/2011/layout/ConvergingText"/>
    <dgm:cxn modelId="{746A078A-8944-4396-9E18-FD3203DCA1D0}" type="presParOf" srcId="{258FA8E9-9E00-4C91-B3F0-0D17E5E09DC4}" destId="{4A405F1E-87A6-40AF-8CF1-DB691B89F9AE}" srcOrd="16" destOrd="0" presId="urn:microsoft.com/office/officeart/2011/layout/ConvergingText"/>
    <dgm:cxn modelId="{E24AE1A8-C9F6-4E35-A030-35B00701673F}" type="presParOf" srcId="{258FA8E9-9E00-4C91-B3F0-0D17E5E09DC4}" destId="{AD5B492D-2729-427B-A24D-96B5C2D53806}" srcOrd="17" destOrd="0" presId="urn:microsoft.com/office/officeart/2011/layout/ConvergingText"/>
    <dgm:cxn modelId="{DB82A2F4-7C68-4444-A103-F290639BD790}" type="presParOf" srcId="{258FA8E9-9E00-4C91-B3F0-0D17E5E09DC4}" destId="{985C4D57-DC4C-4533-9545-10037178AA07}" srcOrd="18" destOrd="0" presId="urn:microsoft.com/office/officeart/2011/layout/ConvergingText"/>
    <dgm:cxn modelId="{0B07B7EB-C6E1-4734-9ED0-A491E2765EFC}" type="presParOf" srcId="{258FA8E9-9E00-4C91-B3F0-0D17E5E09DC4}" destId="{FD26B4AA-6BAE-4478-BEF4-1798A980B926}" srcOrd="19" destOrd="0" presId="urn:microsoft.com/office/officeart/2011/layout/ConvergingText"/>
    <dgm:cxn modelId="{97BD1306-938F-4947-A474-1C74AD68AA97}" type="presParOf" srcId="{258FA8E9-9E00-4C91-B3F0-0D17E5E09DC4}" destId="{BD4BD114-2BA8-41A1-979F-5671C06110A0}" srcOrd="20" destOrd="0" presId="urn:microsoft.com/office/officeart/2011/layout/ConvergingText"/>
    <dgm:cxn modelId="{D3174D2B-10D9-4A1D-85EC-588ABE1B4C30}" type="presParOf" srcId="{258FA8E9-9E00-4C91-B3F0-0D17E5E09DC4}" destId="{5DB2F889-BE0C-488E-9299-E83B2F2885CC}" srcOrd="21" destOrd="0" presId="urn:microsoft.com/office/officeart/2011/layout/ConvergingText"/>
    <dgm:cxn modelId="{B1BFADDF-07E4-4C5D-B9DC-153085001E2B}" type="presParOf" srcId="{258FA8E9-9E00-4C91-B3F0-0D17E5E09DC4}" destId="{9502D3BB-D9EC-431D-AABB-3794E7DC64C9}" srcOrd="22" destOrd="0" presId="urn:microsoft.com/office/officeart/2011/layout/ConvergingText"/>
    <dgm:cxn modelId="{68CB440E-67B3-4FB6-A3DA-08C2D3EF5F71}" type="presParOf" srcId="{258FA8E9-9E00-4C91-B3F0-0D17E5E09DC4}" destId="{FF337699-D28D-4D6E-B439-72601FA02731}" srcOrd="23" destOrd="0" presId="urn:microsoft.com/office/officeart/2011/layout/ConvergingText"/>
    <dgm:cxn modelId="{FCAC6E6B-F831-4D55-9474-7E28453EBCF8}" type="presParOf" srcId="{258FA8E9-9E00-4C91-B3F0-0D17E5E09DC4}" destId="{E840FFBA-D002-4134-AF27-8769BB97E4D4}" srcOrd="24" destOrd="0" presId="urn:microsoft.com/office/officeart/2011/layout/ConvergingText"/>
    <dgm:cxn modelId="{F7F20E55-34AF-4DEB-BA4C-E8BD69A6417A}" type="presParOf" srcId="{258FA8E9-9E00-4C91-B3F0-0D17E5E09DC4}" destId="{45A2F04C-0D87-42A0-8AC7-BC1A7B9FB22B}" srcOrd="25" destOrd="0" presId="urn:microsoft.com/office/officeart/2011/layout/ConvergingText"/>
    <dgm:cxn modelId="{CDB789AD-C418-4263-8CF9-2C848F226DCA}" type="presParOf" srcId="{258FA8E9-9E00-4C91-B3F0-0D17E5E09DC4}" destId="{53B4572E-AD95-4092-8A68-A9C62C9247B4}" srcOrd="26" destOrd="0" presId="urn:microsoft.com/office/officeart/2011/layout/ConvergingText"/>
    <dgm:cxn modelId="{C6BB61BF-929A-43BB-AA30-B0B395CE2978}" type="presParOf" srcId="{258FA8E9-9E00-4C91-B3F0-0D17E5E09DC4}" destId="{9A6B3EC5-8AC4-4B90-9399-95390100C447}" srcOrd="27" destOrd="0" presId="urn:microsoft.com/office/officeart/2011/layout/ConvergingText"/>
    <dgm:cxn modelId="{D95DB323-A49B-487D-B049-CA6F4A6A80CE}" type="presParOf" srcId="{258FA8E9-9E00-4C91-B3F0-0D17E5E09DC4}" destId="{46AE931C-42D4-4361-B372-ED499EFDA4C3}" srcOrd="28" destOrd="0" presId="urn:microsoft.com/office/officeart/2011/layout/ConvergingText"/>
    <dgm:cxn modelId="{C320F030-AB3D-4300-8DC3-4BCDB75AD4CD}" type="presParOf" srcId="{258FA8E9-9E00-4C91-B3F0-0D17E5E09DC4}" destId="{3C8192F1-96A3-4162-85EB-7B97EEAADA4D}" srcOrd="29" destOrd="0" presId="urn:microsoft.com/office/officeart/2011/layout/ConvergingText"/>
    <dgm:cxn modelId="{7986E197-F9CE-49A2-820E-D1019E590448}" type="presParOf" srcId="{258FA8E9-9E00-4C91-B3F0-0D17E5E09DC4}" destId="{31E13207-80E5-45C8-BFE5-0C694A06BDCD}" srcOrd="30" destOrd="0" presId="urn:microsoft.com/office/officeart/2011/layout/ConvergingText"/>
    <dgm:cxn modelId="{99EC7737-3FA5-48E8-81D6-BFFEF282B2CE}" type="presParOf" srcId="{258FA8E9-9E00-4C91-B3F0-0D17E5E09DC4}" destId="{2F7FDF79-8B26-431F-99E6-E09CC2F8B2A6}" srcOrd="31" destOrd="0" presId="urn:microsoft.com/office/officeart/2011/layout/ConvergingText"/>
    <dgm:cxn modelId="{66C46963-8B82-4B53-A32E-6C64FEDB06A7}" type="presParOf" srcId="{258FA8E9-9E00-4C91-B3F0-0D17E5E09DC4}" destId="{8742767A-C037-4BF7-976C-3E207F58D21E}" srcOrd="32" destOrd="0" presId="urn:microsoft.com/office/officeart/2011/layout/ConvergingText"/>
    <dgm:cxn modelId="{955C851F-FE04-4C93-9228-E17E90B7DEC0}" type="presParOf" srcId="{258FA8E9-9E00-4C91-B3F0-0D17E5E09DC4}" destId="{EEF9B38A-5287-4556-9FB1-403E3A496C72}" srcOrd="33" destOrd="0" presId="urn:microsoft.com/office/officeart/2011/layout/ConvergingText"/>
    <dgm:cxn modelId="{B9BBF394-A6AF-4478-A4D8-AE4EE5A45CE2}" type="presParOf" srcId="{258FA8E9-9E00-4C91-B3F0-0D17E5E09DC4}" destId="{055C0C52-C5C3-4A6B-A6E4-DE771ECE194F}" srcOrd="34" destOrd="0" presId="urn:microsoft.com/office/officeart/2011/layout/ConvergingText"/>
    <dgm:cxn modelId="{8E60ECBC-E203-45AA-ACE0-454263A9B9D2}" type="presParOf" srcId="{258FA8E9-9E00-4C91-B3F0-0D17E5E09DC4}" destId="{1F3F7810-838B-46A6-B641-7A76B54F72B9}" srcOrd="35" destOrd="0" presId="urn:microsoft.com/office/officeart/2011/layout/ConvergingText"/>
    <dgm:cxn modelId="{3E23427F-D289-4EB3-A6F9-3F3F6B8C3DC5}" type="presParOf" srcId="{258FA8E9-9E00-4C91-B3F0-0D17E5E09DC4}" destId="{470594A7-38B9-4C92-8D31-6965D11D1319}" srcOrd="36" destOrd="0" presId="urn:microsoft.com/office/officeart/2011/layout/ConvergingTex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1D1600B-6DD3-4A00-8C38-AC506D16B85E}" type="doc">
      <dgm:prSet loTypeId="urn:microsoft.com/office/officeart/2005/8/layout/chevron2" loCatId="list" qsTypeId="urn:microsoft.com/office/officeart/2005/8/quickstyle/simple1" qsCatId="simple" csTypeId="urn:microsoft.com/office/officeart/2005/8/colors/colorful5" csCatId="colorful" phldr="1"/>
      <dgm:spPr/>
      <dgm:t>
        <a:bodyPr/>
        <a:lstStyle/>
        <a:p>
          <a:endParaRPr lang="en-US"/>
        </a:p>
      </dgm:t>
    </dgm:pt>
    <dgm:pt modelId="{B319D119-2129-4EA4-86BF-54E0B1A4CC72}">
      <dgm:prSet phldrT="[Text]" custT="1"/>
      <dgm:spPr/>
      <dgm:t>
        <a:bodyPr/>
        <a:lstStyle/>
        <a:p>
          <a:r>
            <a:rPr lang="en-US" sz="2000" dirty="0"/>
            <a:t>Load</a:t>
          </a:r>
          <a:endParaRPr lang="en-US" sz="4000" dirty="0"/>
        </a:p>
      </dgm:t>
    </dgm:pt>
    <dgm:pt modelId="{889C4C4D-E693-4E12-868A-5309F6762E21}" type="parTrans" cxnId="{940354F7-768A-4B2B-84F5-03E81C92B8E0}">
      <dgm:prSet/>
      <dgm:spPr/>
      <dgm:t>
        <a:bodyPr/>
        <a:lstStyle/>
        <a:p>
          <a:endParaRPr lang="en-US"/>
        </a:p>
      </dgm:t>
    </dgm:pt>
    <dgm:pt modelId="{C83039AC-935E-4120-A2C8-5B7CD8C48C11}" type="sibTrans" cxnId="{940354F7-768A-4B2B-84F5-03E81C92B8E0}">
      <dgm:prSet/>
      <dgm:spPr/>
      <dgm:t>
        <a:bodyPr/>
        <a:lstStyle/>
        <a:p>
          <a:endParaRPr lang="en-US"/>
        </a:p>
      </dgm:t>
    </dgm:pt>
    <dgm:pt modelId="{A02F976C-35B9-4CF0-BF9C-0BF03580DF67}">
      <dgm:prSet phldrT="[Text]"/>
      <dgm:spPr/>
      <dgm:t>
        <a:bodyPr/>
        <a:lstStyle/>
        <a:p>
          <a:r>
            <a:rPr lang="en-US" b="1" i="0" dirty="0"/>
            <a:t>Connect to local database</a:t>
          </a:r>
          <a:endParaRPr lang="en-US" dirty="0"/>
        </a:p>
      </dgm:t>
    </dgm:pt>
    <dgm:pt modelId="{1DD06795-5520-431C-A29E-198DC613CDA6}" type="parTrans" cxnId="{DCCBD794-6F16-4DC3-A2A3-E8A174AA32BD}">
      <dgm:prSet/>
      <dgm:spPr/>
      <dgm:t>
        <a:bodyPr/>
        <a:lstStyle/>
        <a:p>
          <a:endParaRPr lang="en-US"/>
        </a:p>
      </dgm:t>
    </dgm:pt>
    <dgm:pt modelId="{7BCD70DB-BE41-4818-B14D-7273140B73F3}" type="sibTrans" cxnId="{DCCBD794-6F16-4DC3-A2A3-E8A174AA32BD}">
      <dgm:prSet/>
      <dgm:spPr/>
      <dgm:t>
        <a:bodyPr/>
        <a:lstStyle/>
        <a:p>
          <a:endParaRPr lang="en-US"/>
        </a:p>
      </dgm:t>
    </dgm:pt>
    <dgm:pt modelId="{84A2D206-9E92-4D03-9A01-DEB705F3C2AA}">
      <dgm:prSet phldrT="[Text]"/>
      <dgm:spPr/>
      <dgm:t>
        <a:bodyPr/>
        <a:lstStyle/>
        <a:p>
          <a:r>
            <a:rPr lang="en-US" b="1" dirty="0"/>
            <a:t>Validate the </a:t>
          </a:r>
          <a:r>
            <a:rPr lang="en-US" b="1" dirty="0" err="1"/>
            <a:t>pymongo</a:t>
          </a:r>
          <a:r>
            <a:rPr lang="en-US" b="1" dirty="0"/>
            <a:t> results object was created in jupyter notebook</a:t>
          </a:r>
        </a:p>
      </dgm:t>
    </dgm:pt>
    <dgm:pt modelId="{FF79DC1D-B820-46B7-B6F8-5A87DE052DCB}" type="parTrans" cxnId="{D56CFAD8-CD06-4532-B874-75F8F3BD6C7B}">
      <dgm:prSet/>
      <dgm:spPr/>
      <dgm:t>
        <a:bodyPr/>
        <a:lstStyle/>
        <a:p>
          <a:endParaRPr lang="en-US"/>
        </a:p>
      </dgm:t>
    </dgm:pt>
    <dgm:pt modelId="{87A6F6B7-C5F2-41B4-B5DC-83C8CDDF15A3}" type="sibTrans" cxnId="{D56CFAD8-CD06-4532-B874-75F8F3BD6C7B}">
      <dgm:prSet/>
      <dgm:spPr/>
      <dgm:t>
        <a:bodyPr/>
        <a:lstStyle/>
        <a:p>
          <a:endParaRPr lang="en-US"/>
        </a:p>
      </dgm:t>
    </dgm:pt>
    <dgm:pt modelId="{1FBA7CDF-AE6F-42F4-AFAF-7D40FA9EA566}">
      <dgm:prSet phldrT="[Text]" custT="1"/>
      <dgm:spPr>
        <a:solidFill>
          <a:srgbClr val="FFC000"/>
        </a:solidFill>
      </dgm:spPr>
      <dgm:t>
        <a:bodyPr/>
        <a:lstStyle/>
        <a:p>
          <a:r>
            <a:rPr lang="en-US" sz="2000" dirty="0"/>
            <a:t>Outpu</a:t>
          </a:r>
          <a:r>
            <a:rPr lang="en-US" sz="2400" dirty="0"/>
            <a:t>t 2</a:t>
          </a:r>
        </a:p>
      </dgm:t>
    </dgm:pt>
    <dgm:pt modelId="{602A0522-4036-49D5-81C0-271C270105D0}" type="parTrans" cxnId="{4BBAE0F4-C682-4CAD-98A3-2BCFD199EF5E}">
      <dgm:prSet/>
      <dgm:spPr/>
      <dgm:t>
        <a:bodyPr/>
        <a:lstStyle/>
        <a:p>
          <a:endParaRPr lang="en-US"/>
        </a:p>
      </dgm:t>
    </dgm:pt>
    <dgm:pt modelId="{19863743-D87E-4B20-8E4B-FD71194214E9}" type="sibTrans" cxnId="{4BBAE0F4-C682-4CAD-98A3-2BCFD199EF5E}">
      <dgm:prSet/>
      <dgm:spPr/>
      <dgm:t>
        <a:bodyPr/>
        <a:lstStyle/>
        <a:p>
          <a:endParaRPr lang="en-US"/>
        </a:p>
      </dgm:t>
    </dgm:pt>
    <dgm:pt modelId="{99DAAC94-191E-4607-88F0-0F1453F8602F}">
      <dgm:prSet/>
      <dgm:spPr/>
      <dgm:t>
        <a:bodyPr/>
        <a:lstStyle/>
        <a:p>
          <a:r>
            <a:rPr lang="en-US" b="1" dirty="0"/>
            <a:t>Define </a:t>
          </a:r>
          <a:r>
            <a:rPr lang="en-US" b="1" dirty="0" err="1"/>
            <a:t>data_etl_db</a:t>
          </a:r>
          <a:r>
            <a:rPr lang="en-US" b="1" dirty="0"/>
            <a:t> database and </a:t>
          </a:r>
          <a:r>
            <a:rPr lang="en-US" b="1" dirty="0" err="1"/>
            <a:t>yelp_business</a:t>
          </a:r>
          <a:r>
            <a:rPr lang="en-US" b="1" dirty="0"/>
            <a:t> collection</a:t>
          </a:r>
        </a:p>
      </dgm:t>
    </dgm:pt>
    <dgm:pt modelId="{1EBFD46D-F27C-4D2D-948B-86F9A45D82B5}" type="parTrans" cxnId="{D91F31FC-3999-43B9-8429-294874DC3A28}">
      <dgm:prSet/>
      <dgm:spPr/>
      <dgm:t>
        <a:bodyPr/>
        <a:lstStyle/>
        <a:p>
          <a:endParaRPr lang="en-US"/>
        </a:p>
      </dgm:t>
    </dgm:pt>
    <dgm:pt modelId="{43672A5C-1500-48F2-A1FB-4CDF8E1E573D}" type="sibTrans" cxnId="{D91F31FC-3999-43B9-8429-294874DC3A28}">
      <dgm:prSet/>
      <dgm:spPr/>
      <dgm:t>
        <a:bodyPr/>
        <a:lstStyle/>
        <a:p>
          <a:endParaRPr lang="en-US"/>
        </a:p>
      </dgm:t>
    </dgm:pt>
    <dgm:pt modelId="{5123DA11-B5C2-4D1C-8F1D-3132F5C47066}">
      <dgm:prSet/>
      <dgm:spPr/>
      <dgm:t>
        <a:bodyPr/>
        <a:lstStyle/>
        <a:p>
          <a:r>
            <a:rPr lang="en-US" b="1" dirty="0"/>
            <a:t>Load the combined dictionary into Mongo DB using </a:t>
          </a:r>
          <a:r>
            <a:rPr lang="en-US" b="1" dirty="0" err="1"/>
            <a:t>insert_many</a:t>
          </a:r>
          <a:r>
            <a:rPr lang="en-US" b="1" dirty="0"/>
            <a:t>()</a:t>
          </a:r>
        </a:p>
      </dgm:t>
    </dgm:pt>
    <dgm:pt modelId="{FFD1342F-AA27-47FA-8E2B-B6368274BAB4}" type="parTrans" cxnId="{5BBBD3DD-8F47-4826-B4CB-34DF8202DE31}">
      <dgm:prSet/>
      <dgm:spPr/>
      <dgm:t>
        <a:bodyPr/>
        <a:lstStyle/>
        <a:p>
          <a:endParaRPr lang="en-US"/>
        </a:p>
      </dgm:t>
    </dgm:pt>
    <dgm:pt modelId="{CB06E9AB-4F60-48DD-A16C-E30900D70262}" type="sibTrans" cxnId="{5BBBD3DD-8F47-4826-B4CB-34DF8202DE31}">
      <dgm:prSet/>
      <dgm:spPr/>
      <dgm:t>
        <a:bodyPr/>
        <a:lstStyle/>
        <a:p>
          <a:endParaRPr lang="en-US"/>
        </a:p>
      </dgm:t>
    </dgm:pt>
    <dgm:pt modelId="{BFB33A21-C577-459C-AE05-FD1FE819E445}">
      <dgm:prSet/>
      <dgm:spPr/>
      <dgm:t>
        <a:bodyPr/>
        <a:lstStyle/>
        <a:p>
          <a:r>
            <a:rPr lang="en-US" b="1" dirty="0"/>
            <a:t>Validate the total number of business in the data frame with the data count in Mongo DB</a:t>
          </a:r>
          <a:endParaRPr lang="en-US" dirty="0"/>
        </a:p>
      </dgm:t>
    </dgm:pt>
    <dgm:pt modelId="{792214D2-4994-4549-9789-1878DE5AB03E}" type="parTrans" cxnId="{B5288D80-F5E2-4CE2-B47E-E7C7168D681E}">
      <dgm:prSet/>
      <dgm:spPr/>
      <dgm:t>
        <a:bodyPr/>
        <a:lstStyle/>
        <a:p>
          <a:endParaRPr lang="en-US"/>
        </a:p>
      </dgm:t>
    </dgm:pt>
    <dgm:pt modelId="{09E842C2-8355-48AA-80B9-7F3F9C760B0D}" type="sibTrans" cxnId="{B5288D80-F5E2-4CE2-B47E-E7C7168D681E}">
      <dgm:prSet/>
      <dgm:spPr/>
      <dgm:t>
        <a:bodyPr/>
        <a:lstStyle/>
        <a:p>
          <a:endParaRPr lang="en-US"/>
        </a:p>
      </dgm:t>
    </dgm:pt>
    <dgm:pt modelId="{9664ABE8-5AB6-4834-9591-FB33DA1F53CA}">
      <dgm:prSet/>
      <dgm:spPr/>
      <dgm:t>
        <a:bodyPr/>
        <a:lstStyle/>
        <a:p>
          <a:r>
            <a:rPr lang="en-US" b="1" dirty="0"/>
            <a:t>Delete all existing records from </a:t>
          </a:r>
          <a:r>
            <a:rPr lang="en-US" b="1" dirty="0" err="1"/>
            <a:t>yelp_business</a:t>
          </a:r>
          <a:r>
            <a:rPr lang="en-US" b="1" dirty="0"/>
            <a:t> collection</a:t>
          </a:r>
        </a:p>
      </dgm:t>
    </dgm:pt>
    <dgm:pt modelId="{564AA838-8499-4113-9240-45E12923ECF9}" type="parTrans" cxnId="{89194451-6D01-4170-8F28-CAD7804674D4}">
      <dgm:prSet/>
      <dgm:spPr/>
      <dgm:t>
        <a:bodyPr/>
        <a:lstStyle/>
        <a:p>
          <a:endParaRPr lang="en-US"/>
        </a:p>
      </dgm:t>
    </dgm:pt>
    <dgm:pt modelId="{1F64D87D-96DE-4ED3-A1E0-783194E24245}" type="sibTrans" cxnId="{89194451-6D01-4170-8F28-CAD7804674D4}">
      <dgm:prSet/>
      <dgm:spPr/>
      <dgm:t>
        <a:bodyPr/>
        <a:lstStyle/>
        <a:p>
          <a:endParaRPr lang="en-US"/>
        </a:p>
      </dgm:t>
    </dgm:pt>
    <dgm:pt modelId="{18BBD5C6-A8BF-4B63-9998-DD6D9B342B01}">
      <dgm:prSet/>
      <dgm:spPr/>
      <dgm:t>
        <a:bodyPr/>
        <a:lstStyle/>
        <a:p>
          <a:r>
            <a:rPr lang="en-US" b="1" dirty="0"/>
            <a:t>Convert the yelp business data frame to dictionary object</a:t>
          </a:r>
        </a:p>
      </dgm:t>
    </dgm:pt>
    <dgm:pt modelId="{221E12DF-41B2-47AE-A940-87D8AF61CA9B}" type="parTrans" cxnId="{50EBDFC0-C9F0-48D3-B0BA-4139B26597C1}">
      <dgm:prSet/>
      <dgm:spPr/>
      <dgm:t>
        <a:bodyPr/>
        <a:lstStyle/>
        <a:p>
          <a:endParaRPr lang="en-US"/>
        </a:p>
      </dgm:t>
    </dgm:pt>
    <dgm:pt modelId="{60465431-6831-43BE-8E4C-6FCD59B54544}" type="sibTrans" cxnId="{50EBDFC0-C9F0-48D3-B0BA-4139B26597C1}">
      <dgm:prSet/>
      <dgm:spPr/>
      <dgm:t>
        <a:bodyPr/>
        <a:lstStyle/>
        <a:p>
          <a:endParaRPr lang="en-US"/>
        </a:p>
      </dgm:t>
    </dgm:pt>
    <dgm:pt modelId="{648E9726-5BE4-4941-9C3D-0746588BB5E6}">
      <dgm:prSet phldrT="[Text]"/>
      <dgm:spPr/>
      <dgm:t>
        <a:bodyPr/>
        <a:lstStyle/>
        <a:p>
          <a:endParaRPr lang="en-US" b="1" dirty="0"/>
        </a:p>
      </dgm:t>
    </dgm:pt>
    <dgm:pt modelId="{4263AB12-BE1C-458B-9316-52E15BC92EF7}" type="parTrans" cxnId="{0397129C-54DA-40E5-A5D9-3B6D2E3570A7}">
      <dgm:prSet/>
      <dgm:spPr/>
      <dgm:t>
        <a:bodyPr/>
        <a:lstStyle/>
        <a:p>
          <a:endParaRPr lang="en-US"/>
        </a:p>
      </dgm:t>
    </dgm:pt>
    <dgm:pt modelId="{699E93CA-01F5-46E9-B039-5238D3EAECED}" type="sibTrans" cxnId="{0397129C-54DA-40E5-A5D9-3B6D2E3570A7}">
      <dgm:prSet/>
      <dgm:spPr/>
      <dgm:t>
        <a:bodyPr/>
        <a:lstStyle/>
        <a:p>
          <a:endParaRPr lang="en-US"/>
        </a:p>
      </dgm:t>
    </dgm:pt>
    <dgm:pt modelId="{1D35C168-5E4F-453E-B71B-9C470F6E084C}">
      <dgm:prSet phldrT="[Text]"/>
      <dgm:spPr/>
      <dgm:t>
        <a:bodyPr/>
        <a:lstStyle/>
        <a:p>
          <a:endParaRPr lang="en-US" b="1" dirty="0"/>
        </a:p>
      </dgm:t>
    </dgm:pt>
    <dgm:pt modelId="{4202A445-7026-46BF-879C-E9DD410C7C95}" type="parTrans" cxnId="{4BC0B72C-1762-4870-84F3-6373FE21AD34}">
      <dgm:prSet/>
      <dgm:spPr/>
      <dgm:t>
        <a:bodyPr/>
        <a:lstStyle/>
        <a:p>
          <a:endParaRPr lang="en-US"/>
        </a:p>
      </dgm:t>
    </dgm:pt>
    <dgm:pt modelId="{CA41FACB-3886-4995-B4F8-C15C7B4CF06B}" type="sibTrans" cxnId="{4BC0B72C-1762-4870-84F3-6373FE21AD34}">
      <dgm:prSet/>
      <dgm:spPr/>
      <dgm:t>
        <a:bodyPr/>
        <a:lstStyle/>
        <a:p>
          <a:endParaRPr lang="en-US"/>
        </a:p>
      </dgm:t>
    </dgm:pt>
    <dgm:pt modelId="{55810EE5-B10F-4F6E-915F-F3C1A3F12B47}">
      <dgm:prSet phldrT="[Text]"/>
      <dgm:spPr/>
      <dgm:t>
        <a:bodyPr/>
        <a:lstStyle/>
        <a:p>
          <a:endParaRPr lang="en-US" b="1" dirty="0"/>
        </a:p>
      </dgm:t>
    </dgm:pt>
    <dgm:pt modelId="{8D12BC08-98EE-495F-B204-868FECFCC9D4}" type="parTrans" cxnId="{5E19677F-68F7-4107-8231-2145EC50ABB6}">
      <dgm:prSet/>
      <dgm:spPr/>
      <dgm:t>
        <a:bodyPr/>
        <a:lstStyle/>
        <a:p>
          <a:endParaRPr lang="en-US"/>
        </a:p>
      </dgm:t>
    </dgm:pt>
    <dgm:pt modelId="{37F931E7-16C5-43E6-9C44-E25D4600D824}" type="sibTrans" cxnId="{5E19677F-68F7-4107-8231-2145EC50ABB6}">
      <dgm:prSet/>
      <dgm:spPr/>
      <dgm:t>
        <a:bodyPr/>
        <a:lstStyle/>
        <a:p>
          <a:endParaRPr lang="en-US"/>
        </a:p>
      </dgm:t>
    </dgm:pt>
    <dgm:pt modelId="{FFEAB503-A60F-4438-B458-16D132086E6E}">
      <dgm:prSet phldrT="[Text]"/>
      <dgm:spPr/>
      <dgm:t>
        <a:bodyPr/>
        <a:lstStyle/>
        <a:p>
          <a:endParaRPr lang="en-US" b="1" dirty="0"/>
        </a:p>
      </dgm:t>
    </dgm:pt>
    <dgm:pt modelId="{6AA5137B-8A09-449E-8980-3492474EC3FE}" type="parTrans" cxnId="{85C835FA-A9D4-4AA1-B5D8-A02BEEE017A1}">
      <dgm:prSet/>
      <dgm:spPr/>
      <dgm:t>
        <a:bodyPr/>
        <a:lstStyle/>
        <a:p>
          <a:endParaRPr lang="en-US"/>
        </a:p>
      </dgm:t>
    </dgm:pt>
    <dgm:pt modelId="{D3EBD06D-A942-4608-9A44-8E46052E4B34}" type="sibTrans" cxnId="{85C835FA-A9D4-4AA1-B5D8-A02BEEE017A1}">
      <dgm:prSet/>
      <dgm:spPr/>
      <dgm:t>
        <a:bodyPr/>
        <a:lstStyle/>
        <a:p>
          <a:endParaRPr lang="en-US"/>
        </a:p>
      </dgm:t>
    </dgm:pt>
    <dgm:pt modelId="{260B0033-67B6-47E9-A290-26A192908D7F}">
      <dgm:prSet phldrT="[Text]"/>
      <dgm:spPr/>
      <dgm:t>
        <a:bodyPr/>
        <a:lstStyle/>
        <a:p>
          <a:endParaRPr lang="en-US" b="1" dirty="0"/>
        </a:p>
      </dgm:t>
    </dgm:pt>
    <dgm:pt modelId="{B9718DDA-6069-44B3-AF40-9C61193E52CF}" type="parTrans" cxnId="{6C987199-73D7-4532-9ED8-839E6AF84605}">
      <dgm:prSet/>
      <dgm:spPr/>
      <dgm:t>
        <a:bodyPr/>
        <a:lstStyle/>
        <a:p>
          <a:endParaRPr lang="en-US"/>
        </a:p>
      </dgm:t>
    </dgm:pt>
    <dgm:pt modelId="{D0F6AFEA-85D6-4666-8E7E-DD56BA63FAE0}" type="sibTrans" cxnId="{6C987199-73D7-4532-9ED8-839E6AF84605}">
      <dgm:prSet/>
      <dgm:spPr/>
      <dgm:t>
        <a:bodyPr/>
        <a:lstStyle/>
        <a:p>
          <a:endParaRPr lang="en-US"/>
        </a:p>
      </dgm:t>
    </dgm:pt>
    <dgm:pt modelId="{A7675D6D-426B-4C3C-B5D5-919DB54AEB09}">
      <dgm:prSet phldrT="[Text]" custT="1"/>
      <dgm:spPr/>
      <dgm:t>
        <a:bodyPr/>
        <a:lstStyle/>
        <a:p>
          <a:r>
            <a:rPr lang="en-US" sz="2400" dirty="0"/>
            <a:t>Output 1</a:t>
          </a:r>
        </a:p>
      </dgm:t>
    </dgm:pt>
    <dgm:pt modelId="{548F3A71-D4C9-4C92-AD78-BA51AEEF821E}" type="parTrans" cxnId="{2D805134-D832-41DB-B5E8-38E8DBD5368F}">
      <dgm:prSet/>
      <dgm:spPr/>
      <dgm:t>
        <a:bodyPr/>
        <a:lstStyle/>
        <a:p>
          <a:endParaRPr lang="en-US"/>
        </a:p>
      </dgm:t>
    </dgm:pt>
    <dgm:pt modelId="{3F9A3415-DDE2-45B7-A5CF-AEA54D866F82}" type="sibTrans" cxnId="{2D805134-D832-41DB-B5E8-38E8DBD5368F}">
      <dgm:prSet/>
      <dgm:spPr/>
      <dgm:t>
        <a:bodyPr/>
        <a:lstStyle/>
        <a:p>
          <a:endParaRPr lang="en-US"/>
        </a:p>
      </dgm:t>
    </dgm:pt>
    <dgm:pt modelId="{B5BFCFA8-792C-430F-B455-832FACAC7445}">
      <dgm:prSet/>
      <dgm:spPr/>
      <dgm:t>
        <a:bodyPr/>
        <a:lstStyle/>
        <a:p>
          <a:r>
            <a:rPr lang="en-US" dirty="0"/>
            <a:t> Validate count of records in the Yelp business data frame</a:t>
          </a:r>
        </a:p>
      </dgm:t>
    </dgm:pt>
    <dgm:pt modelId="{B40EC4BA-2A56-4D24-B16C-73D43F87CAB4}" type="parTrans" cxnId="{934DEECF-4067-4604-886C-80709EE87E15}">
      <dgm:prSet/>
      <dgm:spPr/>
      <dgm:t>
        <a:bodyPr/>
        <a:lstStyle/>
        <a:p>
          <a:endParaRPr lang="en-US"/>
        </a:p>
      </dgm:t>
    </dgm:pt>
    <dgm:pt modelId="{CA3A336B-85C5-4E4C-8647-1EB65B377D89}" type="sibTrans" cxnId="{934DEECF-4067-4604-886C-80709EE87E15}">
      <dgm:prSet/>
      <dgm:spPr/>
      <dgm:t>
        <a:bodyPr/>
        <a:lstStyle/>
        <a:p>
          <a:endParaRPr lang="en-US"/>
        </a:p>
      </dgm:t>
    </dgm:pt>
    <dgm:pt modelId="{085AD433-51EB-4A56-9FFD-74BDE6B16ED9}" type="pres">
      <dgm:prSet presAssocID="{D1D1600B-6DD3-4A00-8C38-AC506D16B85E}" presName="linearFlow" presStyleCnt="0">
        <dgm:presLayoutVars>
          <dgm:dir/>
          <dgm:animLvl val="lvl"/>
          <dgm:resizeHandles val="exact"/>
        </dgm:presLayoutVars>
      </dgm:prSet>
      <dgm:spPr/>
    </dgm:pt>
    <dgm:pt modelId="{FA6D8A9B-FD42-4573-A68B-47135E81BDC6}" type="pres">
      <dgm:prSet presAssocID="{B319D119-2129-4EA4-86BF-54E0B1A4CC72}" presName="composite" presStyleCnt="0"/>
      <dgm:spPr/>
    </dgm:pt>
    <dgm:pt modelId="{46905BD8-CC72-40AD-80B7-EB002678A56D}" type="pres">
      <dgm:prSet presAssocID="{B319D119-2129-4EA4-86BF-54E0B1A4CC72}" presName="parentText" presStyleLbl="alignNode1" presStyleIdx="0" presStyleCnt="3" custLinFactNeighborX="1978" custLinFactNeighborY="531">
        <dgm:presLayoutVars>
          <dgm:chMax val="1"/>
          <dgm:bulletEnabled val="1"/>
        </dgm:presLayoutVars>
      </dgm:prSet>
      <dgm:spPr/>
    </dgm:pt>
    <dgm:pt modelId="{5A5C99AE-AA2A-401F-BEB8-ABED5CEAB914}" type="pres">
      <dgm:prSet presAssocID="{B319D119-2129-4EA4-86BF-54E0B1A4CC72}" presName="descendantText" presStyleLbl="alignAcc1" presStyleIdx="0" presStyleCnt="3">
        <dgm:presLayoutVars>
          <dgm:bulletEnabled val="1"/>
        </dgm:presLayoutVars>
      </dgm:prSet>
      <dgm:spPr/>
    </dgm:pt>
    <dgm:pt modelId="{E58F1202-B0D4-428C-AE7B-C82F7E4FDB82}" type="pres">
      <dgm:prSet presAssocID="{C83039AC-935E-4120-A2C8-5B7CD8C48C11}" presName="sp" presStyleCnt="0"/>
      <dgm:spPr/>
    </dgm:pt>
    <dgm:pt modelId="{975A4EAC-E4B3-46C4-91B9-0B949E639BCF}" type="pres">
      <dgm:prSet presAssocID="{A7675D6D-426B-4C3C-B5D5-919DB54AEB09}" presName="composite" presStyleCnt="0"/>
      <dgm:spPr/>
    </dgm:pt>
    <dgm:pt modelId="{FD02D68C-B0D7-41B2-A12D-DEFD4AA400BF}" type="pres">
      <dgm:prSet presAssocID="{A7675D6D-426B-4C3C-B5D5-919DB54AEB09}" presName="parentText" presStyleLbl="alignNode1" presStyleIdx="1" presStyleCnt="3">
        <dgm:presLayoutVars>
          <dgm:chMax val="1"/>
          <dgm:bulletEnabled val="1"/>
        </dgm:presLayoutVars>
      </dgm:prSet>
      <dgm:spPr/>
    </dgm:pt>
    <dgm:pt modelId="{81B2391F-37AE-47E9-AB99-2CEDDBAC2BA9}" type="pres">
      <dgm:prSet presAssocID="{A7675D6D-426B-4C3C-B5D5-919DB54AEB09}" presName="descendantText" presStyleLbl="alignAcc1" presStyleIdx="1" presStyleCnt="3">
        <dgm:presLayoutVars>
          <dgm:bulletEnabled val="1"/>
        </dgm:presLayoutVars>
      </dgm:prSet>
      <dgm:spPr/>
    </dgm:pt>
    <dgm:pt modelId="{AF89EA11-EDAC-49F4-8595-41D499273709}" type="pres">
      <dgm:prSet presAssocID="{3F9A3415-DDE2-45B7-A5CF-AEA54D866F82}" presName="sp" presStyleCnt="0"/>
      <dgm:spPr/>
    </dgm:pt>
    <dgm:pt modelId="{98C22DAA-6C03-4456-A1EC-723D663B2259}" type="pres">
      <dgm:prSet presAssocID="{1FBA7CDF-AE6F-42F4-AFAF-7D40FA9EA566}" presName="composite" presStyleCnt="0"/>
      <dgm:spPr/>
    </dgm:pt>
    <dgm:pt modelId="{C677B8E8-8DBF-4D3A-A96A-CAD5884A0045}" type="pres">
      <dgm:prSet presAssocID="{1FBA7CDF-AE6F-42F4-AFAF-7D40FA9EA566}" presName="parentText" presStyleLbl="alignNode1" presStyleIdx="2" presStyleCnt="3">
        <dgm:presLayoutVars>
          <dgm:chMax val="1"/>
          <dgm:bulletEnabled val="1"/>
        </dgm:presLayoutVars>
      </dgm:prSet>
      <dgm:spPr/>
    </dgm:pt>
    <dgm:pt modelId="{ADCF09AC-EBAC-4778-BF4D-1B6A0FFEB84D}" type="pres">
      <dgm:prSet presAssocID="{1FBA7CDF-AE6F-42F4-AFAF-7D40FA9EA566}" presName="descendantText" presStyleLbl="alignAcc1" presStyleIdx="2" presStyleCnt="3" custLinFactNeighborY="-1556">
        <dgm:presLayoutVars>
          <dgm:bulletEnabled val="1"/>
        </dgm:presLayoutVars>
      </dgm:prSet>
      <dgm:spPr/>
    </dgm:pt>
  </dgm:ptLst>
  <dgm:cxnLst>
    <dgm:cxn modelId="{254DB701-C91A-4544-BBBB-F66C6F07E1D2}" type="presOf" srcId="{99DAAC94-191E-4607-88F0-0F1453F8602F}" destId="{5A5C99AE-AA2A-401F-BEB8-ABED5CEAB914}" srcOrd="0" destOrd="1" presId="urn:microsoft.com/office/officeart/2005/8/layout/chevron2"/>
    <dgm:cxn modelId="{B076C607-383A-4ACA-A2BD-BE88BBA267F1}" type="presOf" srcId="{648E9726-5BE4-4941-9C3D-0746588BB5E6}" destId="{ADCF09AC-EBAC-4778-BF4D-1B6A0FFEB84D}" srcOrd="0" destOrd="5" presId="urn:microsoft.com/office/officeart/2005/8/layout/chevron2"/>
    <dgm:cxn modelId="{70156809-06F9-4002-A6EF-6CA47F2F0FFC}" type="presOf" srcId="{D1D1600B-6DD3-4A00-8C38-AC506D16B85E}" destId="{085AD433-51EB-4A56-9FFD-74BDE6B16ED9}" srcOrd="0" destOrd="0" presId="urn:microsoft.com/office/officeart/2005/8/layout/chevron2"/>
    <dgm:cxn modelId="{6304711C-DAE8-41C8-8EF7-A04339868E63}" type="presOf" srcId="{1FBA7CDF-AE6F-42F4-AFAF-7D40FA9EA566}" destId="{C677B8E8-8DBF-4D3A-A96A-CAD5884A0045}" srcOrd="0" destOrd="0" presId="urn:microsoft.com/office/officeart/2005/8/layout/chevron2"/>
    <dgm:cxn modelId="{D5877D27-30BB-4300-AC33-D03A7558E91E}" type="presOf" srcId="{B5BFCFA8-792C-430F-B455-832FACAC7445}" destId="{81B2391F-37AE-47E9-AB99-2CEDDBAC2BA9}" srcOrd="0" destOrd="0" presId="urn:microsoft.com/office/officeart/2005/8/layout/chevron2"/>
    <dgm:cxn modelId="{4BC0B72C-1762-4870-84F3-6373FE21AD34}" srcId="{1FBA7CDF-AE6F-42F4-AFAF-7D40FA9EA566}" destId="{1D35C168-5E4F-453E-B71B-9C470F6E084C}" srcOrd="1" destOrd="0" parTransId="{4202A445-7026-46BF-879C-E9DD410C7C95}" sibTransId="{CA41FACB-3886-4995-B4F8-C15C7B4CF06B}"/>
    <dgm:cxn modelId="{2D805134-D832-41DB-B5E8-38E8DBD5368F}" srcId="{D1D1600B-6DD3-4A00-8C38-AC506D16B85E}" destId="{A7675D6D-426B-4C3C-B5D5-919DB54AEB09}" srcOrd="1" destOrd="0" parTransId="{548F3A71-D4C9-4C92-AD78-BA51AEEF821E}" sibTransId="{3F9A3415-DDE2-45B7-A5CF-AEA54D866F82}"/>
    <dgm:cxn modelId="{4E4CCC34-3273-4117-94E4-B8D984BB845E}" type="presOf" srcId="{FFEAB503-A60F-4438-B458-16D132086E6E}" destId="{ADCF09AC-EBAC-4778-BF4D-1B6A0FFEB84D}" srcOrd="0" destOrd="3" presId="urn:microsoft.com/office/officeart/2005/8/layout/chevron2"/>
    <dgm:cxn modelId="{96155C5C-65A7-4D81-BAF3-2FB7BFF27939}" type="presOf" srcId="{55810EE5-B10F-4F6E-915F-F3C1A3F12B47}" destId="{ADCF09AC-EBAC-4778-BF4D-1B6A0FFEB84D}" srcOrd="0" destOrd="2" presId="urn:microsoft.com/office/officeart/2005/8/layout/chevron2"/>
    <dgm:cxn modelId="{89194451-6D01-4170-8F28-CAD7804674D4}" srcId="{B319D119-2129-4EA4-86BF-54E0B1A4CC72}" destId="{9664ABE8-5AB6-4834-9591-FB33DA1F53CA}" srcOrd="2" destOrd="0" parTransId="{564AA838-8499-4113-9240-45E12923ECF9}" sibTransId="{1F64D87D-96DE-4ED3-A1E0-783194E24245}"/>
    <dgm:cxn modelId="{5E19677F-68F7-4107-8231-2145EC50ABB6}" srcId="{1FBA7CDF-AE6F-42F4-AFAF-7D40FA9EA566}" destId="{55810EE5-B10F-4F6E-915F-F3C1A3F12B47}" srcOrd="2" destOrd="0" parTransId="{8D12BC08-98EE-495F-B204-868FECFCC9D4}" sibTransId="{37F931E7-16C5-43E6-9C44-E25D4600D824}"/>
    <dgm:cxn modelId="{B5288D80-F5E2-4CE2-B47E-E7C7168D681E}" srcId="{B319D119-2129-4EA4-86BF-54E0B1A4CC72}" destId="{BFB33A21-C577-459C-AE05-FD1FE819E445}" srcOrd="5" destOrd="0" parTransId="{792214D2-4994-4549-9789-1878DE5AB03E}" sibTransId="{09E842C2-8355-48AA-80B9-7F3F9C760B0D}"/>
    <dgm:cxn modelId="{DCCBD794-6F16-4DC3-A2A3-E8A174AA32BD}" srcId="{B319D119-2129-4EA4-86BF-54E0B1A4CC72}" destId="{A02F976C-35B9-4CF0-BF9C-0BF03580DF67}" srcOrd="0" destOrd="0" parTransId="{1DD06795-5520-431C-A29E-198DC613CDA6}" sibTransId="{7BCD70DB-BE41-4818-B14D-7273140B73F3}"/>
    <dgm:cxn modelId="{6C987199-73D7-4532-9ED8-839E6AF84605}" srcId="{1FBA7CDF-AE6F-42F4-AFAF-7D40FA9EA566}" destId="{260B0033-67B6-47E9-A290-26A192908D7F}" srcOrd="4" destOrd="0" parTransId="{B9718DDA-6069-44B3-AF40-9C61193E52CF}" sibTransId="{D0F6AFEA-85D6-4666-8E7E-DD56BA63FAE0}"/>
    <dgm:cxn modelId="{0397129C-54DA-40E5-A5D9-3B6D2E3570A7}" srcId="{1FBA7CDF-AE6F-42F4-AFAF-7D40FA9EA566}" destId="{648E9726-5BE4-4941-9C3D-0746588BB5E6}" srcOrd="5" destOrd="0" parTransId="{4263AB12-BE1C-458B-9316-52E15BC92EF7}" sibTransId="{699E93CA-01F5-46E9-B039-5238D3EAECED}"/>
    <dgm:cxn modelId="{0B15F0A3-E4FC-4CF9-BEC7-F3FE41166F37}" type="presOf" srcId="{5123DA11-B5C2-4D1C-8F1D-3132F5C47066}" destId="{5A5C99AE-AA2A-401F-BEB8-ABED5CEAB914}" srcOrd="0" destOrd="4" presId="urn:microsoft.com/office/officeart/2005/8/layout/chevron2"/>
    <dgm:cxn modelId="{E449A3B2-210E-4827-B287-21D523BD1EEA}" type="presOf" srcId="{18BBD5C6-A8BF-4B63-9998-DD6D9B342B01}" destId="{5A5C99AE-AA2A-401F-BEB8-ABED5CEAB914}" srcOrd="0" destOrd="3" presId="urn:microsoft.com/office/officeart/2005/8/layout/chevron2"/>
    <dgm:cxn modelId="{5DE352BB-1CB2-4028-8867-4F8EB02E901F}" type="presOf" srcId="{1D35C168-5E4F-453E-B71B-9C470F6E084C}" destId="{ADCF09AC-EBAC-4778-BF4D-1B6A0FFEB84D}" srcOrd="0" destOrd="1" presId="urn:microsoft.com/office/officeart/2005/8/layout/chevron2"/>
    <dgm:cxn modelId="{50EBDFC0-C9F0-48D3-B0BA-4139B26597C1}" srcId="{B319D119-2129-4EA4-86BF-54E0B1A4CC72}" destId="{18BBD5C6-A8BF-4B63-9998-DD6D9B342B01}" srcOrd="3" destOrd="0" parTransId="{221E12DF-41B2-47AE-A940-87D8AF61CA9B}" sibTransId="{60465431-6831-43BE-8E4C-6FCD59B54544}"/>
    <dgm:cxn modelId="{934DEECF-4067-4604-886C-80709EE87E15}" srcId="{A7675D6D-426B-4C3C-B5D5-919DB54AEB09}" destId="{B5BFCFA8-792C-430F-B455-832FACAC7445}" srcOrd="0" destOrd="0" parTransId="{B40EC4BA-2A56-4D24-B16C-73D43F87CAB4}" sibTransId="{CA3A336B-85C5-4E4C-8647-1EB65B377D89}"/>
    <dgm:cxn modelId="{D56CFAD8-CD06-4532-B874-75F8F3BD6C7B}" srcId="{1FBA7CDF-AE6F-42F4-AFAF-7D40FA9EA566}" destId="{84A2D206-9E92-4D03-9A01-DEB705F3C2AA}" srcOrd="0" destOrd="0" parTransId="{FF79DC1D-B820-46B7-B6F8-5A87DE052DCB}" sibTransId="{87A6F6B7-C5F2-41B4-B5DC-83C8CDDF15A3}"/>
    <dgm:cxn modelId="{2B553BD9-A4AB-435F-B98C-F2B0A6D48151}" type="presOf" srcId="{A7675D6D-426B-4C3C-B5D5-919DB54AEB09}" destId="{FD02D68C-B0D7-41B2-A12D-DEFD4AA400BF}" srcOrd="0" destOrd="0" presId="urn:microsoft.com/office/officeart/2005/8/layout/chevron2"/>
    <dgm:cxn modelId="{5BBBD3DD-8F47-4826-B4CB-34DF8202DE31}" srcId="{B319D119-2129-4EA4-86BF-54E0B1A4CC72}" destId="{5123DA11-B5C2-4D1C-8F1D-3132F5C47066}" srcOrd="4" destOrd="0" parTransId="{FFD1342F-AA27-47FA-8E2B-B6368274BAB4}" sibTransId="{CB06E9AB-4F60-48DD-A16C-E30900D70262}"/>
    <dgm:cxn modelId="{50D61BE9-EF6B-4FBD-9196-11273CA63F71}" type="presOf" srcId="{BFB33A21-C577-459C-AE05-FD1FE819E445}" destId="{5A5C99AE-AA2A-401F-BEB8-ABED5CEAB914}" srcOrd="0" destOrd="5" presId="urn:microsoft.com/office/officeart/2005/8/layout/chevron2"/>
    <dgm:cxn modelId="{034C7CEC-1255-4BA4-BA4F-BBD13E78B09D}" type="presOf" srcId="{9664ABE8-5AB6-4834-9591-FB33DA1F53CA}" destId="{5A5C99AE-AA2A-401F-BEB8-ABED5CEAB914}" srcOrd="0" destOrd="2" presId="urn:microsoft.com/office/officeart/2005/8/layout/chevron2"/>
    <dgm:cxn modelId="{40CE8BED-196B-4F32-812B-BF142864D580}" type="presOf" srcId="{260B0033-67B6-47E9-A290-26A192908D7F}" destId="{ADCF09AC-EBAC-4778-BF4D-1B6A0FFEB84D}" srcOrd="0" destOrd="4" presId="urn:microsoft.com/office/officeart/2005/8/layout/chevron2"/>
    <dgm:cxn modelId="{8C3642F4-50A3-44E7-9338-1070308478BB}" type="presOf" srcId="{A02F976C-35B9-4CF0-BF9C-0BF03580DF67}" destId="{5A5C99AE-AA2A-401F-BEB8-ABED5CEAB914}" srcOrd="0" destOrd="0" presId="urn:microsoft.com/office/officeart/2005/8/layout/chevron2"/>
    <dgm:cxn modelId="{4BBAE0F4-C682-4CAD-98A3-2BCFD199EF5E}" srcId="{D1D1600B-6DD3-4A00-8C38-AC506D16B85E}" destId="{1FBA7CDF-AE6F-42F4-AFAF-7D40FA9EA566}" srcOrd="2" destOrd="0" parTransId="{602A0522-4036-49D5-81C0-271C270105D0}" sibTransId="{19863743-D87E-4B20-8E4B-FD71194214E9}"/>
    <dgm:cxn modelId="{AB1725F7-A9E1-4FC6-A4C3-767CF8A0C18F}" type="presOf" srcId="{84A2D206-9E92-4D03-9A01-DEB705F3C2AA}" destId="{ADCF09AC-EBAC-4778-BF4D-1B6A0FFEB84D}" srcOrd="0" destOrd="0" presId="urn:microsoft.com/office/officeart/2005/8/layout/chevron2"/>
    <dgm:cxn modelId="{940354F7-768A-4B2B-84F5-03E81C92B8E0}" srcId="{D1D1600B-6DD3-4A00-8C38-AC506D16B85E}" destId="{B319D119-2129-4EA4-86BF-54E0B1A4CC72}" srcOrd="0" destOrd="0" parTransId="{889C4C4D-E693-4E12-868A-5309F6762E21}" sibTransId="{C83039AC-935E-4120-A2C8-5B7CD8C48C11}"/>
    <dgm:cxn modelId="{85C835FA-A9D4-4AA1-B5D8-A02BEEE017A1}" srcId="{1FBA7CDF-AE6F-42F4-AFAF-7D40FA9EA566}" destId="{FFEAB503-A60F-4438-B458-16D132086E6E}" srcOrd="3" destOrd="0" parTransId="{6AA5137B-8A09-449E-8980-3492474EC3FE}" sibTransId="{D3EBD06D-A942-4608-9A44-8E46052E4B34}"/>
    <dgm:cxn modelId="{D44578FA-5CC8-4665-B88A-260CA1F99092}" type="presOf" srcId="{B319D119-2129-4EA4-86BF-54E0B1A4CC72}" destId="{46905BD8-CC72-40AD-80B7-EB002678A56D}" srcOrd="0" destOrd="0" presId="urn:microsoft.com/office/officeart/2005/8/layout/chevron2"/>
    <dgm:cxn modelId="{D91F31FC-3999-43B9-8429-294874DC3A28}" srcId="{B319D119-2129-4EA4-86BF-54E0B1A4CC72}" destId="{99DAAC94-191E-4607-88F0-0F1453F8602F}" srcOrd="1" destOrd="0" parTransId="{1EBFD46D-F27C-4D2D-948B-86F9A45D82B5}" sibTransId="{43672A5C-1500-48F2-A1FB-4CDF8E1E573D}"/>
    <dgm:cxn modelId="{695F5245-126A-42D5-BE54-C8D2EBF50099}" type="presParOf" srcId="{085AD433-51EB-4A56-9FFD-74BDE6B16ED9}" destId="{FA6D8A9B-FD42-4573-A68B-47135E81BDC6}" srcOrd="0" destOrd="0" presId="urn:microsoft.com/office/officeart/2005/8/layout/chevron2"/>
    <dgm:cxn modelId="{06A075DC-88FD-459F-8024-381E1190C251}" type="presParOf" srcId="{FA6D8A9B-FD42-4573-A68B-47135E81BDC6}" destId="{46905BD8-CC72-40AD-80B7-EB002678A56D}" srcOrd="0" destOrd="0" presId="urn:microsoft.com/office/officeart/2005/8/layout/chevron2"/>
    <dgm:cxn modelId="{8D96C9A4-37AB-46FF-9F8B-F406F74971DB}" type="presParOf" srcId="{FA6D8A9B-FD42-4573-A68B-47135E81BDC6}" destId="{5A5C99AE-AA2A-401F-BEB8-ABED5CEAB914}" srcOrd="1" destOrd="0" presId="urn:microsoft.com/office/officeart/2005/8/layout/chevron2"/>
    <dgm:cxn modelId="{6329B197-E4F0-4B76-B2ED-8C0AC13FC351}" type="presParOf" srcId="{085AD433-51EB-4A56-9FFD-74BDE6B16ED9}" destId="{E58F1202-B0D4-428C-AE7B-C82F7E4FDB82}" srcOrd="1" destOrd="0" presId="urn:microsoft.com/office/officeart/2005/8/layout/chevron2"/>
    <dgm:cxn modelId="{1D6AE008-14AE-419F-B410-18A5940FDFCD}" type="presParOf" srcId="{085AD433-51EB-4A56-9FFD-74BDE6B16ED9}" destId="{975A4EAC-E4B3-46C4-91B9-0B949E639BCF}" srcOrd="2" destOrd="0" presId="urn:microsoft.com/office/officeart/2005/8/layout/chevron2"/>
    <dgm:cxn modelId="{6CBCE73A-7B62-4C6F-82A2-989D0FA2DD00}" type="presParOf" srcId="{975A4EAC-E4B3-46C4-91B9-0B949E639BCF}" destId="{FD02D68C-B0D7-41B2-A12D-DEFD4AA400BF}" srcOrd="0" destOrd="0" presId="urn:microsoft.com/office/officeart/2005/8/layout/chevron2"/>
    <dgm:cxn modelId="{BBFA8B05-EE4F-486D-87FC-368109D342D8}" type="presParOf" srcId="{975A4EAC-E4B3-46C4-91B9-0B949E639BCF}" destId="{81B2391F-37AE-47E9-AB99-2CEDDBAC2BA9}" srcOrd="1" destOrd="0" presId="urn:microsoft.com/office/officeart/2005/8/layout/chevron2"/>
    <dgm:cxn modelId="{861307B4-B397-4322-B3E3-D1D460FAC4D8}" type="presParOf" srcId="{085AD433-51EB-4A56-9FFD-74BDE6B16ED9}" destId="{AF89EA11-EDAC-49F4-8595-41D499273709}" srcOrd="3" destOrd="0" presId="urn:microsoft.com/office/officeart/2005/8/layout/chevron2"/>
    <dgm:cxn modelId="{E730D10C-677A-4961-BBFA-D9FF0BF42178}" type="presParOf" srcId="{085AD433-51EB-4A56-9FFD-74BDE6B16ED9}" destId="{98C22DAA-6C03-4456-A1EC-723D663B2259}" srcOrd="4" destOrd="0" presId="urn:microsoft.com/office/officeart/2005/8/layout/chevron2"/>
    <dgm:cxn modelId="{A321B132-3B55-438F-83D6-0C725C67481E}" type="presParOf" srcId="{98C22DAA-6C03-4456-A1EC-723D663B2259}" destId="{C677B8E8-8DBF-4D3A-A96A-CAD5884A0045}" srcOrd="0" destOrd="0" presId="urn:microsoft.com/office/officeart/2005/8/layout/chevron2"/>
    <dgm:cxn modelId="{F0F6E2EE-BA27-45EA-A9C9-13DEA54810D4}" type="presParOf" srcId="{98C22DAA-6C03-4456-A1EC-723D663B2259}" destId="{ADCF09AC-EBAC-4778-BF4D-1B6A0FFEB84D}"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1D1600B-6DD3-4A00-8C38-AC506D16B85E}" type="doc">
      <dgm:prSet loTypeId="urn:microsoft.com/office/officeart/2005/8/layout/chevron2" loCatId="list" qsTypeId="urn:microsoft.com/office/officeart/2005/8/quickstyle/simple1" qsCatId="simple" csTypeId="urn:microsoft.com/office/officeart/2005/8/colors/colorful5" csCatId="colorful" phldr="1"/>
      <dgm:spPr/>
      <dgm:t>
        <a:bodyPr/>
        <a:lstStyle/>
        <a:p>
          <a:endParaRPr lang="en-US"/>
        </a:p>
      </dgm:t>
    </dgm:pt>
    <dgm:pt modelId="{B319D119-2129-4EA4-86BF-54E0B1A4CC72}">
      <dgm:prSet phldrT="[Text]"/>
      <dgm:spPr/>
      <dgm:t>
        <a:bodyPr/>
        <a:lstStyle/>
        <a:p>
          <a:r>
            <a:rPr lang="en-US" dirty="0"/>
            <a:t>Extract</a:t>
          </a:r>
        </a:p>
      </dgm:t>
    </dgm:pt>
    <dgm:pt modelId="{889C4C4D-E693-4E12-868A-5309F6762E21}" type="parTrans" cxnId="{940354F7-768A-4B2B-84F5-03E81C92B8E0}">
      <dgm:prSet/>
      <dgm:spPr/>
      <dgm:t>
        <a:bodyPr/>
        <a:lstStyle/>
        <a:p>
          <a:endParaRPr lang="en-US"/>
        </a:p>
      </dgm:t>
    </dgm:pt>
    <dgm:pt modelId="{C83039AC-935E-4120-A2C8-5B7CD8C48C11}" type="sibTrans" cxnId="{940354F7-768A-4B2B-84F5-03E81C92B8E0}">
      <dgm:prSet/>
      <dgm:spPr/>
      <dgm:t>
        <a:bodyPr/>
        <a:lstStyle/>
        <a:p>
          <a:endParaRPr lang="en-US"/>
        </a:p>
      </dgm:t>
    </dgm:pt>
    <dgm:pt modelId="{A02F976C-35B9-4CF0-BF9C-0BF03580DF67}">
      <dgm:prSet phldrT="[Text]"/>
      <dgm:spPr/>
      <dgm:t>
        <a:bodyPr/>
        <a:lstStyle/>
        <a:p>
          <a:r>
            <a:rPr lang="en-US" b="1" i="0" dirty="0"/>
            <a:t>Store each of the 7 Zillow .CSV into Pandas Data Frames using pd.read_csv( filepath/filename) function</a:t>
          </a:r>
          <a:endParaRPr lang="en-US" dirty="0"/>
        </a:p>
      </dgm:t>
    </dgm:pt>
    <dgm:pt modelId="{1DD06795-5520-431C-A29E-198DC613CDA6}" type="parTrans" cxnId="{DCCBD794-6F16-4DC3-A2A3-E8A174AA32BD}">
      <dgm:prSet/>
      <dgm:spPr/>
      <dgm:t>
        <a:bodyPr/>
        <a:lstStyle/>
        <a:p>
          <a:endParaRPr lang="en-US"/>
        </a:p>
      </dgm:t>
    </dgm:pt>
    <dgm:pt modelId="{7BCD70DB-BE41-4818-B14D-7273140B73F3}" type="sibTrans" cxnId="{DCCBD794-6F16-4DC3-A2A3-E8A174AA32BD}">
      <dgm:prSet/>
      <dgm:spPr/>
      <dgm:t>
        <a:bodyPr/>
        <a:lstStyle/>
        <a:p>
          <a:endParaRPr lang="en-US"/>
        </a:p>
      </dgm:t>
    </dgm:pt>
    <dgm:pt modelId="{FA1E5867-CFCD-4C9B-B456-20FD2996FF73}">
      <dgm:prSet phldrT="[Text]"/>
      <dgm:spPr/>
      <dgm:t>
        <a:bodyPr/>
        <a:lstStyle/>
        <a:p>
          <a:r>
            <a:rPr lang="en-US" b="1" dirty="0"/>
            <a:t>Add Home-Type Column in each of the 7 Zillow Data Frames ( e.g. “Single Family Home” )</a:t>
          </a:r>
        </a:p>
      </dgm:t>
    </dgm:pt>
    <dgm:pt modelId="{85E76615-6265-403A-907A-CF918518C728}" type="parTrans" cxnId="{45206515-7719-4DBD-B1CD-8A2DBFA01330}">
      <dgm:prSet/>
      <dgm:spPr/>
      <dgm:t>
        <a:bodyPr/>
        <a:lstStyle/>
        <a:p>
          <a:endParaRPr lang="en-US"/>
        </a:p>
      </dgm:t>
    </dgm:pt>
    <dgm:pt modelId="{BCD52D05-0E18-41F7-91AF-0260C7603B97}" type="sibTrans" cxnId="{45206515-7719-4DBD-B1CD-8A2DBFA01330}">
      <dgm:prSet/>
      <dgm:spPr/>
      <dgm:t>
        <a:bodyPr/>
        <a:lstStyle/>
        <a:p>
          <a:endParaRPr lang="en-US"/>
        </a:p>
      </dgm:t>
    </dgm:pt>
    <dgm:pt modelId="{D87E0E2F-4D40-46A2-9CA0-760548E6B44D}">
      <dgm:prSet phldrT="[Text]"/>
      <dgm:spPr>
        <a:solidFill>
          <a:srgbClr val="FFC000"/>
        </a:solidFill>
      </dgm:spPr>
      <dgm:t>
        <a:bodyPr/>
        <a:lstStyle/>
        <a:p>
          <a:r>
            <a:rPr lang="en-US" dirty="0"/>
            <a:t>Output 2</a:t>
          </a:r>
        </a:p>
      </dgm:t>
    </dgm:pt>
    <dgm:pt modelId="{619331FA-D27D-4AA9-9FA8-46B570AA5F3B}" type="parTrans" cxnId="{B621FA37-74C0-4AC7-BBA1-FED843494F6C}">
      <dgm:prSet/>
      <dgm:spPr/>
      <dgm:t>
        <a:bodyPr/>
        <a:lstStyle/>
        <a:p>
          <a:endParaRPr lang="en-US"/>
        </a:p>
      </dgm:t>
    </dgm:pt>
    <dgm:pt modelId="{462BDBBA-623A-440E-AA58-B10ACDF3C7E8}" type="sibTrans" cxnId="{B621FA37-74C0-4AC7-BBA1-FED843494F6C}">
      <dgm:prSet/>
      <dgm:spPr/>
      <dgm:t>
        <a:bodyPr/>
        <a:lstStyle/>
        <a:p>
          <a:endParaRPr lang="en-US"/>
        </a:p>
      </dgm:t>
    </dgm:pt>
    <dgm:pt modelId="{DC12B52A-534C-4E87-A385-D8AF27DCFB5E}">
      <dgm:prSet phldrT="[Text]"/>
      <dgm:spPr/>
      <dgm:t>
        <a:bodyPr/>
        <a:lstStyle/>
        <a:p>
          <a:r>
            <a:rPr lang="en-US" b="1" dirty="0"/>
            <a:t>Validate number of homes in each of the 7 Zillow Data Frames ( Count(Single Family Home))</a:t>
          </a:r>
        </a:p>
      </dgm:t>
    </dgm:pt>
    <dgm:pt modelId="{2C452733-A063-4BF7-AA7F-419D661405F7}" type="parTrans" cxnId="{F207332A-D6BB-41C1-A258-231D590FB876}">
      <dgm:prSet/>
      <dgm:spPr/>
      <dgm:t>
        <a:bodyPr/>
        <a:lstStyle/>
        <a:p>
          <a:endParaRPr lang="en-US"/>
        </a:p>
      </dgm:t>
    </dgm:pt>
    <dgm:pt modelId="{EA2039C6-1DAE-4634-9D7C-7C510D100E2A}" type="sibTrans" cxnId="{F207332A-D6BB-41C1-A258-231D590FB876}">
      <dgm:prSet/>
      <dgm:spPr/>
      <dgm:t>
        <a:bodyPr/>
        <a:lstStyle/>
        <a:p>
          <a:endParaRPr lang="en-US"/>
        </a:p>
      </dgm:t>
    </dgm:pt>
    <dgm:pt modelId="{1FBA7CDF-AE6F-42F4-AFAF-7D40FA9EA566}">
      <dgm:prSet phldrT="[Text]"/>
      <dgm:spPr/>
      <dgm:t>
        <a:bodyPr/>
        <a:lstStyle/>
        <a:p>
          <a:r>
            <a:rPr lang="en-US" dirty="0"/>
            <a:t>Output 1</a:t>
          </a:r>
        </a:p>
      </dgm:t>
    </dgm:pt>
    <dgm:pt modelId="{602A0522-4036-49D5-81C0-271C270105D0}" type="parTrans" cxnId="{4BBAE0F4-C682-4CAD-98A3-2BCFD199EF5E}">
      <dgm:prSet/>
      <dgm:spPr/>
      <dgm:t>
        <a:bodyPr/>
        <a:lstStyle/>
        <a:p>
          <a:endParaRPr lang="en-US"/>
        </a:p>
      </dgm:t>
    </dgm:pt>
    <dgm:pt modelId="{19863743-D87E-4B20-8E4B-FD71194214E9}" type="sibTrans" cxnId="{4BBAE0F4-C682-4CAD-98A3-2BCFD199EF5E}">
      <dgm:prSet/>
      <dgm:spPr/>
      <dgm:t>
        <a:bodyPr/>
        <a:lstStyle/>
        <a:p>
          <a:endParaRPr lang="en-US"/>
        </a:p>
      </dgm:t>
    </dgm:pt>
    <dgm:pt modelId="{E6B32980-2355-475C-828A-7A770ECEF0D0}">
      <dgm:prSet phldrT="[Text]"/>
      <dgm:spPr/>
      <dgm:t>
        <a:bodyPr/>
        <a:lstStyle/>
        <a:p>
          <a:r>
            <a:rPr lang="en-US" b="1" dirty="0"/>
            <a:t>Combine each of the 7 Zillow Data Frames into One Combined Pandas Data Frames ( </a:t>
          </a:r>
          <a:r>
            <a:rPr lang="en-US" b="1" dirty="0" err="1"/>
            <a:t>combined_zip_zhvi_homes_time_series_df</a:t>
          </a:r>
          <a:r>
            <a:rPr lang="en-US" b="1" dirty="0"/>
            <a:t> )</a:t>
          </a:r>
        </a:p>
      </dgm:t>
    </dgm:pt>
    <dgm:pt modelId="{7BAABD82-7EDF-4B12-B0F0-2571B23D222F}" type="parTrans" cxnId="{845DBC7A-64E3-4EC6-85DB-42518D0171F3}">
      <dgm:prSet/>
      <dgm:spPr/>
      <dgm:t>
        <a:bodyPr/>
        <a:lstStyle/>
        <a:p>
          <a:endParaRPr lang="en-US"/>
        </a:p>
      </dgm:t>
    </dgm:pt>
    <dgm:pt modelId="{42138E07-D66F-4C57-ABEE-94BF5C0DE871}" type="sibTrans" cxnId="{845DBC7A-64E3-4EC6-85DB-42518D0171F3}">
      <dgm:prSet/>
      <dgm:spPr/>
      <dgm:t>
        <a:bodyPr/>
        <a:lstStyle/>
        <a:p>
          <a:endParaRPr lang="en-US"/>
        </a:p>
      </dgm:t>
    </dgm:pt>
    <dgm:pt modelId="{D8BC2DFB-529E-4A17-A7DF-491ACC1DF5CF}">
      <dgm:prSet/>
      <dgm:spPr/>
      <dgm:t>
        <a:bodyPr/>
        <a:lstStyle/>
        <a:p>
          <a:r>
            <a:rPr lang="en-US" b="1" dirty="0"/>
            <a:t>Validate the total number of homes in each of the 7 Zillow Data Frames is same as the total of homes in individual dataset</a:t>
          </a:r>
          <a:endParaRPr lang="en-US" dirty="0"/>
        </a:p>
      </dgm:t>
    </dgm:pt>
    <dgm:pt modelId="{A022AB11-E38F-4B0A-8F20-D7F3DD35F0D7}" type="parTrans" cxnId="{6718C353-24D3-41BB-98C2-43653C4C796C}">
      <dgm:prSet/>
      <dgm:spPr/>
      <dgm:t>
        <a:bodyPr/>
        <a:lstStyle/>
        <a:p>
          <a:endParaRPr lang="en-US"/>
        </a:p>
      </dgm:t>
    </dgm:pt>
    <dgm:pt modelId="{09152C71-67E2-4DD5-B67D-0C3CFBD6EBD4}" type="sibTrans" cxnId="{6718C353-24D3-41BB-98C2-43653C4C796C}">
      <dgm:prSet/>
      <dgm:spPr/>
      <dgm:t>
        <a:bodyPr/>
        <a:lstStyle/>
        <a:p>
          <a:endParaRPr lang="en-US"/>
        </a:p>
      </dgm:t>
    </dgm:pt>
    <dgm:pt modelId="{085AD433-51EB-4A56-9FFD-74BDE6B16ED9}" type="pres">
      <dgm:prSet presAssocID="{D1D1600B-6DD3-4A00-8C38-AC506D16B85E}" presName="linearFlow" presStyleCnt="0">
        <dgm:presLayoutVars>
          <dgm:dir/>
          <dgm:animLvl val="lvl"/>
          <dgm:resizeHandles val="exact"/>
        </dgm:presLayoutVars>
      </dgm:prSet>
      <dgm:spPr/>
    </dgm:pt>
    <dgm:pt modelId="{FA6D8A9B-FD42-4573-A68B-47135E81BDC6}" type="pres">
      <dgm:prSet presAssocID="{B319D119-2129-4EA4-86BF-54E0B1A4CC72}" presName="composite" presStyleCnt="0"/>
      <dgm:spPr/>
    </dgm:pt>
    <dgm:pt modelId="{46905BD8-CC72-40AD-80B7-EB002678A56D}" type="pres">
      <dgm:prSet presAssocID="{B319D119-2129-4EA4-86BF-54E0B1A4CC72}" presName="parentText" presStyleLbl="alignNode1" presStyleIdx="0" presStyleCnt="3">
        <dgm:presLayoutVars>
          <dgm:chMax val="1"/>
          <dgm:bulletEnabled val="1"/>
        </dgm:presLayoutVars>
      </dgm:prSet>
      <dgm:spPr/>
    </dgm:pt>
    <dgm:pt modelId="{5A5C99AE-AA2A-401F-BEB8-ABED5CEAB914}" type="pres">
      <dgm:prSet presAssocID="{B319D119-2129-4EA4-86BF-54E0B1A4CC72}" presName="descendantText" presStyleLbl="alignAcc1" presStyleIdx="0" presStyleCnt="3">
        <dgm:presLayoutVars>
          <dgm:bulletEnabled val="1"/>
        </dgm:presLayoutVars>
      </dgm:prSet>
      <dgm:spPr/>
    </dgm:pt>
    <dgm:pt modelId="{E58F1202-B0D4-428C-AE7B-C82F7E4FDB82}" type="pres">
      <dgm:prSet presAssocID="{C83039AC-935E-4120-A2C8-5B7CD8C48C11}" presName="sp" presStyleCnt="0"/>
      <dgm:spPr/>
    </dgm:pt>
    <dgm:pt modelId="{98C22DAA-6C03-4456-A1EC-723D663B2259}" type="pres">
      <dgm:prSet presAssocID="{1FBA7CDF-AE6F-42F4-AFAF-7D40FA9EA566}" presName="composite" presStyleCnt="0"/>
      <dgm:spPr/>
    </dgm:pt>
    <dgm:pt modelId="{C677B8E8-8DBF-4D3A-A96A-CAD5884A0045}" type="pres">
      <dgm:prSet presAssocID="{1FBA7CDF-AE6F-42F4-AFAF-7D40FA9EA566}" presName="parentText" presStyleLbl="alignNode1" presStyleIdx="1" presStyleCnt="3">
        <dgm:presLayoutVars>
          <dgm:chMax val="1"/>
          <dgm:bulletEnabled val="1"/>
        </dgm:presLayoutVars>
      </dgm:prSet>
      <dgm:spPr/>
    </dgm:pt>
    <dgm:pt modelId="{ADCF09AC-EBAC-4778-BF4D-1B6A0FFEB84D}" type="pres">
      <dgm:prSet presAssocID="{1FBA7CDF-AE6F-42F4-AFAF-7D40FA9EA566}" presName="descendantText" presStyleLbl="alignAcc1" presStyleIdx="1" presStyleCnt="3">
        <dgm:presLayoutVars>
          <dgm:bulletEnabled val="1"/>
        </dgm:presLayoutVars>
      </dgm:prSet>
      <dgm:spPr/>
    </dgm:pt>
    <dgm:pt modelId="{EB592248-0DA6-4A93-8F10-F5FACFF2319D}" type="pres">
      <dgm:prSet presAssocID="{19863743-D87E-4B20-8E4B-FD71194214E9}" presName="sp" presStyleCnt="0"/>
      <dgm:spPr/>
    </dgm:pt>
    <dgm:pt modelId="{26B43B71-0B75-41DA-BC1F-10D8BBEC9816}" type="pres">
      <dgm:prSet presAssocID="{D87E0E2F-4D40-46A2-9CA0-760548E6B44D}" presName="composite" presStyleCnt="0"/>
      <dgm:spPr/>
    </dgm:pt>
    <dgm:pt modelId="{5A6A2CFE-3EB0-4355-B902-70E7AD6D230A}" type="pres">
      <dgm:prSet presAssocID="{D87E0E2F-4D40-46A2-9CA0-760548E6B44D}" presName="parentText" presStyleLbl="alignNode1" presStyleIdx="2" presStyleCnt="3">
        <dgm:presLayoutVars>
          <dgm:chMax val="1"/>
          <dgm:bulletEnabled val="1"/>
        </dgm:presLayoutVars>
      </dgm:prSet>
      <dgm:spPr/>
    </dgm:pt>
    <dgm:pt modelId="{99952AB4-2AB5-43CE-B0B7-D7102D6FBD7C}" type="pres">
      <dgm:prSet presAssocID="{D87E0E2F-4D40-46A2-9CA0-760548E6B44D}" presName="descendantText" presStyleLbl="alignAcc1" presStyleIdx="2" presStyleCnt="3">
        <dgm:presLayoutVars>
          <dgm:bulletEnabled val="1"/>
        </dgm:presLayoutVars>
      </dgm:prSet>
      <dgm:spPr/>
    </dgm:pt>
  </dgm:ptLst>
  <dgm:cxnLst>
    <dgm:cxn modelId="{70156809-06F9-4002-A6EF-6CA47F2F0FFC}" type="presOf" srcId="{D1D1600B-6DD3-4A00-8C38-AC506D16B85E}" destId="{085AD433-51EB-4A56-9FFD-74BDE6B16ED9}" srcOrd="0" destOrd="0" presId="urn:microsoft.com/office/officeart/2005/8/layout/chevron2"/>
    <dgm:cxn modelId="{45206515-7719-4DBD-B1CD-8A2DBFA01330}" srcId="{B319D119-2129-4EA4-86BF-54E0B1A4CC72}" destId="{FA1E5867-CFCD-4C9B-B456-20FD2996FF73}" srcOrd="1" destOrd="0" parTransId="{85E76615-6265-403A-907A-CF918518C728}" sibTransId="{BCD52D05-0E18-41F7-91AF-0260C7603B97}"/>
    <dgm:cxn modelId="{6304711C-DAE8-41C8-8EF7-A04339868E63}" type="presOf" srcId="{1FBA7CDF-AE6F-42F4-AFAF-7D40FA9EA566}" destId="{C677B8E8-8DBF-4D3A-A96A-CAD5884A0045}" srcOrd="0" destOrd="0" presId="urn:microsoft.com/office/officeart/2005/8/layout/chevron2"/>
    <dgm:cxn modelId="{5E6A7F1F-5E9D-4241-85D1-67C980558F2B}" type="presOf" srcId="{E6B32980-2355-475C-828A-7A770ECEF0D0}" destId="{5A5C99AE-AA2A-401F-BEB8-ABED5CEAB914}" srcOrd="0" destOrd="3" presId="urn:microsoft.com/office/officeart/2005/8/layout/chevron2"/>
    <dgm:cxn modelId="{F207332A-D6BB-41C1-A258-231D590FB876}" srcId="{B319D119-2129-4EA4-86BF-54E0B1A4CC72}" destId="{DC12B52A-534C-4E87-A385-D8AF27DCFB5E}" srcOrd="2" destOrd="0" parTransId="{2C452733-A063-4BF7-AA7F-419D661405F7}" sibTransId="{EA2039C6-1DAE-4634-9D7C-7C510D100E2A}"/>
    <dgm:cxn modelId="{A2F0FF2E-F530-4FE4-9648-B81A2D71194B}" type="presOf" srcId="{D87E0E2F-4D40-46A2-9CA0-760548E6B44D}" destId="{5A6A2CFE-3EB0-4355-B902-70E7AD6D230A}" srcOrd="0" destOrd="0" presId="urn:microsoft.com/office/officeart/2005/8/layout/chevron2"/>
    <dgm:cxn modelId="{B621FA37-74C0-4AC7-BBA1-FED843494F6C}" srcId="{D1D1600B-6DD3-4A00-8C38-AC506D16B85E}" destId="{D87E0E2F-4D40-46A2-9CA0-760548E6B44D}" srcOrd="2" destOrd="0" parTransId="{619331FA-D27D-4AA9-9FA8-46B570AA5F3B}" sibTransId="{462BDBBA-623A-440E-AA58-B10ACDF3C7E8}"/>
    <dgm:cxn modelId="{393B4B67-D2FE-497F-B6CA-D39E4F1D19B6}" type="presOf" srcId="{D8BC2DFB-529E-4A17-A7DF-491ACC1DF5CF}" destId="{5A5C99AE-AA2A-401F-BEB8-ABED5CEAB914}" srcOrd="0" destOrd="4" presId="urn:microsoft.com/office/officeart/2005/8/layout/chevron2"/>
    <dgm:cxn modelId="{6718C353-24D3-41BB-98C2-43653C4C796C}" srcId="{B319D119-2129-4EA4-86BF-54E0B1A4CC72}" destId="{D8BC2DFB-529E-4A17-A7DF-491ACC1DF5CF}" srcOrd="4" destOrd="0" parTransId="{A022AB11-E38F-4B0A-8F20-D7F3DD35F0D7}" sibTransId="{09152C71-67E2-4DD5-B67D-0C3CFBD6EBD4}"/>
    <dgm:cxn modelId="{845DBC7A-64E3-4EC6-85DB-42518D0171F3}" srcId="{B319D119-2129-4EA4-86BF-54E0B1A4CC72}" destId="{E6B32980-2355-475C-828A-7A770ECEF0D0}" srcOrd="3" destOrd="0" parTransId="{7BAABD82-7EDF-4B12-B0F0-2571B23D222F}" sibTransId="{42138E07-D66F-4C57-ABEE-94BF5C0DE871}"/>
    <dgm:cxn modelId="{DCCBD794-6F16-4DC3-A2A3-E8A174AA32BD}" srcId="{B319D119-2129-4EA4-86BF-54E0B1A4CC72}" destId="{A02F976C-35B9-4CF0-BF9C-0BF03580DF67}" srcOrd="0" destOrd="0" parTransId="{1DD06795-5520-431C-A29E-198DC613CDA6}" sibTransId="{7BCD70DB-BE41-4818-B14D-7273140B73F3}"/>
    <dgm:cxn modelId="{E681FB9E-8D0D-4FAA-BCC0-FF407BFB1A63}" type="presOf" srcId="{DC12B52A-534C-4E87-A385-D8AF27DCFB5E}" destId="{5A5C99AE-AA2A-401F-BEB8-ABED5CEAB914}" srcOrd="0" destOrd="2" presId="urn:microsoft.com/office/officeart/2005/8/layout/chevron2"/>
    <dgm:cxn modelId="{1E5E54EF-D4AA-40DE-AD0C-C9AA5195F78E}" type="presOf" srcId="{FA1E5867-CFCD-4C9B-B456-20FD2996FF73}" destId="{5A5C99AE-AA2A-401F-BEB8-ABED5CEAB914}" srcOrd="0" destOrd="1" presId="urn:microsoft.com/office/officeart/2005/8/layout/chevron2"/>
    <dgm:cxn modelId="{8C3642F4-50A3-44E7-9338-1070308478BB}" type="presOf" srcId="{A02F976C-35B9-4CF0-BF9C-0BF03580DF67}" destId="{5A5C99AE-AA2A-401F-BEB8-ABED5CEAB914}" srcOrd="0" destOrd="0" presId="urn:microsoft.com/office/officeart/2005/8/layout/chevron2"/>
    <dgm:cxn modelId="{4BBAE0F4-C682-4CAD-98A3-2BCFD199EF5E}" srcId="{D1D1600B-6DD3-4A00-8C38-AC506D16B85E}" destId="{1FBA7CDF-AE6F-42F4-AFAF-7D40FA9EA566}" srcOrd="1" destOrd="0" parTransId="{602A0522-4036-49D5-81C0-271C270105D0}" sibTransId="{19863743-D87E-4B20-8E4B-FD71194214E9}"/>
    <dgm:cxn modelId="{940354F7-768A-4B2B-84F5-03E81C92B8E0}" srcId="{D1D1600B-6DD3-4A00-8C38-AC506D16B85E}" destId="{B319D119-2129-4EA4-86BF-54E0B1A4CC72}" srcOrd="0" destOrd="0" parTransId="{889C4C4D-E693-4E12-868A-5309F6762E21}" sibTransId="{C83039AC-935E-4120-A2C8-5B7CD8C48C11}"/>
    <dgm:cxn modelId="{D44578FA-5CC8-4665-B88A-260CA1F99092}" type="presOf" srcId="{B319D119-2129-4EA4-86BF-54E0B1A4CC72}" destId="{46905BD8-CC72-40AD-80B7-EB002678A56D}" srcOrd="0" destOrd="0" presId="urn:microsoft.com/office/officeart/2005/8/layout/chevron2"/>
    <dgm:cxn modelId="{695F5245-126A-42D5-BE54-C8D2EBF50099}" type="presParOf" srcId="{085AD433-51EB-4A56-9FFD-74BDE6B16ED9}" destId="{FA6D8A9B-FD42-4573-A68B-47135E81BDC6}" srcOrd="0" destOrd="0" presId="urn:microsoft.com/office/officeart/2005/8/layout/chevron2"/>
    <dgm:cxn modelId="{06A075DC-88FD-459F-8024-381E1190C251}" type="presParOf" srcId="{FA6D8A9B-FD42-4573-A68B-47135E81BDC6}" destId="{46905BD8-CC72-40AD-80B7-EB002678A56D}" srcOrd="0" destOrd="0" presId="urn:microsoft.com/office/officeart/2005/8/layout/chevron2"/>
    <dgm:cxn modelId="{8D96C9A4-37AB-46FF-9F8B-F406F74971DB}" type="presParOf" srcId="{FA6D8A9B-FD42-4573-A68B-47135E81BDC6}" destId="{5A5C99AE-AA2A-401F-BEB8-ABED5CEAB914}" srcOrd="1" destOrd="0" presId="urn:microsoft.com/office/officeart/2005/8/layout/chevron2"/>
    <dgm:cxn modelId="{6329B197-E4F0-4B76-B2ED-8C0AC13FC351}" type="presParOf" srcId="{085AD433-51EB-4A56-9FFD-74BDE6B16ED9}" destId="{E58F1202-B0D4-428C-AE7B-C82F7E4FDB82}" srcOrd="1" destOrd="0" presId="urn:microsoft.com/office/officeart/2005/8/layout/chevron2"/>
    <dgm:cxn modelId="{E730D10C-677A-4961-BBFA-D9FF0BF42178}" type="presParOf" srcId="{085AD433-51EB-4A56-9FFD-74BDE6B16ED9}" destId="{98C22DAA-6C03-4456-A1EC-723D663B2259}" srcOrd="2" destOrd="0" presId="urn:microsoft.com/office/officeart/2005/8/layout/chevron2"/>
    <dgm:cxn modelId="{A321B132-3B55-438F-83D6-0C725C67481E}" type="presParOf" srcId="{98C22DAA-6C03-4456-A1EC-723D663B2259}" destId="{C677B8E8-8DBF-4D3A-A96A-CAD5884A0045}" srcOrd="0" destOrd="0" presId="urn:microsoft.com/office/officeart/2005/8/layout/chevron2"/>
    <dgm:cxn modelId="{F0F6E2EE-BA27-45EA-A9C9-13DEA54810D4}" type="presParOf" srcId="{98C22DAA-6C03-4456-A1EC-723D663B2259}" destId="{ADCF09AC-EBAC-4778-BF4D-1B6A0FFEB84D}" srcOrd="1" destOrd="0" presId="urn:microsoft.com/office/officeart/2005/8/layout/chevron2"/>
    <dgm:cxn modelId="{F934B9BD-6F74-480D-8A01-58C36D6A2394}" type="presParOf" srcId="{085AD433-51EB-4A56-9FFD-74BDE6B16ED9}" destId="{EB592248-0DA6-4A93-8F10-F5FACFF2319D}" srcOrd="3" destOrd="0" presId="urn:microsoft.com/office/officeart/2005/8/layout/chevron2"/>
    <dgm:cxn modelId="{8E80557D-5E8E-4D99-9F6C-BCA2981DE98C}" type="presParOf" srcId="{085AD433-51EB-4A56-9FFD-74BDE6B16ED9}" destId="{26B43B71-0B75-41DA-BC1F-10D8BBEC9816}" srcOrd="4" destOrd="0" presId="urn:microsoft.com/office/officeart/2005/8/layout/chevron2"/>
    <dgm:cxn modelId="{6A3B39A3-36A6-4F51-827D-69FFA121598D}" type="presParOf" srcId="{26B43B71-0B75-41DA-BC1F-10D8BBEC9816}" destId="{5A6A2CFE-3EB0-4355-B902-70E7AD6D230A}" srcOrd="0" destOrd="0" presId="urn:microsoft.com/office/officeart/2005/8/layout/chevron2"/>
    <dgm:cxn modelId="{BE989A3C-1B1F-4D01-9918-3E6EF6528AF2}" type="presParOf" srcId="{26B43B71-0B75-41DA-BC1F-10D8BBEC9816}" destId="{99952AB4-2AB5-43CE-B0B7-D7102D6FBD7C}"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1D1600B-6DD3-4A00-8C38-AC506D16B85E}" type="doc">
      <dgm:prSet loTypeId="urn:microsoft.com/office/officeart/2005/8/layout/chevron2" loCatId="list" qsTypeId="urn:microsoft.com/office/officeart/2005/8/quickstyle/simple1" qsCatId="simple" csTypeId="urn:microsoft.com/office/officeart/2005/8/colors/colorful5" csCatId="colorful" phldr="1"/>
      <dgm:spPr/>
      <dgm:t>
        <a:bodyPr/>
        <a:lstStyle/>
        <a:p>
          <a:endParaRPr lang="en-US"/>
        </a:p>
      </dgm:t>
    </dgm:pt>
    <dgm:pt modelId="{B319D119-2129-4EA4-86BF-54E0B1A4CC72}">
      <dgm:prSet phldrT="[Text]"/>
      <dgm:spPr/>
      <dgm:t>
        <a:bodyPr/>
        <a:lstStyle/>
        <a:p>
          <a:r>
            <a:rPr lang="en-US" dirty="0"/>
            <a:t>Transform</a:t>
          </a:r>
        </a:p>
      </dgm:t>
    </dgm:pt>
    <dgm:pt modelId="{889C4C4D-E693-4E12-868A-5309F6762E21}" type="parTrans" cxnId="{940354F7-768A-4B2B-84F5-03E81C92B8E0}">
      <dgm:prSet/>
      <dgm:spPr/>
      <dgm:t>
        <a:bodyPr/>
        <a:lstStyle/>
        <a:p>
          <a:endParaRPr lang="en-US"/>
        </a:p>
      </dgm:t>
    </dgm:pt>
    <dgm:pt modelId="{C83039AC-935E-4120-A2C8-5B7CD8C48C11}" type="sibTrans" cxnId="{940354F7-768A-4B2B-84F5-03E81C92B8E0}">
      <dgm:prSet/>
      <dgm:spPr/>
      <dgm:t>
        <a:bodyPr/>
        <a:lstStyle/>
        <a:p>
          <a:endParaRPr lang="en-US"/>
        </a:p>
      </dgm:t>
    </dgm:pt>
    <dgm:pt modelId="{A02F976C-35B9-4CF0-BF9C-0BF03580DF67}">
      <dgm:prSet phldrT="[Text]"/>
      <dgm:spPr/>
      <dgm:t>
        <a:bodyPr/>
        <a:lstStyle/>
        <a:p>
          <a:r>
            <a:rPr lang="en-US" b="1" dirty="0"/>
            <a:t>Clean Combined Data Frame: Drop columns Region ID, Sizerank, StateName</a:t>
          </a:r>
          <a:endParaRPr lang="en-US" dirty="0"/>
        </a:p>
      </dgm:t>
    </dgm:pt>
    <dgm:pt modelId="{1DD06795-5520-431C-A29E-198DC613CDA6}" type="parTrans" cxnId="{DCCBD794-6F16-4DC3-A2A3-E8A174AA32BD}">
      <dgm:prSet/>
      <dgm:spPr/>
      <dgm:t>
        <a:bodyPr/>
        <a:lstStyle/>
        <a:p>
          <a:endParaRPr lang="en-US"/>
        </a:p>
      </dgm:t>
    </dgm:pt>
    <dgm:pt modelId="{7BCD70DB-BE41-4818-B14D-7273140B73F3}" type="sibTrans" cxnId="{DCCBD794-6F16-4DC3-A2A3-E8A174AA32BD}">
      <dgm:prSet/>
      <dgm:spPr/>
      <dgm:t>
        <a:bodyPr/>
        <a:lstStyle/>
        <a:p>
          <a:endParaRPr lang="en-US"/>
        </a:p>
      </dgm:t>
    </dgm:pt>
    <dgm:pt modelId="{84A2D206-9E92-4D03-9A01-DEB705F3C2AA}">
      <dgm:prSet phldrT="[Text]"/>
      <dgm:spPr/>
      <dgm:t>
        <a:bodyPr/>
        <a:lstStyle/>
        <a:p>
          <a:endParaRPr lang="en-US" b="1" dirty="0"/>
        </a:p>
      </dgm:t>
    </dgm:pt>
    <dgm:pt modelId="{FF79DC1D-B820-46B7-B6F8-5A87DE052DCB}" type="parTrans" cxnId="{D56CFAD8-CD06-4532-B874-75F8F3BD6C7B}">
      <dgm:prSet/>
      <dgm:spPr/>
      <dgm:t>
        <a:bodyPr/>
        <a:lstStyle/>
        <a:p>
          <a:endParaRPr lang="en-US"/>
        </a:p>
      </dgm:t>
    </dgm:pt>
    <dgm:pt modelId="{87A6F6B7-C5F2-41B4-B5DC-83C8CDDF15A3}" type="sibTrans" cxnId="{D56CFAD8-CD06-4532-B874-75F8F3BD6C7B}">
      <dgm:prSet/>
      <dgm:spPr/>
      <dgm:t>
        <a:bodyPr/>
        <a:lstStyle/>
        <a:p>
          <a:endParaRPr lang="en-US"/>
        </a:p>
      </dgm:t>
    </dgm:pt>
    <dgm:pt modelId="{D87E0E2F-4D40-46A2-9CA0-760548E6B44D}">
      <dgm:prSet phldrT="[Text]"/>
      <dgm:spPr>
        <a:solidFill>
          <a:srgbClr val="FFC000"/>
        </a:solidFill>
      </dgm:spPr>
      <dgm:t>
        <a:bodyPr/>
        <a:lstStyle/>
        <a:p>
          <a:r>
            <a:rPr lang="en-US" dirty="0"/>
            <a:t>Output 2</a:t>
          </a:r>
        </a:p>
      </dgm:t>
    </dgm:pt>
    <dgm:pt modelId="{619331FA-D27D-4AA9-9FA8-46B570AA5F3B}" type="parTrans" cxnId="{B621FA37-74C0-4AC7-BBA1-FED843494F6C}">
      <dgm:prSet/>
      <dgm:spPr/>
      <dgm:t>
        <a:bodyPr/>
        <a:lstStyle/>
        <a:p>
          <a:endParaRPr lang="en-US"/>
        </a:p>
      </dgm:t>
    </dgm:pt>
    <dgm:pt modelId="{462BDBBA-623A-440E-AA58-B10ACDF3C7E8}" type="sibTrans" cxnId="{B621FA37-74C0-4AC7-BBA1-FED843494F6C}">
      <dgm:prSet/>
      <dgm:spPr/>
      <dgm:t>
        <a:bodyPr/>
        <a:lstStyle/>
        <a:p>
          <a:endParaRPr lang="en-US"/>
        </a:p>
      </dgm:t>
    </dgm:pt>
    <dgm:pt modelId="{1FBA7CDF-AE6F-42F4-AFAF-7D40FA9EA566}">
      <dgm:prSet phldrT="[Text]"/>
      <dgm:spPr/>
      <dgm:t>
        <a:bodyPr/>
        <a:lstStyle/>
        <a:p>
          <a:r>
            <a:rPr lang="en-US" dirty="0"/>
            <a:t>Output 1</a:t>
          </a:r>
        </a:p>
      </dgm:t>
    </dgm:pt>
    <dgm:pt modelId="{602A0522-4036-49D5-81C0-271C270105D0}" type="parTrans" cxnId="{4BBAE0F4-C682-4CAD-98A3-2BCFD199EF5E}">
      <dgm:prSet/>
      <dgm:spPr/>
      <dgm:t>
        <a:bodyPr/>
        <a:lstStyle/>
        <a:p>
          <a:endParaRPr lang="en-US"/>
        </a:p>
      </dgm:t>
    </dgm:pt>
    <dgm:pt modelId="{19863743-D87E-4B20-8E4B-FD71194214E9}" type="sibTrans" cxnId="{4BBAE0F4-C682-4CAD-98A3-2BCFD199EF5E}">
      <dgm:prSet/>
      <dgm:spPr/>
      <dgm:t>
        <a:bodyPr/>
        <a:lstStyle/>
        <a:p>
          <a:endParaRPr lang="en-US"/>
        </a:p>
      </dgm:t>
    </dgm:pt>
    <dgm:pt modelId="{4B7A8CFD-24C7-44EF-BF7D-C22869761F3F}">
      <dgm:prSet phldrT="[Text]"/>
      <dgm:spPr/>
      <dgm:t>
        <a:bodyPr/>
        <a:lstStyle/>
        <a:p>
          <a:endParaRPr lang="en-US" dirty="0"/>
        </a:p>
      </dgm:t>
    </dgm:pt>
    <dgm:pt modelId="{BA83434C-A113-4428-B9DC-A1924DBB8686}" type="parTrans" cxnId="{D040CA25-1DB7-4A97-A382-0545623AE5B8}">
      <dgm:prSet/>
      <dgm:spPr/>
      <dgm:t>
        <a:bodyPr/>
        <a:lstStyle/>
        <a:p>
          <a:endParaRPr lang="en-US"/>
        </a:p>
      </dgm:t>
    </dgm:pt>
    <dgm:pt modelId="{5CFCBD9F-F8D3-4C87-BAEA-497F0CF09CCC}" type="sibTrans" cxnId="{D040CA25-1DB7-4A97-A382-0545623AE5B8}">
      <dgm:prSet/>
      <dgm:spPr/>
      <dgm:t>
        <a:bodyPr/>
        <a:lstStyle/>
        <a:p>
          <a:endParaRPr lang="en-US"/>
        </a:p>
      </dgm:t>
    </dgm:pt>
    <dgm:pt modelId="{99DAAC94-191E-4607-88F0-0F1453F8602F}">
      <dgm:prSet/>
      <dgm:spPr/>
      <dgm:t>
        <a:bodyPr/>
        <a:lstStyle/>
        <a:p>
          <a:r>
            <a:rPr lang="en-US" b="1" dirty="0"/>
            <a:t>Rename columns: </a:t>
          </a:r>
          <a:r>
            <a:rPr lang="en-US" b="1" dirty="0" err="1"/>
            <a:t>RegionName</a:t>
          </a:r>
          <a:r>
            <a:rPr lang="en-US" b="1" dirty="0"/>
            <a:t> to </a:t>
          </a:r>
          <a:r>
            <a:rPr lang="en-US" b="1" dirty="0" err="1"/>
            <a:t>ZipCode</a:t>
          </a:r>
          <a:endParaRPr lang="en-US" b="1" dirty="0"/>
        </a:p>
      </dgm:t>
    </dgm:pt>
    <dgm:pt modelId="{1EBFD46D-F27C-4D2D-948B-86F9A45D82B5}" type="parTrans" cxnId="{D91F31FC-3999-43B9-8429-294874DC3A28}">
      <dgm:prSet/>
      <dgm:spPr/>
      <dgm:t>
        <a:bodyPr/>
        <a:lstStyle/>
        <a:p>
          <a:endParaRPr lang="en-US"/>
        </a:p>
      </dgm:t>
    </dgm:pt>
    <dgm:pt modelId="{43672A5C-1500-48F2-A1FB-4CDF8E1E573D}" type="sibTrans" cxnId="{D91F31FC-3999-43B9-8429-294874DC3A28}">
      <dgm:prSet/>
      <dgm:spPr/>
      <dgm:t>
        <a:bodyPr/>
        <a:lstStyle/>
        <a:p>
          <a:endParaRPr lang="en-US"/>
        </a:p>
      </dgm:t>
    </dgm:pt>
    <dgm:pt modelId="{96632EDB-06C0-4DAB-86E4-D9801882B891}">
      <dgm:prSet/>
      <dgm:spPr/>
      <dgm:t>
        <a:bodyPr/>
        <a:lstStyle/>
        <a:p>
          <a:r>
            <a:rPr lang="en-US" b="1" dirty="0"/>
            <a:t>Clean </a:t>
          </a:r>
          <a:r>
            <a:rPr lang="en-US" b="1" dirty="0" err="1"/>
            <a:t>NaN</a:t>
          </a:r>
          <a:r>
            <a:rPr lang="en-US" b="1" dirty="0"/>
            <a:t> Values by replacing </a:t>
          </a:r>
          <a:r>
            <a:rPr lang="en-US" b="1" dirty="0" err="1"/>
            <a:t>NaN</a:t>
          </a:r>
          <a:r>
            <a:rPr lang="en-US" b="1" dirty="0"/>
            <a:t> with '</a:t>
          </a:r>
          <a:r>
            <a:rPr lang="en-US" b="1" dirty="0" err="1"/>
            <a:t>na</a:t>
          </a:r>
          <a:r>
            <a:rPr lang="en-US" b="1" dirty="0"/>
            <a:t>'</a:t>
          </a:r>
        </a:p>
      </dgm:t>
    </dgm:pt>
    <dgm:pt modelId="{BE43B367-40B3-4F71-ADF8-9B6EE67278DD}" type="parTrans" cxnId="{E624E6AD-2F17-4BFF-9B2B-C148C8C7716A}">
      <dgm:prSet/>
      <dgm:spPr/>
      <dgm:t>
        <a:bodyPr/>
        <a:lstStyle/>
        <a:p>
          <a:endParaRPr lang="en-US"/>
        </a:p>
      </dgm:t>
    </dgm:pt>
    <dgm:pt modelId="{D01A8344-FFFC-4AED-BB90-3E561418C2F6}" type="sibTrans" cxnId="{E624E6AD-2F17-4BFF-9B2B-C148C8C7716A}">
      <dgm:prSet/>
      <dgm:spPr/>
      <dgm:t>
        <a:bodyPr/>
        <a:lstStyle/>
        <a:p>
          <a:endParaRPr lang="en-US"/>
        </a:p>
      </dgm:t>
    </dgm:pt>
    <dgm:pt modelId="{5123DA11-B5C2-4D1C-8F1D-3132F5C47066}">
      <dgm:prSet/>
      <dgm:spPr/>
      <dgm:t>
        <a:bodyPr/>
        <a:lstStyle/>
        <a:p>
          <a:r>
            <a:rPr lang="en-US" b="1"/>
            <a:t>Add Price Trend Flag</a:t>
          </a:r>
          <a:endParaRPr lang="en-US" b="1" dirty="0"/>
        </a:p>
      </dgm:t>
    </dgm:pt>
    <dgm:pt modelId="{FFD1342F-AA27-47FA-8E2B-B6368274BAB4}" type="parTrans" cxnId="{5BBBD3DD-8F47-4826-B4CB-34DF8202DE31}">
      <dgm:prSet/>
      <dgm:spPr/>
      <dgm:t>
        <a:bodyPr/>
        <a:lstStyle/>
        <a:p>
          <a:endParaRPr lang="en-US"/>
        </a:p>
      </dgm:t>
    </dgm:pt>
    <dgm:pt modelId="{CB06E9AB-4F60-48DD-A16C-E30900D70262}" type="sibTrans" cxnId="{5BBBD3DD-8F47-4826-B4CB-34DF8202DE31}">
      <dgm:prSet/>
      <dgm:spPr/>
      <dgm:t>
        <a:bodyPr/>
        <a:lstStyle/>
        <a:p>
          <a:endParaRPr lang="en-US"/>
        </a:p>
      </dgm:t>
    </dgm:pt>
    <dgm:pt modelId="{BFB33A21-C577-459C-AE05-FD1FE819E445}">
      <dgm:prSet/>
      <dgm:spPr/>
      <dgm:t>
        <a:bodyPr/>
        <a:lstStyle/>
        <a:p>
          <a:r>
            <a:rPr lang="en-US" b="1" dirty="0"/>
            <a:t>Validate the total number of homes in each of the 7 Zillow Data Frames is same as the total of homes in individual dataset</a:t>
          </a:r>
          <a:endParaRPr lang="en-US" dirty="0"/>
        </a:p>
      </dgm:t>
    </dgm:pt>
    <dgm:pt modelId="{792214D2-4994-4549-9789-1878DE5AB03E}" type="parTrans" cxnId="{B5288D80-F5E2-4CE2-B47E-E7C7168D681E}">
      <dgm:prSet/>
      <dgm:spPr/>
      <dgm:t>
        <a:bodyPr/>
        <a:lstStyle/>
        <a:p>
          <a:endParaRPr lang="en-US"/>
        </a:p>
      </dgm:t>
    </dgm:pt>
    <dgm:pt modelId="{09E842C2-8355-48AA-80B9-7F3F9C760B0D}" type="sibTrans" cxnId="{B5288D80-F5E2-4CE2-B47E-E7C7168D681E}">
      <dgm:prSet/>
      <dgm:spPr/>
      <dgm:t>
        <a:bodyPr/>
        <a:lstStyle/>
        <a:p>
          <a:endParaRPr lang="en-US"/>
        </a:p>
      </dgm:t>
    </dgm:pt>
    <dgm:pt modelId="{085AD433-51EB-4A56-9FFD-74BDE6B16ED9}" type="pres">
      <dgm:prSet presAssocID="{D1D1600B-6DD3-4A00-8C38-AC506D16B85E}" presName="linearFlow" presStyleCnt="0">
        <dgm:presLayoutVars>
          <dgm:dir/>
          <dgm:animLvl val="lvl"/>
          <dgm:resizeHandles val="exact"/>
        </dgm:presLayoutVars>
      </dgm:prSet>
      <dgm:spPr/>
    </dgm:pt>
    <dgm:pt modelId="{FA6D8A9B-FD42-4573-A68B-47135E81BDC6}" type="pres">
      <dgm:prSet presAssocID="{B319D119-2129-4EA4-86BF-54E0B1A4CC72}" presName="composite" presStyleCnt="0"/>
      <dgm:spPr/>
    </dgm:pt>
    <dgm:pt modelId="{46905BD8-CC72-40AD-80B7-EB002678A56D}" type="pres">
      <dgm:prSet presAssocID="{B319D119-2129-4EA4-86BF-54E0B1A4CC72}" presName="parentText" presStyleLbl="alignNode1" presStyleIdx="0" presStyleCnt="3">
        <dgm:presLayoutVars>
          <dgm:chMax val="1"/>
          <dgm:bulletEnabled val="1"/>
        </dgm:presLayoutVars>
      </dgm:prSet>
      <dgm:spPr/>
    </dgm:pt>
    <dgm:pt modelId="{5A5C99AE-AA2A-401F-BEB8-ABED5CEAB914}" type="pres">
      <dgm:prSet presAssocID="{B319D119-2129-4EA4-86BF-54E0B1A4CC72}" presName="descendantText" presStyleLbl="alignAcc1" presStyleIdx="0" presStyleCnt="3">
        <dgm:presLayoutVars>
          <dgm:bulletEnabled val="1"/>
        </dgm:presLayoutVars>
      </dgm:prSet>
      <dgm:spPr/>
    </dgm:pt>
    <dgm:pt modelId="{E58F1202-B0D4-428C-AE7B-C82F7E4FDB82}" type="pres">
      <dgm:prSet presAssocID="{C83039AC-935E-4120-A2C8-5B7CD8C48C11}" presName="sp" presStyleCnt="0"/>
      <dgm:spPr/>
    </dgm:pt>
    <dgm:pt modelId="{98C22DAA-6C03-4456-A1EC-723D663B2259}" type="pres">
      <dgm:prSet presAssocID="{1FBA7CDF-AE6F-42F4-AFAF-7D40FA9EA566}" presName="composite" presStyleCnt="0"/>
      <dgm:spPr/>
    </dgm:pt>
    <dgm:pt modelId="{C677B8E8-8DBF-4D3A-A96A-CAD5884A0045}" type="pres">
      <dgm:prSet presAssocID="{1FBA7CDF-AE6F-42F4-AFAF-7D40FA9EA566}" presName="parentText" presStyleLbl="alignNode1" presStyleIdx="1" presStyleCnt="3">
        <dgm:presLayoutVars>
          <dgm:chMax val="1"/>
          <dgm:bulletEnabled val="1"/>
        </dgm:presLayoutVars>
      </dgm:prSet>
      <dgm:spPr/>
    </dgm:pt>
    <dgm:pt modelId="{ADCF09AC-EBAC-4778-BF4D-1B6A0FFEB84D}" type="pres">
      <dgm:prSet presAssocID="{1FBA7CDF-AE6F-42F4-AFAF-7D40FA9EA566}" presName="descendantText" presStyleLbl="alignAcc1" presStyleIdx="1" presStyleCnt="3" custLinFactNeighborY="-1556">
        <dgm:presLayoutVars>
          <dgm:bulletEnabled val="1"/>
        </dgm:presLayoutVars>
      </dgm:prSet>
      <dgm:spPr/>
    </dgm:pt>
    <dgm:pt modelId="{EB592248-0DA6-4A93-8F10-F5FACFF2319D}" type="pres">
      <dgm:prSet presAssocID="{19863743-D87E-4B20-8E4B-FD71194214E9}" presName="sp" presStyleCnt="0"/>
      <dgm:spPr/>
    </dgm:pt>
    <dgm:pt modelId="{26B43B71-0B75-41DA-BC1F-10D8BBEC9816}" type="pres">
      <dgm:prSet presAssocID="{D87E0E2F-4D40-46A2-9CA0-760548E6B44D}" presName="composite" presStyleCnt="0"/>
      <dgm:spPr/>
    </dgm:pt>
    <dgm:pt modelId="{5A6A2CFE-3EB0-4355-B902-70E7AD6D230A}" type="pres">
      <dgm:prSet presAssocID="{D87E0E2F-4D40-46A2-9CA0-760548E6B44D}" presName="parentText" presStyleLbl="alignNode1" presStyleIdx="2" presStyleCnt="3">
        <dgm:presLayoutVars>
          <dgm:chMax val="1"/>
          <dgm:bulletEnabled val="1"/>
        </dgm:presLayoutVars>
      </dgm:prSet>
      <dgm:spPr/>
    </dgm:pt>
    <dgm:pt modelId="{99952AB4-2AB5-43CE-B0B7-D7102D6FBD7C}" type="pres">
      <dgm:prSet presAssocID="{D87E0E2F-4D40-46A2-9CA0-760548E6B44D}" presName="descendantText" presStyleLbl="alignAcc1" presStyleIdx="2" presStyleCnt="3">
        <dgm:presLayoutVars>
          <dgm:bulletEnabled val="1"/>
        </dgm:presLayoutVars>
      </dgm:prSet>
      <dgm:spPr/>
    </dgm:pt>
  </dgm:ptLst>
  <dgm:cxnLst>
    <dgm:cxn modelId="{254DB701-C91A-4544-BBBB-F66C6F07E1D2}" type="presOf" srcId="{99DAAC94-191E-4607-88F0-0F1453F8602F}" destId="{5A5C99AE-AA2A-401F-BEB8-ABED5CEAB914}" srcOrd="0" destOrd="1" presId="urn:microsoft.com/office/officeart/2005/8/layout/chevron2"/>
    <dgm:cxn modelId="{70156809-06F9-4002-A6EF-6CA47F2F0FFC}" type="presOf" srcId="{D1D1600B-6DD3-4A00-8C38-AC506D16B85E}" destId="{085AD433-51EB-4A56-9FFD-74BDE6B16ED9}" srcOrd="0" destOrd="0" presId="urn:microsoft.com/office/officeart/2005/8/layout/chevron2"/>
    <dgm:cxn modelId="{6304711C-DAE8-41C8-8EF7-A04339868E63}" type="presOf" srcId="{1FBA7CDF-AE6F-42F4-AFAF-7D40FA9EA566}" destId="{C677B8E8-8DBF-4D3A-A96A-CAD5884A0045}" srcOrd="0" destOrd="0" presId="urn:microsoft.com/office/officeart/2005/8/layout/chevron2"/>
    <dgm:cxn modelId="{D040CA25-1DB7-4A97-A382-0545623AE5B8}" srcId="{1FBA7CDF-AE6F-42F4-AFAF-7D40FA9EA566}" destId="{4B7A8CFD-24C7-44EF-BF7D-C22869761F3F}" srcOrd="1" destOrd="0" parTransId="{BA83434C-A113-4428-B9DC-A1924DBB8686}" sibTransId="{5CFCBD9F-F8D3-4C87-BAEA-497F0CF09CCC}"/>
    <dgm:cxn modelId="{A2F0FF2E-F530-4FE4-9648-B81A2D71194B}" type="presOf" srcId="{D87E0E2F-4D40-46A2-9CA0-760548E6B44D}" destId="{5A6A2CFE-3EB0-4355-B902-70E7AD6D230A}" srcOrd="0" destOrd="0" presId="urn:microsoft.com/office/officeart/2005/8/layout/chevron2"/>
    <dgm:cxn modelId="{25523D33-42D3-4B3F-AD60-0D96065A7627}" type="presOf" srcId="{4B7A8CFD-24C7-44EF-BF7D-C22869761F3F}" destId="{ADCF09AC-EBAC-4778-BF4D-1B6A0FFEB84D}" srcOrd="0" destOrd="1" presId="urn:microsoft.com/office/officeart/2005/8/layout/chevron2"/>
    <dgm:cxn modelId="{B621FA37-74C0-4AC7-BBA1-FED843494F6C}" srcId="{D1D1600B-6DD3-4A00-8C38-AC506D16B85E}" destId="{D87E0E2F-4D40-46A2-9CA0-760548E6B44D}" srcOrd="2" destOrd="0" parTransId="{619331FA-D27D-4AA9-9FA8-46B570AA5F3B}" sibTransId="{462BDBBA-623A-440E-AA58-B10ACDF3C7E8}"/>
    <dgm:cxn modelId="{B5288D80-F5E2-4CE2-B47E-E7C7168D681E}" srcId="{B319D119-2129-4EA4-86BF-54E0B1A4CC72}" destId="{BFB33A21-C577-459C-AE05-FD1FE819E445}" srcOrd="4" destOrd="0" parTransId="{792214D2-4994-4549-9789-1878DE5AB03E}" sibTransId="{09E842C2-8355-48AA-80B9-7F3F9C760B0D}"/>
    <dgm:cxn modelId="{DCCBD794-6F16-4DC3-A2A3-E8A174AA32BD}" srcId="{B319D119-2129-4EA4-86BF-54E0B1A4CC72}" destId="{A02F976C-35B9-4CF0-BF9C-0BF03580DF67}" srcOrd="0" destOrd="0" parTransId="{1DD06795-5520-431C-A29E-198DC613CDA6}" sibTransId="{7BCD70DB-BE41-4818-B14D-7273140B73F3}"/>
    <dgm:cxn modelId="{0B15F0A3-E4FC-4CF9-BEC7-F3FE41166F37}" type="presOf" srcId="{5123DA11-B5C2-4D1C-8F1D-3132F5C47066}" destId="{5A5C99AE-AA2A-401F-BEB8-ABED5CEAB914}" srcOrd="0" destOrd="3" presId="urn:microsoft.com/office/officeart/2005/8/layout/chevron2"/>
    <dgm:cxn modelId="{E624E6AD-2F17-4BFF-9B2B-C148C8C7716A}" srcId="{B319D119-2129-4EA4-86BF-54E0B1A4CC72}" destId="{96632EDB-06C0-4DAB-86E4-D9801882B891}" srcOrd="2" destOrd="0" parTransId="{BE43B367-40B3-4F71-ADF8-9B6EE67278DD}" sibTransId="{D01A8344-FFFC-4AED-BB90-3E561418C2F6}"/>
    <dgm:cxn modelId="{AC858BC7-5DDE-4664-A4DD-745069F41917}" type="presOf" srcId="{84A2D206-9E92-4D03-9A01-DEB705F3C2AA}" destId="{ADCF09AC-EBAC-4778-BF4D-1B6A0FFEB84D}" srcOrd="0" destOrd="0" presId="urn:microsoft.com/office/officeart/2005/8/layout/chevron2"/>
    <dgm:cxn modelId="{B4A5A8C8-F8CB-418D-B2CD-54E384794FF8}" type="presOf" srcId="{96632EDB-06C0-4DAB-86E4-D9801882B891}" destId="{5A5C99AE-AA2A-401F-BEB8-ABED5CEAB914}" srcOrd="0" destOrd="2" presId="urn:microsoft.com/office/officeart/2005/8/layout/chevron2"/>
    <dgm:cxn modelId="{D56CFAD8-CD06-4532-B874-75F8F3BD6C7B}" srcId="{1FBA7CDF-AE6F-42F4-AFAF-7D40FA9EA566}" destId="{84A2D206-9E92-4D03-9A01-DEB705F3C2AA}" srcOrd="0" destOrd="0" parTransId="{FF79DC1D-B820-46B7-B6F8-5A87DE052DCB}" sibTransId="{87A6F6B7-C5F2-41B4-B5DC-83C8CDDF15A3}"/>
    <dgm:cxn modelId="{5BBBD3DD-8F47-4826-B4CB-34DF8202DE31}" srcId="{B319D119-2129-4EA4-86BF-54E0B1A4CC72}" destId="{5123DA11-B5C2-4D1C-8F1D-3132F5C47066}" srcOrd="3" destOrd="0" parTransId="{FFD1342F-AA27-47FA-8E2B-B6368274BAB4}" sibTransId="{CB06E9AB-4F60-48DD-A16C-E30900D70262}"/>
    <dgm:cxn modelId="{50D61BE9-EF6B-4FBD-9196-11273CA63F71}" type="presOf" srcId="{BFB33A21-C577-459C-AE05-FD1FE819E445}" destId="{5A5C99AE-AA2A-401F-BEB8-ABED5CEAB914}" srcOrd="0" destOrd="4" presId="urn:microsoft.com/office/officeart/2005/8/layout/chevron2"/>
    <dgm:cxn modelId="{8C3642F4-50A3-44E7-9338-1070308478BB}" type="presOf" srcId="{A02F976C-35B9-4CF0-BF9C-0BF03580DF67}" destId="{5A5C99AE-AA2A-401F-BEB8-ABED5CEAB914}" srcOrd="0" destOrd="0" presId="urn:microsoft.com/office/officeart/2005/8/layout/chevron2"/>
    <dgm:cxn modelId="{4BBAE0F4-C682-4CAD-98A3-2BCFD199EF5E}" srcId="{D1D1600B-6DD3-4A00-8C38-AC506D16B85E}" destId="{1FBA7CDF-AE6F-42F4-AFAF-7D40FA9EA566}" srcOrd="1" destOrd="0" parTransId="{602A0522-4036-49D5-81C0-271C270105D0}" sibTransId="{19863743-D87E-4B20-8E4B-FD71194214E9}"/>
    <dgm:cxn modelId="{940354F7-768A-4B2B-84F5-03E81C92B8E0}" srcId="{D1D1600B-6DD3-4A00-8C38-AC506D16B85E}" destId="{B319D119-2129-4EA4-86BF-54E0B1A4CC72}" srcOrd="0" destOrd="0" parTransId="{889C4C4D-E693-4E12-868A-5309F6762E21}" sibTransId="{C83039AC-935E-4120-A2C8-5B7CD8C48C11}"/>
    <dgm:cxn modelId="{D44578FA-5CC8-4665-B88A-260CA1F99092}" type="presOf" srcId="{B319D119-2129-4EA4-86BF-54E0B1A4CC72}" destId="{46905BD8-CC72-40AD-80B7-EB002678A56D}" srcOrd="0" destOrd="0" presId="urn:microsoft.com/office/officeart/2005/8/layout/chevron2"/>
    <dgm:cxn modelId="{D91F31FC-3999-43B9-8429-294874DC3A28}" srcId="{B319D119-2129-4EA4-86BF-54E0B1A4CC72}" destId="{99DAAC94-191E-4607-88F0-0F1453F8602F}" srcOrd="1" destOrd="0" parTransId="{1EBFD46D-F27C-4D2D-948B-86F9A45D82B5}" sibTransId="{43672A5C-1500-48F2-A1FB-4CDF8E1E573D}"/>
    <dgm:cxn modelId="{695F5245-126A-42D5-BE54-C8D2EBF50099}" type="presParOf" srcId="{085AD433-51EB-4A56-9FFD-74BDE6B16ED9}" destId="{FA6D8A9B-FD42-4573-A68B-47135E81BDC6}" srcOrd="0" destOrd="0" presId="urn:microsoft.com/office/officeart/2005/8/layout/chevron2"/>
    <dgm:cxn modelId="{06A075DC-88FD-459F-8024-381E1190C251}" type="presParOf" srcId="{FA6D8A9B-FD42-4573-A68B-47135E81BDC6}" destId="{46905BD8-CC72-40AD-80B7-EB002678A56D}" srcOrd="0" destOrd="0" presId="urn:microsoft.com/office/officeart/2005/8/layout/chevron2"/>
    <dgm:cxn modelId="{8D96C9A4-37AB-46FF-9F8B-F406F74971DB}" type="presParOf" srcId="{FA6D8A9B-FD42-4573-A68B-47135E81BDC6}" destId="{5A5C99AE-AA2A-401F-BEB8-ABED5CEAB914}" srcOrd="1" destOrd="0" presId="urn:microsoft.com/office/officeart/2005/8/layout/chevron2"/>
    <dgm:cxn modelId="{6329B197-E4F0-4B76-B2ED-8C0AC13FC351}" type="presParOf" srcId="{085AD433-51EB-4A56-9FFD-74BDE6B16ED9}" destId="{E58F1202-B0D4-428C-AE7B-C82F7E4FDB82}" srcOrd="1" destOrd="0" presId="urn:microsoft.com/office/officeart/2005/8/layout/chevron2"/>
    <dgm:cxn modelId="{E730D10C-677A-4961-BBFA-D9FF0BF42178}" type="presParOf" srcId="{085AD433-51EB-4A56-9FFD-74BDE6B16ED9}" destId="{98C22DAA-6C03-4456-A1EC-723D663B2259}" srcOrd="2" destOrd="0" presId="urn:microsoft.com/office/officeart/2005/8/layout/chevron2"/>
    <dgm:cxn modelId="{A321B132-3B55-438F-83D6-0C725C67481E}" type="presParOf" srcId="{98C22DAA-6C03-4456-A1EC-723D663B2259}" destId="{C677B8E8-8DBF-4D3A-A96A-CAD5884A0045}" srcOrd="0" destOrd="0" presId="urn:microsoft.com/office/officeart/2005/8/layout/chevron2"/>
    <dgm:cxn modelId="{F0F6E2EE-BA27-45EA-A9C9-13DEA54810D4}" type="presParOf" srcId="{98C22DAA-6C03-4456-A1EC-723D663B2259}" destId="{ADCF09AC-EBAC-4778-BF4D-1B6A0FFEB84D}" srcOrd="1" destOrd="0" presId="urn:microsoft.com/office/officeart/2005/8/layout/chevron2"/>
    <dgm:cxn modelId="{F934B9BD-6F74-480D-8A01-58C36D6A2394}" type="presParOf" srcId="{085AD433-51EB-4A56-9FFD-74BDE6B16ED9}" destId="{EB592248-0DA6-4A93-8F10-F5FACFF2319D}" srcOrd="3" destOrd="0" presId="urn:microsoft.com/office/officeart/2005/8/layout/chevron2"/>
    <dgm:cxn modelId="{8E80557D-5E8E-4D99-9F6C-BCA2981DE98C}" type="presParOf" srcId="{085AD433-51EB-4A56-9FFD-74BDE6B16ED9}" destId="{26B43B71-0B75-41DA-BC1F-10D8BBEC9816}" srcOrd="4" destOrd="0" presId="urn:microsoft.com/office/officeart/2005/8/layout/chevron2"/>
    <dgm:cxn modelId="{6A3B39A3-36A6-4F51-827D-69FFA121598D}" type="presParOf" srcId="{26B43B71-0B75-41DA-BC1F-10D8BBEC9816}" destId="{5A6A2CFE-3EB0-4355-B902-70E7AD6D230A}" srcOrd="0" destOrd="0" presId="urn:microsoft.com/office/officeart/2005/8/layout/chevron2"/>
    <dgm:cxn modelId="{BE989A3C-1B1F-4D01-9918-3E6EF6528AF2}" type="presParOf" srcId="{26B43B71-0B75-41DA-BC1F-10D8BBEC9816}" destId="{99952AB4-2AB5-43CE-B0B7-D7102D6FBD7C}"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1D1600B-6DD3-4A00-8C38-AC506D16B85E}" type="doc">
      <dgm:prSet loTypeId="urn:microsoft.com/office/officeart/2005/8/layout/chevron2" loCatId="list" qsTypeId="urn:microsoft.com/office/officeart/2005/8/quickstyle/simple1" qsCatId="simple" csTypeId="urn:microsoft.com/office/officeart/2005/8/colors/colorful5" csCatId="colorful" phldr="1"/>
      <dgm:spPr/>
      <dgm:t>
        <a:bodyPr/>
        <a:lstStyle/>
        <a:p>
          <a:endParaRPr lang="en-US"/>
        </a:p>
      </dgm:t>
    </dgm:pt>
    <dgm:pt modelId="{B319D119-2129-4EA4-86BF-54E0B1A4CC72}">
      <dgm:prSet phldrT="[Text]" custT="1"/>
      <dgm:spPr/>
      <dgm:t>
        <a:bodyPr/>
        <a:lstStyle/>
        <a:p>
          <a:r>
            <a:rPr lang="en-US" sz="4000" dirty="0"/>
            <a:t>Load</a:t>
          </a:r>
        </a:p>
      </dgm:t>
    </dgm:pt>
    <dgm:pt modelId="{889C4C4D-E693-4E12-868A-5309F6762E21}" type="parTrans" cxnId="{940354F7-768A-4B2B-84F5-03E81C92B8E0}">
      <dgm:prSet/>
      <dgm:spPr/>
      <dgm:t>
        <a:bodyPr/>
        <a:lstStyle/>
        <a:p>
          <a:endParaRPr lang="en-US"/>
        </a:p>
      </dgm:t>
    </dgm:pt>
    <dgm:pt modelId="{C83039AC-935E-4120-A2C8-5B7CD8C48C11}" type="sibTrans" cxnId="{940354F7-768A-4B2B-84F5-03E81C92B8E0}">
      <dgm:prSet/>
      <dgm:spPr/>
      <dgm:t>
        <a:bodyPr/>
        <a:lstStyle/>
        <a:p>
          <a:endParaRPr lang="en-US"/>
        </a:p>
      </dgm:t>
    </dgm:pt>
    <dgm:pt modelId="{A02F976C-35B9-4CF0-BF9C-0BF03580DF67}">
      <dgm:prSet phldrT="[Text]"/>
      <dgm:spPr/>
      <dgm:t>
        <a:bodyPr/>
        <a:lstStyle/>
        <a:p>
          <a:r>
            <a:rPr lang="en-US" b="1" i="0" dirty="0"/>
            <a:t>Connect to local database</a:t>
          </a:r>
          <a:endParaRPr lang="en-US" dirty="0"/>
        </a:p>
      </dgm:t>
    </dgm:pt>
    <dgm:pt modelId="{1DD06795-5520-431C-A29E-198DC613CDA6}" type="parTrans" cxnId="{DCCBD794-6F16-4DC3-A2A3-E8A174AA32BD}">
      <dgm:prSet/>
      <dgm:spPr/>
      <dgm:t>
        <a:bodyPr/>
        <a:lstStyle/>
        <a:p>
          <a:endParaRPr lang="en-US"/>
        </a:p>
      </dgm:t>
    </dgm:pt>
    <dgm:pt modelId="{7BCD70DB-BE41-4818-B14D-7273140B73F3}" type="sibTrans" cxnId="{DCCBD794-6F16-4DC3-A2A3-E8A174AA32BD}">
      <dgm:prSet/>
      <dgm:spPr/>
      <dgm:t>
        <a:bodyPr/>
        <a:lstStyle/>
        <a:p>
          <a:endParaRPr lang="en-US"/>
        </a:p>
      </dgm:t>
    </dgm:pt>
    <dgm:pt modelId="{84A2D206-9E92-4D03-9A01-DEB705F3C2AA}">
      <dgm:prSet phldrT="[Text]"/>
      <dgm:spPr/>
      <dgm:t>
        <a:bodyPr/>
        <a:lstStyle/>
        <a:p>
          <a:r>
            <a:rPr lang="en-US" b="1" dirty="0"/>
            <a:t>Validate the </a:t>
          </a:r>
          <a:r>
            <a:rPr lang="en-US" b="1" dirty="0" err="1"/>
            <a:t>pymongo</a:t>
          </a:r>
          <a:r>
            <a:rPr lang="en-US" b="1" dirty="0"/>
            <a:t> results object was created in jupyter notebook</a:t>
          </a:r>
        </a:p>
      </dgm:t>
    </dgm:pt>
    <dgm:pt modelId="{FF79DC1D-B820-46B7-B6F8-5A87DE052DCB}" type="parTrans" cxnId="{D56CFAD8-CD06-4532-B874-75F8F3BD6C7B}">
      <dgm:prSet/>
      <dgm:spPr/>
      <dgm:t>
        <a:bodyPr/>
        <a:lstStyle/>
        <a:p>
          <a:endParaRPr lang="en-US"/>
        </a:p>
      </dgm:t>
    </dgm:pt>
    <dgm:pt modelId="{87A6F6B7-C5F2-41B4-B5DC-83C8CDDF15A3}" type="sibTrans" cxnId="{D56CFAD8-CD06-4532-B874-75F8F3BD6C7B}">
      <dgm:prSet/>
      <dgm:spPr/>
      <dgm:t>
        <a:bodyPr/>
        <a:lstStyle/>
        <a:p>
          <a:endParaRPr lang="en-US"/>
        </a:p>
      </dgm:t>
    </dgm:pt>
    <dgm:pt modelId="{1FBA7CDF-AE6F-42F4-AFAF-7D40FA9EA566}">
      <dgm:prSet phldrT="[Text]" custT="1"/>
      <dgm:spPr>
        <a:solidFill>
          <a:srgbClr val="FFC000"/>
        </a:solidFill>
      </dgm:spPr>
      <dgm:t>
        <a:bodyPr/>
        <a:lstStyle/>
        <a:p>
          <a:r>
            <a:rPr lang="en-US" sz="4000" dirty="0"/>
            <a:t>Outpu</a:t>
          </a:r>
          <a:r>
            <a:rPr lang="en-US" sz="4400" dirty="0"/>
            <a:t>t</a:t>
          </a:r>
        </a:p>
      </dgm:t>
    </dgm:pt>
    <dgm:pt modelId="{602A0522-4036-49D5-81C0-271C270105D0}" type="parTrans" cxnId="{4BBAE0F4-C682-4CAD-98A3-2BCFD199EF5E}">
      <dgm:prSet/>
      <dgm:spPr/>
      <dgm:t>
        <a:bodyPr/>
        <a:lstStyle/>
        <a:p>
          <a:endParaRPr lang="en-US"/>
        </a:p>
      </dgm:t>
    </dgm:pt>
    <dgm:pt modelId="{19863743-D87E-4B20-8E4B-FD71194214E9}" type="sibTrans" cxnId="{4BBAE0F4-C682-4CAD-98A3-2BCFD199EF5E}">
      <dgm:prSet/>
      <dgm:spPr/>
      <dgm:t>
        <a:bodyPr/>
        <a:lstStyle/>
        <a:p>
          <a:endParaRPr lang="en-US"/>
        </a:p>
      </dgm:t>
    </dgm:pt>
    <dgm:pt modelId="{99DAAC94-191E-4607-88F0-0F1453F8602F}">
      <dgm:prSet/>
      <dgm:spPr/>
      <dgm:t>
        <a:bodyPr/>
        <a:lstStyle/>
        <a:p>
          <a:r>
            <a:rPr lang="en-US" b="1" dirty="0"/>
            <a:t>Define </a:t>
          </a:r>
          <a:r>
            <a:rPr lang="en-US" b="1" dirty="0" err="1"/>
            <a:t>data_etl_db</a:t>
          </a:r>
          <a:r>
            <a:rPr lang="en-US" b="1" dirty="0"/>
            <a:t> database and homes collection</a:t>
          </a:r>
        </a:p>
      </dgm:t>
    </dgm:pt>
    <dgm:pt modelId="{1EBFD46D-F27C-4D2D-948B-86F9A45D82B5}" type="parTrans" cxnId="{D91F31FC-3999-43B9-8429-294874DC3A28}">
      <dgm:prSet/>
      <dgm:spPr/>
      <dgm:t>
        <a:bodyPr/>
        <a:lstStyle/>
        <a:p>
          <a:endParaRPr lang="en-US"/>
        </a:p>
      </dgm:t>
    </dgm:pt>
    <dgm:pt modelId="{43672A5C-1500-48F2-A1FB-4CDF8E1E573D}" type="sibTrans" cxnId="{D91F31FC-3999-43B9-8429-294874DC3A28}">
      <dgm:prSet/>
      <dgm:spPr/>
      <dgm:t>
        <a:bodyPr/>
        <a:lstStyle/>
        <a:p>
          <a:endParaRPr lang="en-US"/>
        </a:p>
      </dgm:t>
    </dgm:pt>
    <dgm:pt modelId="{5123DA11-B5C2-4D1C-8F1D-3132F5C47066}">
      <dgm:prSet/>
      <dgm:spPr/>
      <dgm:t>
        <a:bodyPr/>
        <a:lstStyle/>
        <a:p>
          <a:r>
            <a:rPr lang="en-US" b="1" dirty="0"/>
            <a:t>Load the combined dictionary into Mongo DB using </a:t>
          </a:r>
          <a:r>
            <a:rPr lang="en-US" b="1" dirty="0" err="1"/>
            <a:t>insert_many</a:t>
          </a:r>
          <a:r>
            <a:rPr lang="en-US" b="1" dirty="0"/>
            <a:t>()</a:t>
          </a:r>
        </a:p>
      </dgm:t>
    </dgm:pt>
    <dgm:pt modelId="{FFD1342F-AA27-47FA-8E2B-B6368274BAB4}" type="parTrans" cxnId="{5BBBD3DD-8F47-4826-B4CB-34DF8202DE31}">
      <dgm:prSet/>
      <dgm:spPr/>
      <dgm:t>
        <a:bodyPr/>
        <a:lstStyle/>
        <a:p>
          <a:endParaRPr lang="en-US"/>
        </a:p>
      </dgm:t>
    </dgm:pt>
    <dgm:pt modelId="{CB06E9AB-4F60-48DD-A16C-E30900D70262}" type="sibTrans" cxnId="{5BBBD3DD-8F47-4826-B4CB-34DF8202DE31}">
      <dgm:prSet/>
      <dgm:spPr/>
      <dgm:t>
        <a:bodyPr/>
        <a:lstStyle/>
        <a:p>
          <a:endParaRPr lang="en-US"/>
        </a:p>
      </dgm:t>
    </dgm:pt>
    <dgm:pt modelId="{BFB33A21-C577-459C-AE05-FD1FE819E445}">
      <dgm:prSet/>
      <dgm:spPr/>
      <dgm:t>
        <a:bodyPr/>
        <a:lstStyle/>
        <a:p>
          <a:r>
            <a:rPr lang="en-US" b="1" dirty="0"/>
            <a:t>Validate the total number of homes in each Combined Zillow with the data count in Mongo DB</a:t>
          </a:r>
          <a:endParaRPr lang="en-US" dirty="0"/>
        </a:p>
      </dgm:t>
    </dgm:pt>
    <dgm:pt modelId="{792214D2-4994-4549-9789-1878DE5AB03E}" type="parTrans" cxnId="{B5288D80-F5E2-4CE2-B47E-E7C7168D681E}">
      <dgm:prSet/>
      <dgm:spPr/>
      <dgm:t>
        <a:bodyPr/>
        <a:lstStyle/>
        <a:p>
          <a:endParaRPr lang="en-US"/>
        </a:p>
      </dgm:t>
    </dgm:pt>
    <dgm:pt modelId="{09E842C2-8355-48AA-80B9-7F3F9C760B0D}" type="sibTrans" cxnId="{B5288D80-F5E2-4CE2-B47E-E7C7168D681E}">
      <dgm:prSet/>
      <dgm:spPr/>
      <dgm:t>
        <a:bodyPr/>
        <a:lstStyle/>
        <a:p>
          <a:endParaRPr lang="en-US"/>
        </a:p>
      </dgm:t>
    </dgm:pt>
    <dgm:pt modelId="{9664ABE8-5AB6-4834-9591-FB33DA1F53CA}">
      <dgm:prSet/>
      <dgm:spPr/>
      <dgm:t>
        <a:bodyPr/>
        <a:lstStyle/>
        <a:p>
          <a:r>
            <a:rPr lang="en-US" b="1" dirty="0"/>
            <a:t>Delete all existing records from homes collection</a:t>
          </a:r>
        </a:p>
      </dgm:t>
    </dgm:pt>
    <dgm:pt modelId="{564AA838-8499-4113-9240-45E12923ECF9}" type="parTrans" cxnId="{89194451-6D01-4170-8F28-CAD7804674D4}">
      <dgm:prSet/>
      <dgm:spPr/>
      <dgm:t>
        <a:bodyPr/>
        <a:lstStyle/>
        <a:p>
          <a:endParaRPr lang="en-US"/>
        </a:p>
      </dgm:t>
    </dgm:pt>
    <dgm:pt modelId="{1F64D87D-96DE-4ED3-A1E0-783194E24245}" type="sibTrans" cxnId="{89194451-6D01-4170-8F28-CAD7804674D4}">
      <dgm:prSet/>
      <dgm:spPr/>
      <dgm:t>
        <a:bodyPr/>
        <a:lstStyle/>
        <a:p>
          <a:endParaRPr lang="en-US"/>
        </a:p>
      </dgm:t>
    </dgm:pt>
    <dgm:pt modelId="{18BBD5C6-A8BF-4B63-9998-DD6D9B342B01}">
      <dgm:prSet/>
      <dgm:spPr/>
      <dgm:t>
        <a:bodyPr/>
        <a:lstStyle/>
        <a:p>
          <a:r>
            <a:rPr lang="en-US" b="1" dirty="0"/>
            <a:t>Convert the Combined Zillow Pandas Data Frames ( </a:t>
          </a:r>
          <a:r>
            <a:rPr lang="en-US" b="1" dirty="0" err="1"/>
            <a:t>combined_zip_zhvi_homes_time_series_df</a:t>
          </a:r>
          <a:r>
            <a:rPr lang="en-US" b="1" dirty="0"/>
            <a:t> ) to a dictionary ( </a:t>
          </a:r>
          <a:r>
            <a:rPr lang="en-US" b="1" dirty="0" err="1"/>
            <a:t>combined_zip_zhvi_homes_time_series_dict</a:t>
          </a:r>
          <a:r>
            <a:rPr lang="en-US" b="1" dirty="0"/>
            <a:t> )</a:t>
          </a:r>
        </a:p>
      </dgm:t>
    </dgm:pt>
    <dgm:pt modelId="{221E12DF-41B2-47AE-A940-87D8AF61CA9B}" type="parTrans" cxnId="{50EBDFC0-C9F0-48D3-B0BA-4139B26597C1}">
      <dgm:prSet/>
      <dgm:spPr/>
      <dgm:t>
        <a:bodyPr/>
        <a:lstStyle/>
        <a:p>
          <a:endParaRPr lang="en-US"/>
        </a:p>
      </dgm:t>
    </dgm:pt>
    <dgm:pt modelId="{60465431-6831-43BE-8E4C-6FCD59B54544}" type="sibTrans" cxnId="{50EBDFC0-C9F0-48D3-B0BA-4139B26597C1}">
      <dgm:prSet/>
      <dgm:spPr/>
      <dgm:t>
        <a:bodyPr/>
        <a:lstStyle/>
        <a:p>
          <a:endParaRPr lang="en-US"/>
        </a:p>
      </dgm:t>
    </dgm:pt>
    <dgm:pt modelId="{648E9726-5BE4-4941-9C3D-0746588BB5E6}">
      <dgm:prSet phldrT="[Text]"/>
      <dgm:spPr/>
      <dgm:t>
        <a:bodyPr/>
        <a:lstStyle/>
        <a:p>
          <a:endParaRPr lang="en-US" b="1" dirty="0"/>
        </a:p>
      </dgm:t>
    </dgm:pt>
    <dgm:pt modelId="{4263AB12-BE1C-458B-9316-52E15BC92EF7}" type="parTrans" cxnId="{0397129C-54DA-40E5-A5D9-3B6D2E3570A7}">
      <dgm:prSet/>
      <dgm:spPr/>
      <dgm:t>
        <a:bodyPr/>
        <a:lstStyle/>
        <a:p>
          <a:endParaRPr lang="en-US"/>
        </a:p>
      </dgm:t>
    </dgm:pt>
    <dgm:pt modelId="{699E93CA-01F5-46E9-B039-5238D3EAECED}" type="sibTrans" cxnId="{0397129C-54DA-40E5-A5D9-3B6D2E3570A7}">
      <dgm:prSet/>
      <dgm:spPr/>
      <dgm:t>
        <a:bodyPr/>
        <a:lstStyle/>
        <a:p>
          <a:endParaRPr lang="en-US"/>
        </a:p>
      </dgm:t>
    </dgm:pt>
    <dgm:pt modelId="{1D35C168-5E4F-453E-B71B-9C470F6E084C}">
      <dgm:prSet phldrT="[Text]"/>
      <dgm:spPr/>
      <dgm:t>
        <a:bodyPr/>
        <a:lstStyle/>
        <a:p>
          <a:endParaRPr lang="en-US" b="1" dirty="0"/>
        </a:p>
      </dgm:t>
    </dgm:pt>
    <dgm:pt modelId="{4202A445-7026-46BF-879C-E9DD410C7C95}" type="parTrans" cxnId="{4BC0B72C-1762-4870-84F3-6373FE21AD34}">
      <dgm:prSet/>
      <dgm:spPr/>
      <dgm:t>
        <a:bodyPr/>
        <a:lstStyle/>
        <a:p>
          <a:endParaRPr lang="en-US"/>
        </a:p>
      </dgm:t>
    </dgm:pt>
    <dgm:pt modelId="{CA41FACB-3886-4995-B4F8-C15C7B4CF06B}" type="sibTrans" cxnId="{4BC0B72C-1762-4870-84F3-6373FE21AD34}">
      <dgm:prSet/>
      <dgm:spPr/>
      <dgm:t>
        <a:bodyPr/>
        <a:lstStyle/>
        <a:p>
          <a:endParaRPr lang="en-US"/>
        </a:p>
      </dgm:t>
    </dgm:pt>
    <dgm:pt modelId="{55810EE5-B10F-4F6E-915F-F3C1A3F12B47}">
      <dgm:prSet phldrT="[Text]"/>
      <dgm:spPr/>
      <dgm:t>
        <a:bodyPr/>
        <a:lstStyle/>
        <a:p>
          <a:endParaRPr lang="en-US" b="1" dirty="0"/>
        </a:p>
      </dgm:t>
    </dgm:pt>
    <dgm:pt modelId="{8D12BC08-98EE-495F-B204-868FECFCC9D4}" type="parTrans" cxnId="{5E19677F-68F7-4107-8231-2145EC50ABB6}">
      <dgm:prSet/>
      <dgm:spPr/>
      <dgm:t>
        <a:bodyPr/>
        <a:lstStyle/>
        <a:p>
          <a:endParaRPr lang="en-US"/>
        </a:p>
      </dgm:t>
    </dgm:pt>
    <dgm:pt modelId="{37F931E7-16C5-43E6-9C44-E25D4600D824}" type="sibTrans" cxnId="{5E19677F-68F7-4107-8231-2145EC50ABB6}">
      <dgm:prSet/>
      <dgm:spPr/>
      <dgm:t>
        <a:bodyPr/>
        <a:lstStyle/>
        <a:p>
          <a:endParaRPr lang="en-US"/>
        </a:p>
      </dgm:t>
    </dgm:pt>
    <dgm:pt modelId="{FFEAB503-A60F-4438-B458-16D132086E6E}">
      <dgm:prSet phldrT="[Text]"/>
      <dgm:spPr/>
      <dgm:t>
        <a:bodyPr/>
        <a:lstStyle/>
        <a:p>
          <a:endParaRPr lang="en-US" b="1" dirty="0"/>
        </a:p>
      </dgm:t>
    </dgm:pt>
    <dgm:pt modelId="{6AA5137B-8A09-449E-8980-3492474EC3FE}" type="parTrans" cxnId="{85C835FA-A9D4-4AA1-B5D8-A02BEEE017A1}">
      <dgm:prSet/>
      <dgm:spPr/>
      <dgm:t>
        <a:bodyPr/>
        <a:lstStyle/>
        <a:p>
          <a:endParaRPr lang="en-US"/>
        </a:p>
      </dgm:t>
    </dgm:pt>
    <dgm:pt modelId="{D3EBD06D-A942-4608-9A44-8E46052E4B34}" type="sibTrans" cxnId="{85C835FA-A9D4-4AA1-B5D8-A02BEEE017A1}">
      <dgm:prSet/>
      <dgm:spPr/>
      <dgm:t>
        <a:bodyPr/>
        <a:lstStyle/>
        <a:p>
          <a:endParaRPr lang="en-US"/>
        </a:p>
      </dgm:t>
    </dgm:pt>
    <dgm:pt modelId="{260B0033-67B6-47E9-A290-26A192908D7F}">
      <dgm:prSet phldrT="[Text]"/>
      <dgm:spPr/>
      <dgm:t>
        <a:bodyPr/>
        <a:lstStyle/>
        <a:p>
          <a:endParaRPr lang="en-US" b="1" dirty="0"/>
        </a:p>
      </dgm:t>
    </dgm:pt>
    <dgm:pt modelId="{B9718DDA-6069-44B3-AF40-9C61193E52CF}" type="parTrans" cxnId="{6C987199-73D7-4532-9ED8-839E6AF84605}">
      <dgm:prSet/>
      <dgm:spPr/>
      <dgm:t>
        <a:bodyPr/>
        <a:lstStyle/>
        <a:p>
          <a:endParaRPr lang="en-US"/>
        </a:p>
      </dgm:t>
    </dgm:pt>
    <dgm:pt modelId="{D0F6AFEA-85D6-4666-8E7E-DD56BA63FAE0}" type="sibTrans" cxnId="{6C987199-73D7-4532-9ED8-839E6AF84605}">
      <dgm:prSet/>
      <dgm:spPr/>
      <dgm:t>
        <a:bodyPr/>
        <a:lstStyle/>
        <a:p>
          <a:endParaRPr lang="en-US"/>
        </a:p>
      </dgm:t>
    </dgm:pt>
    <dgm:pt modelId="{085AD433-51EB-4A56-9FFD-74BDE6B16ED9}" type="pres">
      <dgm:prSet presAssocID="{D1D1600B-6DD3-4A00-8C38-AC506D16B85E}" presName="linearFlow" presStyleCnt="0">
        <dgm:presLayoutVars>
          <dgm:dir/>
          <dgm:animLvl val="lvl"/>
          <dgm:resizeHandles val="exact"/>
        </dgm:presLayoutVars>
      </dgm:prSet>
      <dgm:spPr/>
    </dgm:pt>
    <dgm:pt modelId="{FA6D8A9B-FD42-4573-A68B-47135E81BDC6}" type="pres">
      <dgm:prSet presAssocID="{B319D119-2129-4EA4-86BF-54E0B1A4CC72}" presName="composite" presStyleCnt="0"/>
      <dgm:spPr/>
    </dgm:pt>
    <dgm:pt modelId="{46905BD8-CC72-40AD-80B7-EB002678A56D}" type="pres">
      <dgm:prSet presAssocID="{B319D119-2129-4EA4-86BF-54E0B1A4CC72}" presName="parentText" presStyleLbl="alignNode1" presStyleIdx="0" presStyleCnt="2" custLinFactNeighborX="1978" custLinFactNeighborY="531">
        <dgm:presLayoutVars>
          <dgm:chMax val="1"/>
          <dgm:bulletEnabled val="1"/>
        </dgm:presLayoutVars>
      </dgm:prSet>
      <dgm:spPr/>
    </dgm:pt>
    <dgm:pt modelId="{5A5C99AE-AA2A-401F-BEB8-ABED5CEAB914}" type="pres">
      <dgm:prSet presAssocID="{B319D119-2129-4EA4-86BF-54E0B1A4CC72}" presName="descendantText" presStyleLbl="alignAcc1" presStyleIdx="0" presStyleCnt="2">
        <dgm:presLayoutVars>
          <dgm:bulletEnabled val="1"/>
        </dgm:presLayoutVars>
      </dgm:prSet>
      <dgm:spPr/>
    </dgm:pt>
    <dgm:pt modelId="{E58F1202-B0D4-428C-AE7B-C82F7E4FDB82}" type="pres">
      <dgm:prSet presAssocID="{C83039AC-935E-4120-A2C8-5B7CD8C48C11}" presName="sp" presStyleCnt="0"/>
      <dgm:spPr/>
    </dgm:pt>
    <dgm:pt modelId="{98C22DAA-6C03-4456-A1EC-723D663B2259}" type="pres">
      <dgm:prSet presAssocID="{1FBA7CDF-AE6F-42F4-AFAF-7D40FA9EA566}" presName="composite" presStyleCnt="0"/>
      <dgm:spPr/>
    </dgm:pt>
    <dgm:pt modelId="{C677B8E8-8DBF-4D3A-A96A-CAD5884A0045}" type="pres">
      <dgm:prSet presAssocID="{1FBA7CDF-AE6F-42F4-AFAF-7D40FA9EA566}" presName="parentText" presStyleLbl="alignNode1" presStyleIdx="1" presStyleCnt="2">
        <dgm:presLayoutVars>
          <dgm:chMax val="1"/>
          <dgm:bulletEnabled val="1"/>
        </dgm:presLayoutVars>
      </dgm:prSet>
      <dgm:spPr/>
    </dgm:pt>
    <dgm:pt modelId="{ADCF09AC-EBAC-4778-BF4D-1B6A0FFEB84D}" type="pres">
      <dgm:prSet presAssocID="{1FBA7CDF-AE6F-42F4-AFAF-7D40FA9EA566}" presName="descendantText" presStyleLbl="alignAcc1" presStyleIdx="1" presStyleCnt="2" custLinFactNeighborY="-1556">
        <dgm:presLayoutVars>
          <dgm:bulletEnabled val="1"/>
        </dgm:presLayoutVars>
      </dgm:prSet>
      <dgm:spPr/>
    </dgm:pt>
  </dgm:ptLst>
  <dgm:cxnLst>
    <dgm:cxn modelId="{254DB701-C91A-4544-BBBB-F66C6F07E1D2}" type="presOf" srcId="{99DAAC94-191E-4607-88F0-0F1453F8602F}" destId="{5A5C99AE-AA2A-401F-BEB8-ABED5CEAB914}" srcOrd="0" destOrd="1" presId="urn:microsoft.com/office/officeart/2005/8/layout/chevron2"/>
    <dgm:cxn modelId="{B076C607-383A-4ACA-A2BD-BE88BBA267F1}" type="presOf" srcId="{648E9726-5BE4-4941-9C3D-0746588BB5E6}" destId="{ADCF09AC-EBAC-4778-BF4D-1B6A0FFEB84D}" srcOrd="0" destOrd="5" presId="urn:microsoft.com/office/officeart/2005/8/layout/chevron2"/>
    <dgm:cxn modelId="{70156809-06F9-4002-A6EF-6CA47F2F0FFC}" type="presOf" srcId="{D1D1600B-6DD3-4A00-8C38-AC506D16B85E}" destId="{085AD433-51EB-4A56-9FFD-74BDE6B16ED9}" srcOrd="0" destOrd="0" presId="urn:microsoft.com/office/officeart/2005/8/layout/chevron2"/>
    <dgm:cxn modelId="{6304711C-DAE8-41C8-8EF7-A04339868E63}" type="presOf" srcId="{1FBA7CDF-AE6F-42F4-AFAF-7D40FA9EA566}" destId="{C677B8E8-8DBF-4D3A-A96A-CAD5884A0045}" srcOrd="0" destOrd="0" presId="urn:microsoft.com/office/officeart/2005/8/layout/chevron2"/>
    <dgm:cxn modelId="{4BC0B72C-1762-4870-84F3-6373FE21AD34}" srcId="{1FBA7CDF-AE6F-42F4-AFAF-7D40FA9EA566}" destId="{1D35C168-5E4F-453E-B71B-9C470F6E084C}" srcOrd="1" destOrd="0" parTransId="{4202A445-7026-46BF-879C-E9DD410C7C95}" sibTransId="{CA41FACB-3886-4995-B4F8-C15C7B4CF06B}"/>
    <dgm:cxn modelId="{4E4CCC34-3273-4117-94E4-B8D984BB845E}" type="presOf" srcId="{FFEAB503-A60F-4438-B458-16D132086E6E}" destId="{ADCF09AC-EBAC-4778-BF4D-1B6A0FFEB84D}" srcOrd="0" destOrd="3" presId="urn:microsoft.com/office/officeart/2005/8/layout/chevron2"/>
    <dgm:cxn modelId="{96155C5C-65A7-4D81-BAF3-2FB7BFF27939}" type="presOf" srcId="{55810EE5-B10F-4F6E-915F-F3C1A3F12B47}" destId="{ADCF09AC-EBAC-4778-BF4D-1B6A0FFEB84D}" srcOrd="0" destOrd="2" presId="urn:microsoft.com/office/officeart/2005/8/layout/chevron2"/>
    <dgm:cxn modelId="{89194451-6D01-4170-8F28-CAD7804674D4}" srcId="{B319D119-2129-4EA4-86BF-54E0B1A4CC72}" destId="{9664ABE8-5AB6-4834-9591-FB33DA1F53CA}" srcOrd="2" destOrd="0" parTransId="{564AA838-8499-4113-9240-45E12923ECF9}" sibTransId="{1F64D87D-96DE-4ED3-A1E0-783194E24245}"/>
    <dgm:cxn modelId="{5E19677F-68F7-4107-8231-2145EC50ABB6}" srcId="{1FBA7CDF-AE6F-42F4-AFAF-7D40FA9EA566}" destId="{55810EE5-B10F-4F6E-915F-F3C1A3F12B47}" srcOrd="2" destOrd="0" parTransId="{8D12BC08-98EE-495F-B204-868FECFCC9D4}" sibTransId="{37F931E7-16C5-43E6-9C44-E25D4600D824}"/>
    <dgm:cxn modelId="{B5288D80-F5E2-4CE2-B47E-E7C7168D681E}" srcId="{B319D119-2129-4EA4-86BF-54E0B1A4CC72}" destId="{BFB33A21-C577-459C-AE05-FD1FE819E445}" srcOrd="5" destOrd="0" parTransId="{792214D2-4994-4549-9789-1878DE5AB03E}" sibTransId="{09E842C2-8355-48AA-80B9-7F3F9C760B0D}"/>
    <dgm:cxn modelId="{DCCBD794-6F16-4DC3-A2A3-E8A174AA32BD}" srcId="{B319D119-2129-4EA4-86BF-54E0B1A4CC72}" destId="{A02F976C-35B9-4CF0-BF9C-0BF03580DF67}" srcOrd="0" destOrd="0" parTransId="{1DD06795-5520-431C-A29E-198DC613CDA6}" sibTransId="{7BCD70DB-BE41-4818-B14D-7273140B73F3}"/>
    <dgm:cxn modelId="{6C987199-73D7-4532-9ED8-839E6AF84605}" srcId="{1FBA7CDF-AE6F-42F4-AFAF-7D40FA9EA566}" destId="{260B0033-67B6-47E9-A290-26A192908D7F}" srcOrd="4" destOrd="0" parTransId="{B9718DDA-6069-44B3-AF40-9C61193E52CF}" sibTransId="{D0F6AFEA-85D6-4666-8E7E-DD56BA63FAE0}"/>
    <dgm:cxn modelId="{0397129C-54DA-40E5-A5D9-3B6D2E3570A7}" srcId="{1FBA7CDF-AE6F-42F4-AFAF-7D40FA9EA566}" destId="{648E9726-5BE4-4941-9C3D-0746588BB5E6}" srcOrd="5" destOrd="0" parTransId="{4263AB12-BE1C-458B-9316-52E15BC92EF7}" sibTransId="{699E93CA-01F5-46E9-B039-5238D3EAECED}"/>
    <dgm:cxn modelId="{0B15F0A3-E4FC-4CF9-BEC7-F3FE41166F37}" type="presOf" srcId="{5123DA11-B5C2-4D1C-8F1D-3132F5C47066}" destId="{5A5C99AE-AA2A-401F-BEB8-ABED5CEAB914}" srcOrd="0" destOrd="4" presId="urn:microsoft.com/office/officeart/2005/8/layout/chevron2"/>
    <dgm:cxn modelId="{E449A3B2-210E-4827-B287-21D523BD1EEA}" type="presOf" srcId="{18BBD5C6-A8BF-4B63-9998-DD6D9B342B01}" destId="{5A5C99AE-AA2A-401F-BEB8-ABED5CEAB914}" srcOrd="0" destOrd="3" presId="urn:microsoft.com/office/officeart/2005/8/layout/chevron2"/>
    <dgm:cxn modelId="{5DE352BB-1CB2-4028-8867-4F8EB02E901F}" type="presOf" srcId="{1D35C168-5E4F-453E-B71B-9C470F6E084C}" destId="{ADCF09AC-EBAC-4778-BF4D-1B6A0FFEB84D}" srcOrd="0" destOrd="1" presId="urn:microsoft.com/office/officeart/2005/8/layout/chevron2"/>
    <dgm:cxn modelId="{50EBDFC0-C9F0-48D3-B0BA-4139B26597C1}" srcId="{B319D119-2129-4EA4-86BF-54E0B1A4CC72}" destId="{18BBD5C6-A8BF-4B63-9998-DD6D9B342B01}" srcOrd="3" destOrd="0" parTransId="{221E12DF-41B2-47AE-A940-87D8AF61CA9B}" sibTransId="{60465431-6831-43BE-8E4C-6FCD59B54544}"/>
    <dgm:cxn modelId="{D56CFAD8-CD06-4532-B874-75F8F3BD6C7B}" srcId="{1FBA7CDF-AE6F-42F4-AFAF-7D40FA9EA566}" destId="{84A2D206-9E92-4D03-9A01-DEB705F3C2AA}" srcOrd="0" destOrd="0" parTransId="{FF79DC1D-B820-46B7-B6F8-5A87DE052DCB}" sibTransId="{87A6F6B7-C5F2-41B4-B5DC-83C8CDDF15A3}"/>
    <dgm:cxn modelId="{5BBBD3DD-8F47-4826-B4CB-34DF8202DE31}" srcId="{B319D119-2129-4EA4-86BF-54E0B1A4CC72}" destId="{5123DA11-B5C2-4D1C-8F1D-3132F5C47066}" srcOrd="4" destOrd="0" parTransId="{FFD1342F-AA27-47FA-8E2B-B6368274BAB4}" sibTransId="{CB06E9AB-4F60-48DD-A16C-E30900D70262}"/>
    <dgm:cxn modelId="{50D61BE9-EF6B-4FBD-9196-11273CA63F71}" type="presOf" srcId="{BFB33A21-C577-459C-AE05-FD1FE819E445}" destId="{5A5C99AE-AA2A-401F-BEB8-ABED5CEAB914}" srcOrd="0" destOrd="5" presId="urn:microsoft.com/office/officeart/2005/8/layout/chevron2"/>
    <dgm:cxn modelId="{034C7CEC-1255-4BA4-BA4F-BBD13E78B09D}" type="presOf" srcId="{9664ABE8-5AB6-4834-9591-FB33DA1F53CA}" destId="{5A5C99AE-AA2A-401F-BEB8-ABED5CEAB914}" srcOrd="0" destOrd="2" presId="urn:microsoft.com/office/officeart/2005/8/layout/chevron2"/>
    <dgm:cxn modelId="{40CE8BED-196B-4F32-812B-BF142864D580}" type="presOf" srcId="{260B0033-67B6-47E9-A290-26A192908D7F}" destId="{ADCF09AC-EBAC-4778-BF4D-1B6A0FFEB84D}" srcOrd="0" destOrd="4" presId="urn:microsoft.com/office/officeart/2005/8/layout/chevron2"/>
    <dgm:cxn modelId="{8C3642F4-50A3-44E7-9338-1070308478BB}" type="presOf" srcId="{A02F976C-35B9-4CF0-BF9C-0BF03580DF67}" destId="{5A5C99AE-AA2A-401F-BEB8-ABED5CEAB914}" srcOrd="0" destOrd="0" presId="urn:microsoft.com/office/officeart/2005/8/layout/chevron2"/>
    <dgm:cxn modelId="{4BBAE0F4-C682-4CAD-98A3-2BCFD199EF5E}" srcId="{D1D1600B-6DD3-4A00-8C38-AC506D16B85E}" destId="{1FBA7CDF-AE6F-42F4-AFAF-7D40FA9EA566}" srcOrd="1" destOrd="0" parTransId="{602A0522-4036-49D5-81C0-271C270105D0}" sibTransId="{19863743-D87E-4B20-8E4B-FD71194214E9}"/>
    <dgm:cxn modelId="{AB1725F7-A9E1-4FC6-A4C3-767CF8A0C18F}" type="presOf" srcId="{84A2D206-9E92-4D03-9A01-DEB705F3C2AA}" destId="{ADCF09AC-EBAC-4778-BF4D-1B6A0FFEB84D}" srcOrd="0" destOrd="0" presId="urn:microsoft.com/office/officeart/2005/8/layout/chevron2"/>
    <dgm:cxn modelId="{940354F7-768A-4B2B-84F5-03E81C92B8E0}" srcId="{D1D1600B-6DD3-4A00-8C38-AC506D16B85E}" destId="{B319D119-2129-4EA4-86BF-54E0B1A4CC72}" srcOrd="0" destOrd="0" parTransId="{889C4C4D-E693-4E12-868A-5309F6762E21}" sibTransId="{C83039AC-935E-4120-A2C8-5B7CD8C48C11}"/>
    <dgm:cxn modelId="{85C835FA-A9D4-4AA1-B5D8-A02BEEE017A1}" srcId="{1FBA7CDF-AE6F-42F4-AFAF-7D40FA9EA566}" destId="{FFEAB503-A60F-4438-B458-16D132086E6E}" srcOrd="3" destOrd="0" parTransId="{6AA5137B-8A09-449E-8980-3492474EC3FE}" sibTransId="{D3EBD06D-A942-4608-9A44-8E46052E4B34}"/>
    <dgm:cxn modelId="{D44578FA-5CC8-4665-B88A-260CA1F99092}" type="presOf" srcId="{B319D119-2129-4EA4-86BF-54E0B1A4CC72}" destId="{46905BD8-CC72-40AD-80B7-EB002678A56D}" srcOrd="0" destOrd="0" presId="urn:microsoft.com/office/officeart/2005/8/layout/chevron2"/>
    <dgm:cxn modelId="{D91F31FC-3999-43B9-8429-294874DC3A28}" srcId="{B319D119-2129-4EA4-86BF-54E0B1A4CC72}" destId="{99DAAC94-191E-4607-88F0-0F1453F8602F}" srcOrd="1" destOrd="0" parTransId="{1EBFD46D-F27C-4D2D-948B-86F9A45D82B5}" sibTransId="{43672A5C-1500-48F2-A1FB-4CDF8E1E573D}"/>
    <dgm:cxn modelId="{695F5245-126A-42D5-BE54-C8D2EBF50099}" type="presParOf" srcId="{085AD433-51EB-4A56-9FFD-74BDE6B16ED9}" destId="{FA6D8A9B-FD42-4573-A68B-47135E81BDC6}" srcOrd="0" destOrd="0" presId="urn:microsoft.com/office/officeart/2005/8/layout/chevron2"/>
    <dgm:cxn modelId="{06A075DC-88FD-459F-8024-381E1190C251}" type="presParOf" srcId="{FA6D8A9B-FD42-4573-A68B-47135E81BDC6}" destId="{46905BD8-CC72-40AD-80B7-EB002678A56D}" srcOrd="0" destOrd="0" presId="urn:microsoft.com/office/officeart/2005/8/layout/chevron2"/>
    <dgm:cxn modelId="{8D96C9A4-37AB-46FF-9F8B-F406F74971DB}" type="presParOf" srcId="{FA6D8A9B-FD42-4573-A68B-47135E81BDC6}" destId="{5A5C99AE-AA2A-401F-BEB8-ABED5CEAB914}" srcOrd="1" destOrd="0" presId="urn:microsoft.com/office/officeart/2005/8/layout/chevron2"/>
    <dgm:cxn modelId="{6329B197-E4F0-4B76-B2ED-8C0AC13FC351}" type="presParOf" srcId="{085AD433-51EB-4A56-9FFD-74BDE6B16ED9}" destId="{E58F1202-B0D4-428C-AE7B-C82F7E4FDB82}" srcOrd="1" destOrd="0" presId="urn:microsoft.com/office/officeart/2005/8/layout/chevron2"/>
    <dgm:cxn modelId="{E730D10C-677A-4961-BBFA-D9FF0BF42178}" type="presParOf" srcId="{085AD433-51EB-4A56-9FFD-74BDE6B16ED9}" destId="{98C22DAA-6C03-4456-A1EC-723D663B2259}" srcOrd="2" destOrd="0" presId="urn:microsoft.com/office/officeart/2005/8/layout/chevron2"/>
    <dgm:cxn modelId="{A321B132-3B55-438F-83D6-0C725C67481E}" type="presParOf" srcId="{98C22DAA-6C03-4456-A1EC-723D663B2259}" destId="{C677B8E8-8DBF-4D3A-A96A-CAD5884A0045}" srcOrd="0" destOrd="0" presId="urn:microsoft.com/office/officeart/2005/8/layout/chevron2"/>
    <dgm:cxn modelId="{F0F6E2EE-BA27-45EA-A9C9-13DEA54810D4}" type="presParOf" srcId="{98C22DAA-6C03-4456-A1EC-723D663B2259}" destId="{ADCF09AC-EBAC-4778-BF4D-1B6A0FFEB84D}"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1D1600B-6DD3-4A00-8C38-AC506D16B85E}" type="doc">
      <dgm:prSet loTypeId="urn:microsoft.com/office/officeart/2005/8/layout/chevron2" loCatId="list" qsTypeId="urn:microsoft.com/office/officeart/2005/8/quickstyle/simple1" qsCatId="simple" csTypeId="urn:microsoft.com/office/officeart/2005/8/colors/colorful5" csCatId="colorful" phldr="1"/>
      <dgm:spPr/>
      <dgm:t>
        <a:bodyPr/>
        <a:lstStyle/>
        <a:p>
          <a:endParaRPr lang="en-US"/>
        </a:p>
      </dgm:t>
    </dgm:pt>
    <dgm:pt modelId="{B319D119-2129-4EA4-86BF-54E0B1A4CC72}">
      <dgm:prSet phldrT="[Text]"/>
      <dgm:spPr/>
      <dgm:t>
        <a:bodyPr/>
        <a:lstStyle/>
        <a:p>
          <a:r>
            <a:rPr lang="en-US" dirty="0"/>
            <a:t>Extract</a:t>
          </a:r>
        </a:p>
      </dgm:t>
    </dgm:pt>
    <dgm:pt modelId="{889C4C4D-E693-4E12-868A-5309F6762E21}" type="parTrans" cxnId="{940354F7-768A-4B2B-84F5-03E81C92B8E0}">
      <dgm:prSet/>
      <dgm:spPr/>
      <dgm:t>
        <a:bodyPr/>
        <a:lstStyle/>
        <a:p>
          <a:endParaRPr lang="en-US"/>
        </a:p>
      </dgm:t>
    </dgm:pt>
    <dgm:pt modelId="{C83039AC-935E-4120-A2C8-5B7CD8C48C11}" type="sibTrans" cxnId="{940354F7-768A-4B2B-84F5-03E81C92B8E0}">
      <dgm:prSet/>
      <dgm:spPr/>
      <dgm:t>
        <a:bodyPr/>
        <a:lstStyle/>
        <a:p>
          <a:endParaRPr lang="en-US"/>
        </a:p>
      </dgm:t>
    </dgm:pt>
    <dgm:pt modelId="{A02F976C-35B9-4CF0-BF9C-0BF03580DF67}">
      <dgm:prSet phldrT="[Text]"/>
      <dgm:spPr/>
      <dgm:t>
        <a:bodyPr/>
        <a:lstStyle/>
        <a:p>
          <a:r>
            <a:rPr lang="en-US" b="1" i="0" dirty="0"/>
            <a:t>Create a yelp Fusion API instance and import the API key</a:t>
          </a:r>
          <a:endParaRPr lang="en-US" dirty="0"/>
        </a:p>
      </dgm:t>
    </dgm:pt>
    <dgm:pt modelId="{1DD06795-5520-431C-A29E-198DC613CDA6}" type="parTrans" cxnId="{DCCBD794-6F16-4DC3-A2A3-E8A174AA32BD}">
      <dgm:prSet/>
      <dgm:spPr/>
      <dgm:t>
        <a:bodyPr/>
        <a:lstStyle/>
        <a:p>
          <a:endParaRPr lang="en-US"/>
        </a:p>
      </dgm:t>
    </dgm:pt>
    <dgm:pt modelId="{7BCD70DB-BE41-4818-B14D-7273140B73F3}" type="sibTrans" cxnId="{DCCBD794-6F16-4DC3-A2A3-E8A174AA32BD}">
      <dgm:prSet/>
      <dgm:spPr/>
      <dgm:t>
        <a:bodyPr/>
        <a:lstStyle/>
        <a:p>
          <a:endParaRPr lang="en-US"/>
        </a:p>
      </dgm:t>
    </dgm:pt>
    <dgm:pt modelId="{FA1E5867-CFCD-4C9B-B456-20FD2996FF73}">
      <dgm:prSet phldrT="[Text]"/>
      <dgm:spPr/>
      <dgm:t>
        <a:bodyPr/>
        <a:lstStyle/>
        <a:p>
          <a:r>
            <a:rPr lang="en-US" b="1" dirty="0"/>
            <a:t>Fill in parameters for term, location, search_limit and category</a:t>
          </a:r>
        </a:p>
      </dgm:t>
    </dgm:pt>
    <dgm:pt modelId="{85E76615-6265-403A-907A-CF918518C728}" type="parTrans" cxnId="{45206515-7719-4DBD-B1CD-8A2DBFA01330}">
      <dgm:prSet/>
      <dgm:spPr/>
      <dgm:t>
        <a:bodyPr/>
        <a:lstStyle/>
        <a:p>
          <a:endParaRPr lang="en-US"/>
        </a:p>
      </dgm:t>
    </dgm:pt>
    <dgm:pt modelId="{BCD52D05-0E18-41F7-91AF-0260C7603B97}" type="sibTrans" cxnId="{45206515-7719-4DBD-B1CD-8A2DBFA01330}">
      <dgm:prSet/>
      <dgm:spPr/>
      <dgm:t>
        <a:bodyPr/>
        <a:lstStyle/>
        <a:p>
          <a:endParaRPr lang="en-US"/>
        </a:p>
      </dgm:t>
    </dgm:pt>
    <dgm:pt modelId="{1FBA7CDF-AE6F-42F4-AFAF-7D40FA9EA566}">
      <dgm:prSet phldrT="[Text]"/>
      <dgm:spPr>
        <a:solidFill>
          <a:srgbClr val="FFC000"/>
        </a:solidFill>
      </dgm:spPr>
      <dgm:t>
        <a:bodyPr/>
        <a:lstStyle/>
        <a:p>
          <a:r>
            <a:rPr lang="en-US"/>
            <a:t>Output</a:t>
          </a:r>
          <a:endParaRPr lang="en-US" dirty="0"/>
        </a:p>
      </dgm:t>
    </dgm:pt>
    <dgm:pt modelId="{602A0522-4036-49D5-81C0-271C270105D0}" type="parTrans" cxnId="{4BBAE0F4-C682-4CAD-98A3-2BCFD199EF5E}">
      <dgm:prSet/>
      <dgm:spPr/>
      <dgm:t>
        <a:bodyPr/>
        <a:lstStyle/>
        <a:p>
          <a:endParaRPr lang="en-US"/>
        </a:p>
      </dgm:t>
    </dgm:pt>
    <dgm:pt modelId="{19863743-D87E-4B20-8E4B-FD71194214E9}" type="sibTrans" cxnId="{4BBAE0F4-C682-4CAD-98A3-2BCFD199EF5E}">
      <dgm:prSet/>
      <dgm:spPr/>
      <dgm:t>
        <a:bodyPr/>
        <a:lstStyle/>
        <a:p>
          <a:endParaRPr lang="en-US"/>
        </a:p>
      </dgm:t>
    </dgm:pt>
    <dgm:pt modelId="{790F5E6F-6317-45FC-B952-0224475EAE0C}">
      <dgm:prSet/>
      <dgm:spPr/>
      <dgm:t>
        <a:bodyPr/>
        <a:lstStyle/>
        <a:p>
          <a:r>
            <a:rPr lang="en-US" b="1" dirty="0"/>
            <a:t>Validate python dict object is created in jupyter notebook, and pretty print output of response object and check total number of results returned.</a:t>
          </a:r>
        </a:p>
      </dgm:t>
    </dgm:pt>
    <dgm:pt modelId="{33D0959C-7D21-4F13-851A-470C0C09A39E}" type="parTrans" cxnId="{E3F66B7A-A6EE-4F9E-898C-C6EBDC24C287}">
      <dgm:prSet/>
      <dgm:spPr/>
      <dgm:t>
        <a:bodyPr/>
        <a:lstStyle/>
        <a:p>
          <a:endParaRPr lang="en-US"/>
        </a:p>
      </dgm:t>
    </dgm:pt>
    <dgm:pt modelId="{9E08A068-F0C5-4FAC-864D-7206BB75AB51}" type="sibTrans" cxnId="{E3F66B7A-A6EE-4F9E-898C-C6EBDC24C287}">
      <dgm:prSet/>
      <dgm:spPr/>
      <dgm:t>
        <a:bodyPr/>
        <a:lstStyle/>
        <a:p>
          <a:endParaRPr lang="en-US"/>
        </a:p>
      </dgm:t>
    </dgm:pt>
    <dgm:pt modelId="{085AD433-51EB-4A56-9FFD-74BDE6B16ED9}" type="pres">
      <dgm:prSet presAssocID="{D1D1600B-6DD3-4A00-8C38-AC506D16B85E}" presName="linearFlow" presStyleCnt="0">
        <dgm:presLayoutVars>
          <dgm:dir/>
          <dgm:animLvl val="lvl"/>
          <dgm:resizeHandles val="exact"/>
        </dgm:presLayoutVars>
      </dgm:prSet>
      <dgm:spPr/>
    </dgm:pt>
    <dgm:pt modelId="{FA6D8A9B-FD42-4573-A68B-47135E81BDC6}" type="pres">
      <dgm:prSet presAssocID="{B319D119-2129-4EA4-86BF-54E0B1A4CC72}" presName="composite" presStyleCnt="0"/>
      <dgm:spPr/>
    </dgm:pt>
    <dgm:pt modelId="{46905BD8-CC72-40AD-80B7-EB002678A56D}" type="pres">
      <dgm:prSet presAssocID="{B319D119-2129-4EA4-86BF-54E0B1A4CC72}" presName="parentText" presStyleLbl="alignNode1" presStyleIdx="0" presStyleCnt="2">
        <dgm:presLayoutVars>
          <dgm:chMax val="1"/>
          <dgm:bulletEnabled val="1"/>
        </dgm:presLayoutVars>
      </dgm:prSet>
      <dgm:spPr/>
    </dgm:pt>
    <dgm:pt modelId="{5A5C99AE-AA2A-401F-BEB8-ABED5CEAB914}" type="pres">
      <dgm:prSet presAssocID="{B319D119-2129-4EA4-86BF-54E0B1A4CC72}" presName="descendantText" presStyleLbl="alignAcc1" presStyleIdx="0" presStyleCnt="2">
        <dgm:presLayoutVars>
          <dgm:bulletEnabled val="1"/>
        </dgm:presLayoutVars>
      </dgm:prSet>
      <dgm:spPr/>
    </dgm:pt>
    <dgm:pt modelId="{E58F1202-B0D4-428C-AE7B-C82F7E4FDB82}" type="pres">
      <dgm:prSet presAssocID="{C83039AC-935E-4120-A2C8-5B7CD8C48C11}" presName="sp" presStyleCnt="0"/>
      <dgm:spPr/>
    </dgm:pt>
    <dgm:pt modelId="{98C22DAA-6C03-4456-A1EC-723D663B2259}" type="pres">
      <dgm:prSet presAssocID="{1FBA7CDF-AE6F-42F4-AFAF-7D40FA9EA566}" presName="composite" presStyleCnt="0"/>
      <dgm:spPr/>
    </dgm:pt>
    <dgm:pt modelId="{C677B8E8-8DBF-4D3A-A96A-CAD5884A0045}" type="pres">
      <dgm:prSet presAssocID="{1FBA7CDF-AE6F-42F4-AFAF-7D40FA9EA566}" presName="parentText" presStyleLbl="alignNode1" presStyleIdx="1" presStyleCnt="2">
        <dgm:presLayoutVars>
          <dgm:chMax val="1"/>
          <dgm:bulletEnabled val="1"/>
        </dgm:presLayoutVars>
      </dgm:prSet>
      <dgm:spPr/>
    </dgm:pt>
    <dgm:pt modelId="{ADCF09AC-EBAC-4778-BF4D-1B6A0FFEB84D}" type="pres">
      <dgm:prSet presAssocID="{1FBA7CDF-AE6F-42F4-AFAF-7D40FA9EA566}" presName="descendantText" presStyleLbl="alignAcc1" presStyleIdx="1" presStyleCnt="2">
        <dgm:presLayoutVars>
          <dgm:bulletEnabled val="1"/>
        </dgm:presLayoutVars>
      </dgm:prSet>
      <dgm:spPr/>
    </dgm:pt>
  </dgm:ptLst>
  <dgm:cxnLst>
    <dgm:cxn modelId="{70156809-06F9-4002-A6EF-6CA47F2F0FFC}" type="presOf" srcId="{D1D1600B-6DD3-4A00-8C38-AC506D16B85E}" destId="{085AD433-51EB-4A56-9FFD-74BDE6B16ED9}" srcOrd="0" destOrd="0" presId="urn:microsoft.com/office/officeart/2005/8/layout/chevron2"/>
    <dgm:cxn modelId="{45206515-7719-4DBD-B1CD-8A2DBFA01330}" srcId="{B319D119-2129-4EA4-86BF-54E0B1A4CC72}" destId="{FA1E5867-CFCD-4C9B-B456-20FD2996FF73}" srcOrd="1" destOrd="0" parTransId="{85E76615-6265-403A-907A-CF918518C728}" sibTransId="{BCD52D05-0E18-41F7-91AF-0260C7603B97}"/>
    <dgm:cxn modelId="{6304711C-DAE8-41C8-8EF7-A04339868E63}" type="presOf" srcId="{1FBA7CDF-AE6F-42F4-AFAF-7D40FA9EA566}" destId="{C677B8E8-8DBF-4D3A-A96A-CAD5884A0045}" srcOrd="0" destOrd="0" presId="urn:microsoft.com/office/officeart/2005/8/layout/chevron2"/>
    <dgm:cxn modelId="{E3F66B7A-A6EE-4F9E-898C-C6EBDC24C287}" srcId="{B319D119-2129-4EA4-86BF-54E0B1A4CC72}" destId="{790F5E6F-6317-45FC-B952-0224475EAE0C}" srcOrd="2" destOrd="0" parTransId="{33D0959C-7D21-4F13-851A-470C0C09A39E}" sibTransId="{9E08A068-F0C5-4FAC-864D-7206BB75AB51}"/>
    <dgm:cxn modelId="{DCCBD794-6F16-4DC3-A2A3-E8A174AA32BD}" srcId="{B319D119-2129-4EA4-86BF-54E0B1A4CC72}" destId="{A02F976C-35B9-4CF0-BF9C-0BF03580DF67}" srcOrd="0" destOrd="0" parTransId="{1DD06795-5520-431C-A29E-198DC613CDA6}" sibTransId="{7BCD70DB-BE41-4818-B14D-7273140B73F3}"/>
    <dgm:cxn modelId="{919288C0-6B56-49F7-8CB6-6B1D826FE572}" type="presOf" srcId="{790F5E6F-6317-45FC-B952-0224475EAE0C}" destId="{5A5C99AE-AA2A-401F-BEB8-ABED5CEAB914}" srcOrd="0" destOrd="2" presId="urn:microsoft.com/office/officeart/2005/8/layout/chevron2"/>
    <dgm:cxn modelId="{1E5E54EF-D4AA-40DE-AD0C-C9AA5195F78E}" type="presOf" srcId="{FA1E5867-CFCD-4C9B-B456-20FD2996FF73}" destId="{5A5C99AE-AA2A-401F-BEB8-ABED5CEAB914}" srcOrd="0" destOrd="1" presId="urn:microsoft.com/office/officeart/2005/8/layout/chevron2"/>
    <dgm:cxn modelId="{8C3642F4-50A3-44E7-9338-1070308478BB}" type="presOf" srcId="{A02F976C-35B9-4CF0-BF9C-0BF03580DF67}" destId="{5A5C99AE-AA2A-401F-BEB8-ABED5CEAB914}" srcOrd="0" destOrd="0" presId="urn:microsoft.com/office/officeart/2005/8/layout/chevron2"/>
    <dgm:cxn modelId="{4BBAE0F4-C682-4CAD-98A3-2BCFD199EF5E}" srcId="{D1D1600B-6DD3-4A00-8C38-AC506D16B85E}" destId="{1FBA7CDF-AE6F-42F4-AFAF-7D40FA9EA566}" srcOrd="1" destOrd="0" parTransId="{602A0522-4036-49D5-81C0-271C270105D0}" sibTransId="{19863743-D87E-4B20-8E4B-FD71194214E9}"/>
    <dgm:cxn modelId="{940354F7-768A-4B2B-84F5-03E81C92B8E0}" srcId="{D1D1600B-6DD3-4A00-8C38-AC506D16B85E}" destId="{B319D119-2129-4EA4-86BF-54E0B1A4CC72}" srcOrd="0" destOrd="0" parTransId="{889C4C4D-E693-4E12-868A-5309F6762E21}" sibTransId="{C83039AC-935E-4120-A2C8-5B7CD8C48C11}"/>
    <dgm:cxn modelId="{D44578FA-5CC8-4665-B88A-260CA1F99092}" type="presOf" srcId="{B319D119-2129-4EA4-86BF-54E0B1A4CC72}" destId="{46905BD8-CC72-40AD-80B7-EB002678A56D}" srcOrd="0" destOrd="0" presId="urn:microsoft.com/office/officeart/2005/8/layout/chevron2"/>
    <dgm:cxn modelId="{695F5245-126A-42D5-BE54-C8D2EBF50099}" type="presParOf" srcId="{085AD433-51EB-4A56-9FFD-74BDE6B16ED9}" destId="{FA6D8A9B-FD42-4573-A68B-47135E81BDC6}" srcOrd="0" destOrd="0" presId="urn:microsoft.com/office/officeart/2005/8/layout/chevron2"/>
    <dgm:cxn modelId="{06A075DC-88FD-459F-8024-381E1190C251}" type="presParOf" srcId="{FA6D8A9B-FD42-4573-A68B-47135E81BDC6}" destId="{46905BD8-CC72-40AD-80B7-EB002678A56D}" srcOrd="0" destOrd="0" presId="urn:microsoft.com/office/officeart/2005/8/layout/chevron2"/>
    <dgm:cxn modelId="{8D96C9A4-37AB-46FF-9F8B-F406F74971DB}" type="presParOf" srcId="{FA6D8A9B-FD42-4573-A68B-47135E81BDC6}" destId="{5A5C99AE-AA2A-401F-BEB8-ABED5CEAB914}" srcOrd="1" destOrd="0" presId="urn:microsoft.com/office/officeart/2005/8/layout/chevron2"/>
    <dgm:cxn modelId="{6329B197-E4F0-4B76-B2ED-8C0AC13FC351}" type="presParOf" srcId="{085AD433-51EB-4A56-9FFD-74BDE6B16ED9}" destId="{E58F1202-B0D4-428C-AE7B-C82F7E4FDB82}" srcOrd="1" destOrd="0" presId="urn:microsoft.com/office/officeart/2005/8/layout/chevron2"/>
    <dgm:cxn modelId="{E730D10C-677A-4961-BBFA-D9FF0BF42178}" type="presParOf" srcId="{085AD433-51EB-4A56-9FFD-74BDE6B16ED9}" destId="{98C22DAA-6C03-4456-A1EC-723D663B2259}" srcOrd="2" destOrd="0" presId="urn:microsoft.com/office/officeart/2005/8/layout/chevron2"/>
    <dgm:cxn modelId="{A321B132-3B55-438F-83D6-0C725C67481E}" type="presParOf" srcId="{98C22DAA-6C03-4456-A1EC-723D663B2259}" destId="{C677B8E8-8DBF-4D3A-A96A-CAD5884A0045}" srcOrd="0" destOrd="0" presId="urn:microsoft.com/office/officeart/2005/8/layout/chevron2"/>
    <dgm:cxn modelId="{F0F6E2EE-BA27-45EA-A9C9-13DEA54810D4}" type="presParOf" srcId="{98C22DAA-6C03-4456-A1EC-723D663B2259}" destId="{ADCF09AC-EBAC-4778-BF4D-1B6A0FFEB84D}"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1D1600B-6DD3-4A00-8C38-AC506D16B85E}" type="doc">
      <dgm:prSet loTypeId="urn:microsoft.com/office/officeart/2005/8/layout/chevron2" loCatId="list" qsTypeId="urn:microsoft.com/office/officeart/2005/8/quickstyle/simple1" qsCatId="simple" csTypeId="urn:microsoft.com/office/officeart/2005/8/colors/colorful5" csCatId="colorful" phldr="1"/>
      <dgm:spPr/>
      <dgm:t>
        <a:bodyPr/>
        <a:lstStyle/>
        <a:p>
          <a:endParaRPr lang="en-US"/>
        </a:p>
      </dgm:t>
    </dgm:pt>
    <dgm:pt modelId="{B319D119-2129-4EA4-86BF-54E0B1A4CC72}">
      <dgm:prSet phldrT="[Text]"/>
      <dgm:spPr/>
      <dgm:t>
        <a:bodyPr/>
        <a:lstStyle/>
        <a:p>
          <a:r>
            <a:rPr lang="en-US" dirty="0"/>
            <a:t>Transform</a:t>
          </a:r>
        </a:p>
      </dgm:t>
    </dgm:pt>
    <dgm:pt modelId="{889C4C4D-E693-4E12-868A-5309F6762E21}" type="parTrans" cxnId="{940354F7-768A-4B2B-84F5-03E81C92B8E0}">
      <dgm:prSet/>
      <dgm:spPr/>
      <dgm:t>
        <a:bodyPr/>
        <a:lstStyle/>
        <a:p>
          <a:endParaRPr lang="en-US"/>
        </a:p>
      </dgm:t>
    </dgm:pt>
    <dgm:pt modelId="{C83039AC-935E-4120-A2C8-5B7CD8C48C11}" type="sibTrans" cxnId="{940354F7-768A-4B2B-84F5-03E81C92B8E0}">
      <dgm:prSet/>
      <dgm:spPr/>
      <dgm:t>
        <a:bodyPr/>
        <a:lstStyle/>
        <a:p>
          <a:endParaRPr lang="en-US"/>
        </a:p>
      </dgm:t>
    </dgm:pt>
    <dgm:pt modelId="{A02F976C-35B9-4CF0-BF9C-0BF03580DF67}">
      <dgm:prSet phldrT="[Text]"/>
      <dgm:spPr/>
      <dgm:t>
        <a:bodyPr/>
        <a:lstStyle/>
        <a:p>
          <a:r>
            <a:rPr lang="en-US" b="1" dirty="0"/>
            <a:t>Check key of response dictionary ( </a:t>
          </a:r>
          <a:r>
            <a:rPr lang="en-US" b="1" dirty="0" err="1"/>
            <a:t>dict_keys</a:t>
          </a:r>
          <a:r>
            <a:rPr lang="en-US" b="1" dirty="0"/>
            <a:t>(['businesses', 'total', 'region’]) )</a:t>
          </a:r>
          <a:endParaRPr lang="en-US" dirty="0"/>
        </a:p>
      </dgm:t>
    </dgm:pt>
    <dgm:pt modelId="{1DD06795-5520-431C-A29E-198DC613CDA6}" type="parTrans" cxnId="{DCCBD794-6F16-4DC3-A2A3-E8A174AA32BD}">
      <dgm:prSet/>
      <dgm:spPr/>
      <dgm:t>
        <a:bodyPr/>
        <a:lstStyle/>
        <a:p>
          <a:endParaRPr lang="en-US"/>
        </a:p>
      </dgm:t>
    </dgm:pt>
    <dgm:pt modelId="{7BCD70DB-BE41-4818-B14D-7273140B73F3}" type="sibTrans" cxnId="{DCCBD794-6F16-4DC3-A2A3-E8A174AA32BD}">
      <dgm:prSet/>
      <dgm:spPr/>
      <dgm:t>
        <a:bodyPr/>
        <a:lstStyle/>
        <a:p>
          <a:endParaRPr lang="en-US"/>
        </a:p>
      </dgm:t>
    </dgm:pt>
    <dgm:pt modelId="{84A2D206-9E92-4D03-9A01-DEB705F3C2AA}">
      <dgm:prSet phldrT="[Text]"/>
      <dgm:spPr/>
      <dgm:t>
        <a:bodyPr/>
        <a:lstStyle/>
        <a:p>
          <a:endParaRPr lang="en-US" b="1" dirty="0"/>
        </a:p>
      </dgm:t>
    </dgm:pt>
    <dgm:pt modelId="{FF79DC1D-B820-46B7-B6F8-5A87DE052DCB}" type="parTrans" cxnId="{D56CFAD8-CD06-4532-B874-75F8F3BD6C7B}">
      <dgm:prSet/>
      <dgm:spPr/>
      <dgm:t>
        <a:bodyPr/>
        <a:lstStyle/>
        <a:p>
          <a:endParaRPr lang="en-US"/>
        </a:p>
      </dgm:t>
    </dgm:pt>
    <dgm:pt modelId="{87A6F6B7-C5F2-41B4-B5DC-83C8CDDF15A3}" type="sibTrans" cxnId="{D56CFAD8-CD06-4532-B874-75F8F3BD6C7B}">
      <dgm:prSet/>
      <dgm:spPr/>
      <dgm:t>
        <a:bodyPr/>
        <a:lstStyle/>
        <a:p>
          <a:endParaRPr lang="en-US"/>
        </a:p>
      </dgm:t>
    </dgm:pt>
    <dgm:pt modelId="{D87E0E2F-4D40-46A2-9CA0-760548E6B44D}">
      <dgm:prSet phldrT="[Text]"/>
      <dgm:spPr>
        <a:solidFill>
          <a:srgbClr val="FFC000"/>
        </a:solidFill>
      </dgm:spPr>
      <dgm:t>
        <a:bodyPr/>
        <a:lstStyle/>
        <a:p>
          <a:r>
            <a:rPr lang="en-US" dirty="0"/>
            <a:t>Output 2</a:t>
          </a:r>
        </a:p>
      </dgm:t>
    </dgm:pt>
    <dgm:pt modelId="{619331FA-D27D-4AA9-9FA8-46B570AA5F3B}" type="parTrans" cxnId="{B621FA37-74C0-4AC7-BBA1-FED843494F6C}">
      <dgm:prSet/>
      <dgm:spPr/>
      <dgm:t>
        <a:bodyPr/>
        <a:lstStyle/>
        <a:p>
          <a:endParaRPr lang="en-US"/>
        </a:p>
      </dgm:t>
    </dgm:pt>
    <dgm:pt modelId="{462BDBBA-623A-440E-AA58-B10ACDF3C7E8}" type="sibTrans" cxnId="{B621FA37-74C0-4AC7-BBA1-FED843494F6C}">
      <dgm:prSet/>
      <dgm:spPr/>
      <dgm:t>
        <a:bodyPr/>
        <a:lstStyle/>
        <a:p>
          <a:endParaRPr lang="en-US"/>
        </a:p>
      </dgm:t>
    </dgm:pt>
    <dgm:pt modelId="{1FBA7CDF-AE6F-42F4-AFAF-7D40FA9EA566}">
      <dgm:prSet phldrT="[Text]"/>
      <dgm:spPr/>
      <dgm:t>
        <a:bodyPr/>
        <a:lstStyle/>
        <a:p>
          <a:r>
            <a:rPr lang="en-US" dirty="0"/>
            <a:t>Output 1</a:t>
          </a:r>
        </a:p>
      </dgm:t>
    </dgm:pt>
    <dgm:pt modelId="{602A0522-4036-49D5-81C0-271C270105D0}" type="parTrans" cxnId="{4BBAE0F4-C682-4CAD-98A3-2BCFD199EF5E}">
      <dgm:prSet/>
      <dgm:spPr/>
      <dgm:t>
        <a:bodyPr/>
        <a:lstStyle/>
        <a:p>
          <a:endParaRPr lang="en-US"/>
        </a:p>
      </dgm:t>
    </dgm:pt>
    <dgm:pt modelId="{19863743-D87E-4B20-8E4B-FD71194214E9}" type="sibTrans" cxnId="{4BBAE0F4-C682-4CAD-98A3-2BCFD199EF5E}">
      <dgm:prSet/>
      <dgm:spPr/>
      <dgm:t>
        <a:bodyPr/>
        <a:lstStyle/>
        <a:p>
          <a:endParaRPr lang="en-US"/>
        </a:p>
      </dgm:t>
    </dgm:pt>
    <dgm:pt modelId="{4B7A8CFD-24C7-44EF-BF7D-C22869761F3F}">
      <dgm:prSet phldrT="[Text]"/>
      <dgm:spPr/>
      <dgm:t>
        <a:bodyPr/>
        <a:lstStyle/>
        <a:p>
          <a:endParaRPr lang="en-US" dirty="0"/>
        </a:p>
      </dgm:t>
    </dgm:pt>
    <dgm:pt modelId="{BA83434C-A113-4428-B9DC-A1924DBB8686}" type="parTrans" cxnId="{D040CA25-1DB7-4A97-A382-0545623AE5B8}">
      <dgm:prSet/>
      <dgm:spPr/>
      <dgm:t>
        <a:bodyPr/>
        <a:lstStyle/>
        <a:p>
          <a:endParaRPr lang="en-US"/>
        </a:p>
      </dgm:t>
    </dgm:pt>
    <dgm:pt modelId="{5CFCBD9F-F8D3-4C87-BAEA-497F0CF09CCC}" type="sibTrans" cxnId="{D040CA25-1DB7-4A97-A382-0545623AE5B8}">
      <dgm:prSet/>
      <dgm:spPr/>
      <dgm:t>
        <a:bodyPr/>
        <a:lstStyle/>
        <a:p>
          <a:endParaRPr lang="en-US"/>
        </a:p>
      </dgm:t>
    </dgm:pt>
    <dgm:pt modelId="{99DAAC94-191E-4607-88F0-0F1453F8602F}">
      <dgm:prSet/>
      <dgm:spPr/>
      <dgm:t>
        <a:bodyPr/>
        <a:lstStyle/>
        <a:p>
          <a:r>
            <a:rPr lang="en-US" b="1" dirty="0"/>
            <a:t>Set list of keys as column names</a:t>
          </a:r>
        </a:p>
      </dgm:t>
    </dgm:pt>
    <dgm:pt modelId="{1EBFD46D-F27C-4D2D-948B-86F9A45D82B5}" type="parTrans" cxnId="{D91F31FC-3999-43B9-8429-294874DC3A28}">
      <dgm:prSet/>
      <dgm:spPr/>
      <dgm:t>
        <a:bodyPr/>
        <a:lstStyle/>
        <a:p>
          <a:endParaRPr lang="en-US"/>
        </a:p>
      </dgm:t>
    </dgm:pt>
    <dgm:pt modelId="{43672A5C-1500-48F2-A1FB-4CDF8E1E573D}" type="sibTrans" cxnId="{D91F31FC-3999-43B9-8429-294874DC3A28}">
      <dgm:prSet/>
      <dgm:spPr/>
      <dgm:t>
        <a:bodyPr/>
        <a:lstStyle/>
        <a:p>
          <a:endParaRPr lang="en-US"/>
        </a:p>
      </dgm:t>
    </dgm:pt>
    <dgm:pt modelId="{96632EDB-06C0-4DAB-86E4-D9801882B891}">
      <dgm:prSet/>
      <dgm:spPr/>
      <dgm:t>
        <a:bodyPr/>
        <a:lstStyle/>
        <a:p>
          <a:r>
            <a:rPr lang="en-US" b="1" dirty="0"/>
            <a:t>Create a Data Frame and loop through each businesses in the response and append to the </a:t>
          </a:r>
          <a:r>
            <a:rPr lang="en-US" b="1" dirty="0" err="1"/>
            <a:t>dataframe</a:t>
          </a:r>
          <a:endParaRPr lang="en-US" b="1" dirty="0"/>
        </a:p>
      </dgm:t>
    </dgm:pt>
    <dgm:pt modelId="{BE43B367-40B3-4F71-ADF8-9B6EE67278DD}" type="parTrans" cxnId="{E624E6AD-2F17-4BFF-9B2B-C148C8C7716A}">
      <dgm:prSet/>
      <dgm:spPr/>
      <dgm:t>
        <a:bodyPr/>
        <a:lstStyle/>
        <a:p>
          <a:endParaRPr lang="en-US"/>
        </a:p>
      </dgm:t>
    </dgm:pt>
    <dgm:pt modelId="{D01A8344-FFFC-4AED-BB90-3E561418C2F6}" type="sibTrans" cxnId="{E624E6AD-2F17-4BFF-9B2B-C148C8C7716A}">
      <dgm:prSet/>
      <dgm:spPr/>
      <dgm:t>
        <a:bodyPr/>
        <a:lstStyle/>
        <a:p>
          <a:endParaRPr lang="en-US"/>
        </a:p>
      </dgm:t>
    </dgm:pt>
    <dgm:pt modelId="{5123DA11-B5C2-4D1C-8F1D-3132F5C47066}">
      <dgm:prSet/>
      <dgm:spPr/>
      <dgm:t>
        <a:bodyPr/>
        <a:lstStyle/>
        <a:p>
          <a:r>
            <a:rPr lang="en-US" b="1" dirty="0"/>
            <a:t>Create new </a:t>
          </a:r>
          <a:r>
            <a:rPr lang="en-US" b="1" dirty="0" err="1"/>
            <a:t>dataframe</a:t>
          </a:r>
          <a:r>
            <a:rPr lang="en-US" b="1" dirty="0"/>
            <a:t> with [id, name, </a:t>
          </a:r>
          <a:r>
            <a:rPr lang="en-US" b="1" dirty="0" err="1"/>
            <a:t>url</a:t>
          </a:r>
          <a:r>
            <a:rPr lang="en-US" b="1" dirty="0"/>
            <a:t>, </a:t>
          </a:r>
          <a:r>
            <a:rPr lang="en-US" b="1" dirty="0" err="1"/>
            <a:t>review_count</a:t>
          </a:r>
          <a:r>
            <a:rPr lang="en-US" b="1" dirty="0"/>
            <a:t>, rating, transactions and price]</a:t>
          </a:r>
        </a:p>
      </dgm:t>
    </dgm:pt>
    <dgm:pt modelId="{FFD1342F-AA27-47FA-8E2B-B6368274BAB4}" type="parTrans" cxnId="{5BBBD3DD-8F47-4826-B4CB-34DF8202DE31}">
      <dgm:prSet/>
      <dgm:spPr/>
      <dgm:t>
        <a:bodyPr/>
        <a:lstStyle/>
        <a:p>
          <a:endParaRPr lang="en-US"/>
        </a:p>
      </dgm:t>
    </dgm:pt>
    <dgm:pt modelId="{CB06E9AB-4F60-48DD-A16C-E30900D70262}" type="sibTrans" cxnId="{5BBBD3DD-8F47-4826-B4CB-34DF8202DE31}">
      <dgm:prSet/>
      <dgm:spPr/>
      <dgm:t>
        <a:bodyPr/>
        <a:lstStyle/>
        <a:p>
          <a:endParaRPr lang="en-US"/>
        </a:p>
      </dgm:t>
    </dgm:pt>
    <dgm:pt modelId="{085AD433-51EB-4A56-9FFD-74BDE6B16ED9}" type="pres">
      <dgm:prSet presAssocID="{D1D1600B-6DD3-4A00-8C38-AC506D16B85E}" presName="linearFlow" presStyleCnt="0">
        <dgm:presLayoutVars>
          <dgm:dir/>
          <dgm:animLvl val="lvl"/>
          <dgm:resizeHandles val="exact"/>
        </dgm:presLayoutVars>
      </dgm:prSet>
      <dgm:spPr/>
    </dgm:pt>
    <dgm:pt modelId="{FA6D8A9B-FD42-4573-A68B-47135E81BDC6}" type="pres">
      <dgm:prSet presAssocID="{B319D119-2129-4EA4-86BF-54E0B1A4CC72}" presName="composite" presStyleCnt="0"/>
      <dgm:spPr/>
    </dgm:pt>
    <dgm:pt modelId="{46905BD8-CC72-40AD-80B7-EB002678A56D}" type="pres">
      <dgm:prSet presAssocID="{B319D119-2129-4EA4-86BF-54E0B1A4CC72}" presName="parentText" presStyleLbl="alignNode1" presStyleIdx="0" presStyleCnt="3">
        <dgm:presLayoutVars>
          <dgm:chMax val="1"/>
          <dgm:bulletEnabled val="1"/>
        </dgm:presLayoutVars>
      </dgm:prSet>
      <dgm:spPr/>
    </dgm:pt>
    <dgm:pt modelId="{5A5C99AE-AA2A-401F-BEB8-ABED5CEAB914}" type="pres">
      <dgm:prSet presAssocID="{B319D119-2129-4EA4-86BF-54E0B1A4CC72}" presName="descendantText" presStyleLbl="alignAcc1" presStyleIdx="0" presStyleCnt="3">
        <dgm:presLayoutVars>
          <dgm:bulletEnabled val="1"/>
        </dgm:presLayoutVars>
      </dgm:prSet>
      <dgm:spPr/>
    </dgm:pt>
    <dgm:pt modelId="{E58F1202-B0D4-428C-AE7B-C82F7E4FDB82}" type="pres">
      <dgm:prSet presAssocID="{C83039AC-935E-4120-A2C8-5B7CD8C48C11}" presName="sp" presStyleCnt="0"/>
      <dgm:spPr/>
    </dgm:pt>
    <dgm:pt modelId="{98C22DAA-6C03-4456-A1EC-723D663B2259}" type="pres">
      <dgm:prSet presAssocID="{1FBA7CDF-AE6F-42F4-AFAF-7D40FA9EA566}" presName="composite" presStyleCnt="0"/>
      <dgm:spPr/>
    </dgm:pt>
    <dgm:pt modelId="{C677B8E8-8DBF-4D3A-A96A-CAD5884A0045}" type="pres">
      <dgm:prSet presAssocID="{1FBA7CDF-AE6F-42F4-AFAF-7D40FA9EA566}" presName="parentText" presStyleLbl="alignNode1" presStyleIdx="1" presStyleCnt="3">
        <dgm:presLayoutVars>
          <dgm:chMax val="1"/>
          <dgm:bulletEnabled val="1"/>
        </dgm:presLayoutVars>
      </dgm:prSet>
      <dgm:spPr/>
    </dgm:pt>
    <dgm:pt modelId="{ADCF09AC-EBAC-4778-BF4D-1B6A0FFEB84D}" type="pres">
      <dgm:prSet presAssocID="{1FBA7CDF-AE6F-42F4-AFAF-7D40FA9EA566}" presName="descendantText" presStyleLbl="alignAcc1" presStyleIdx="1" presStyleCnt="3" custLinFactNeighborY="-1556">
        <dgm:presLayoutVars>
          <dgm:bulletEnabled val="1"/>
        </dgm:presLayoutVars>
      </dgm:prSet>
      <dgm:spPr/>
    </dgm:pt>
    <dgm:pt modelId="{EB592248-0DA6-4A93-8F10-F5FACFF2319D}" type="pres">
      <dgm:prSet presAssocID="{19863743-D87E-4B20-8E4B-FD71194214E9}" presName="sp" presStyleCnt="0"/>
      <dgm:spPr/>
    </dgm:pt>
    <dgm:pt modelId="{26B43B71-0B75-41DA-BC1F-10D8BBEC9816}" type="pres">
      <dgm:prSet presAssocID="{D87E0E2F-4D40-46A2-9CA0-760548E6B44D}" presName="composite" presStyleCnt="0"/>
      <dgm:spPr/>
    </dgm:pt>
    <dgm:pt modelId="{5A6A2CFE-3EB0-4355-B902-70E7AD6D230A}" type="pres">
      <dgm:prSet presAssocID="{D87E0E2F-4D40-46A2-9CA0-760548E6B44D}" presName="parentText" presStyleLbl="alignNode1" presStyleIdx="2" presStyleCnt="3">
        <dgm:presLayoutVars>
          <dgm:chMax val="1"/>
          <dgm:bulletEnabled val="1"/>
        </dgm:presLayoutVars>
      </dgm:prSet>
      <dgm:spPr/>
    </dgm:pt>
    <dgm:pt modelId="{99952AB4-2AB5-43CE-B0B7-D7102D6FBD7C}" type="pres">
      <dgm:prSet presAssocID="{D87E0E2F-4D40-46A2-9CA0-760548E6B44D}" presName="descendantText" presStyleLbl="alignAcc1" presStyleIdx="2" presStyleCnt="3">
        <dgm:presLayoutVars>
          <dgm:bulletEnabled val="1"/>
        </dgm:presLayoutVars>
      </dgm:prSet>
      <dgm:spPr/>
    </dgm:pt>
  </dgm:ptLst>
  <dgm:cxnLst>
    <dgm:cxn modelId="{254DB701-C91A-4544-BBBB-F66C6F07E1D2}" type="presOf" srcId="{99DAAC94-191E-4607-88F0-0F1453F8602F}" destId="{5A5C99AE-AA2A-401F-BEB8-ABED5CEAB914}" srcOrd="0" destOrd="1" presId="urn:microsoft.com/office/officeart/2005/8/layout/chevron2"/>
    <dgm:cxn modelId="{70156809-06F9-4002-A6EF-6CA47F2F0FFC}" type="presOf" srcId="{D1D1600B-6DD3-4A00-8C38-AC506D16B85E}" destId="{085AD433-51EB-4A56-9FFD-74BDE6B16ED9}" srcOrd="0" destOrd="0" presId="urn:microsoft.com/office/officeart/2005/8/layout/chevron2"/>
    <dgm:cxn modelId="{6304711C-DAE8-41C8-8EF7-A04339868E63}" type="presOf" srcId="{1FBA7CDF-AE6F-42F4-AFAF-7D40FA9EA566}" destId="{C677B8E8-8DBF-4D3A-A96A-CAD5884A0045}" srcOrd="0" destOrd="0" presId="urn:microsoft.com/office/officeart/2005/8/layout/chevron2"/>
    <dgm:cxn modelId="{D040CA25-1DB7-4A97-A382-0545623AE5B8}" srcId="{1FBA7CDF-AE6F-42F4-AFAF-7D40FA9EA566}" destId="{4B7A8CFD-24C7-44EF-BF7D-C22869761F3F}" srcOrd="1" destOrd="0" parTransId="{BA83434C-A113-4428-B9DC-A1924DBB8686}" sibTransId="{5CFCBD9F-F8D3-4C87-BAEA-497F0CF09CCC}"/>
    <dgm:cxn modelId="{A2F0FF2E-F530-4FE4-9648-B81A2D71194B}" type="presOf" srcId="{D87E0E2F-4D40-46A2-9CA0-760548E6B44D}" destId="{5A6A2CFE-3EB0-4355-B902-70E7AD6D230A}" srcOrd="0" destOrd="0" presId="urn:microsoft.com/office/officeart/2005/8/layout/chevron2"/>
    <dgm:cxn modelId="{25523D33-42D3-4B3F-AD60-0D96065A7627}" type="presOf" srcId="{4B7A8CFD-24C7-44EF-BF7D-C22869761F3F}" destId="{ADCF09AC-EBAC-4778-BF4D-1B6A0FFEB84D}" srcOrd="0" destOrd="1" presId="urn:microsoft.com/office/officeart/2005/8/layout/chevron2"/>
    <dgm:cxn modelId="{B621FA37-74C0-4AC7-BBA1-FED843494F6C}" srcId="{D1D1600B-6DD3-4A00-8C38-AC506D16B85E}" destId="{D87E0E2F-4D40-46A2-9CA0-760548E6B44D}" srcOrd="2" destOrd="0" parTransId="{619331FA-D27D-4AA9-9FA8-46B570AA5F3B}" sibTransId="{462BDBBA-623A-440E-AA58-B10ACDF3C7E8}"/>
    <dgm:cxn modelId="{DCCBD794-6F16-4DC3-A2A3-E8A174AA32BD}" srcId="{B319D119-2129-4EA4-86BF-54E0B1A4CC72}" destId="{A02F976C-35B9-4CF0-BF9C-0BF03580DF67}" srcOrd="0" destOrd="0" parTransId="{1DD06795-5520-431C-A29E-198DC613CDA6}" sibTransId="{7BCD70DB-BE41-4818-B14D-7273140B73F3}"/>
    <dgm:cxn modelId="{0B15F0A3-E4FC-4CF9-BEC7-F3FE41166F37}" type="presOf" srcId="{5123DA11-B5C2-4D1C-8F1D-3132F5C47066}" destId="{5A5C99AE-AA2A-401F-BEB8-ABED5CEAB914}" srcOrd="0" destOrd="3" presId="urn:microsoft.com/office/officeart/2005/8/layout/chevron2"/>
    <dgm:cxn modelId="{E624E6AD-2F17-4BFF-9B2B-C148C8C7716A}" srcId="{B319D119-2129-4EA4-86BF-54E0B1A4CC72}" destId="{96632EDB-06C0-4DAB-86E4-D9801882B891}" srcOrd="2" destOrd="0" parTransId="{BE43B367-40B3-4F71-ADF8-9B6EE67278DD}" sibTransId="{D01A8344-FFFC-4AED-BB90-3E561418C2F6}"/>
    <dgm:cxn modelId="{AC858BC7-5DDE-4664-A4DD-745069F41917}" type="presOf" srcId="{84A2D206-9E92-4D03-9A01-DEB705F3C2AA}" destId="{ADCF09AC-EBAC-4778-BF4D-1B6A0FFEB84D}" srcOrd="0" destOrd="0" presId="urn:microsoft.com/office/officeart/2005/8/layout/chevron2"/>
    <dgm:cxn modelId="{B4A5A8C8-F8CB-418D-B2CD-54E384794FF8}" type="presOf" srcId="{96632EDB-06C0-4DAB-86E4-D9801882B891}" destId="{5A5C99AE-AA2A-401F-BEB8-ABED5CEAB914}" srcOrd="0" destOrd="2" presId="urn:microsoft.com/office/officeart/2005/8/layout/chevron2"/>
    <dgm:cxn modelId="{D56CFAD8-CD06-4532-B874-75F8F3BD6C7B}" srcId="{1FBA7CDF-AE6F-42F4-AFAF-7D40FA9EA566}" destId="{84A2D206-9E92-4D03-9A01-DEB705F3C2AA}" srcOrd="0" destOrd="0" parTransId="{FF79DC1D-B820-46B7-B6F8-5A87DE052DCB}" sibTransId="{87A6F6B7-C5F2-41B4-B5DC-83C8CDDF15A3}"/>
    <dgm:cxn modelId="{5BBBD3DD-8F47-4826-B4CB-34DF8202DE31}" srcId="{B319D119-2129-4EA4-86BF-54E0B1A4CC72}" destId="{5123DA11-B5C2-4D1C-8F1D-3132F5C47066}" srcOrd="3" destOrd="0" parTransId="{FFD1342F-AA27-47FA-8E2B-B6368274BAB4}" sibTransId="{CB06E9AB-4F60-48DD-A16C-E30900D70262}"/>
    <dgm:cxn modelId="{8C3642F4-50A3-44E7-9338-1070308478BB}" type="presOf" srcId="{A02F976C-35B9-4CF0-BF9C-0BF03580DF67}" destId="{5A5C99AE-AA2A-401F-BEB8-ABED5CEAB914}" srcOrd="0" destOrd="0" presId="urn:microsoft.com/office/officeart/2005/8/layout/chevron2"/>
    <dgm:cxn modelId="{4BBAE0F4-C682-4CAD-98A3-2BCFD199EF5E}" srcId="{D1D1600B-6DD3-4A00-8C38-AC506D16B85E}" destId="{1FBA7CDF-AE6F-42F4-AFAF-7D40FA9EA566}" srcOrd="1" destOrd="0" parTransId="{602A0522-4036-49D5-81C0-271C270105D0}" sibTransId="{19863743-D87E-4B20-8E4B-FD71194214E9}"/>
    <dgm:cxn modelId="{940354F7-768A-4B2B-84F5-03E81C92B8E0}" srcId="{D1D1600B-6DD3-4A00-8C38-AC506D16B85E}" destId="{B319D119-2129-4EA4-86BF-54E0B1A4CC72}" srcOrd="0" destOrd="0" parTransId="{889C4C4D-E693-4E12-868A-5309F6762E21}" sibTransId="{C83039AC-935E-4120-A2C8-5B7CD8C48C11}"/>
    <dgm:cxn modelId="{D44578FA-5CC8-4665-B88A-260CA1F99092}" type="presOf" srcId="{B319D119-2129-4EA4-86BF-54E0B1A4CC72}" destId="{46905BD8-CC72-40AD-80B7-EB002678A56D}" srcOrd="0" destOrd="0" presId="urn:microsoft.com/office/officeart/2005/8/layout/chevron2"/>
    <dgm:cxn modelId="{D91F31FC-3999-43B9-8429-294874DC3A28}" srcId="{B319D119-2129-4EA4-86BF-54E0B1A4CC72}" destId="{99DAAC94-191E-4607-88F0-0F1453F8602F}" srcOrd="1" destOrd="0" parTransId="{1EBFD46D-F27C-4D2D-948B-86F9A45D82B5}" sibTransId="{43672A5C-1500-48F2-A1FB-4CDF8E1E573D}"/>
    <dgm:cxn modelId="{695F5245-126A-42D5-BE54-C8D2EBF50099}" type="presParOf" srcId="{085AD433-51EB-4A56-9FFD-74BDE6B16ED9}" destId="{FA6D8A9B-FD42-4573-A68B-47135E81BDC6}" srcOrd="0" destOrd="0" presId="urn:microsoft.com/office/officeart/2005/8/layout/chevron2"/>
    <dgm:cxn modelId="{06A075DC-88FD-459F-8024-381E1190C251}" type="presParOf" srcId="{FA6D8A9B-FD42-4573-A68B-47135E81BDC6}" destId="{46905BD8-CC72-40AD-80B7-EB002678A56D}" srcOrd="0" destOrd="0" presId="urn:microsoft.com/office/officeart/2005/8/layout/chevron2"/>
    <dgm:cxn modelId="{8D96C9A4-37AB-46FF-9F8B-F406F74971DB}" type="presParOf" srcId="{FA6D8A9B-FD42-4573-A68B-47135E81BDC6}" destId="{5A5C99AE-AA2A-401F-BEB8-ABED5CEAB914}" srcOrd="1" destOrd="0" presId="urn:microsoft.com/office/officeart/2005/8/layout/chevron2"/>
    <dgm:cxn modelId="{6329B197-E4F0-4B76-B2ED-8C0AC13FC351}" type="presParOf" srcId="{085AD433-51EB-4A56-9FFD-74BDE6B16ED9}" destId="{E58F1202-B0D4-428C-AE7B-C82F7E4FDB82}" srcOrd="1" destOrd="0" presId="urn:microsoft.com/office/officeart/2005/8/layout/chevron2"/>
    <dgm:cxn modelId="{E730D10C-677A-4961-BBFA-D9FF0BF42178}" type="presParOf" srcId="{085AD433-51EB-4A56-9FFD-74BDE6B16ED9}" destId="{98C22DAA-6C03-4456-A1EC-723D663B2259}" srcOrd="2" destOrd="0" presId="urn:microsoft.com/office/officeart/2005/8/layout/chevron2"/>
    <dgm:cxn modelId="{A321B132-3B55-438F-83D6-0C725C67481E}" type="presParOf" srcId="{98C22DAA-6C03-4456-A1EC-723D663B2259}" destId="{C677B8E8-8DBF-4D3A-A96A-CAD5884A0045}" srcOrd="0" destOrd="0" presId="urn:microsoft.com/office/officeart/2005/8/layout/chevron2"/>
    <dgm:cxn modelId="{F0F6E2EE-BA27-45EA-A9C9-13DEA54810D4}" type="presParOf" srcId="{98C22DAA-6C03-4456-A1EC-723D663B2259}" destId="{ADCF09AC-EBAC-4778-BF4D-1B6A0FFEB84D}" srcOrd="1" destOrd="0" presId="urn:microsoft.com/office/officeart/2005/8/layout/chevron2"/>
    <dgm:cxn modelId="{F934B9BD-6F74-480D-8A01-58C36D6A2394}" type="presParOf" srcId="{085AD433-51EB-4A56-9FFD-74BDE6B16ED9}" destId="{EB592248-0DA6-4A93-8F10-F5FACFF2319D}" srcOrd="3" destOrd="0" presId="urn:microsoft.com/office/officeart/2005/8/layout/chevron2"/>
    <dgm:cxn modelId="{8E80557D-5E8E-4D99-9F6C-BCA2981DE98C}" type="presParOf" srcId="{085AD433-51EB-4A56-9FFD-74BDE6B16ED9}" destId="{26B43B71-0B75-41DA-BC1F-10D8BBEC9816}" srcOrd="4" destOrd="0" presId="urn:microsoft.com/office/officeart/2005/8/layout/chevron2"/>
    <dgm:cxn modelId="{6A3B39A3-36A6-4F51-827D-69FFA121598D}" type="presParOf" srcId="{26B43B71-0B75-41DA-BC1F-10D8BBEC9816}" destId="{5A6A2CFE-3EB0-4355-B902-70E7AD6D230A}" srcOrd="0" destOrd="0" presId="urn:microsoft.com/office/officeart/2005/8/layout/chevron2"/>
    <dgm:cxn modelId="{BE989A3C-1B1F-4D01-9918-3E6EF6528AF2}" type="presParOf" srcId="{26B43B71-0B75-41DA-BC1F-10D8BBEC9816}" destId="{99952AB4-2AB5-43CE-B0B7-D7102D6FBD7C}"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1D1600B-6DD3-4A00-8C38-AC506D16B85E}" type="doc">
      <dgm:prSet loTypeId="urn:microsoft.com/office/officeart/2005/8/layout/chevron2" loCatId="list" qsTypeId="urn:microsoft.com/office/officeart/2005/8/quickstyle/simple1" qsCatId="simple" csTypeId="urn:microsoft.com/office/officeart/2005/8/colors/colorful5" csCatId="colorful" phldr="1"/>
      <dgm:spPr/>
      <dgm:t>
        <a:bodyPr/>
        <a:lstStyle/>
        <a:p>
          <a:endParaRPr lang="en-US"/>
        </a:p>
      </dgm:t>
    </dgm:pt>
    <dgm:pt modelId="{B319D119-2129-4EA4-86BF-54E0B1A4CC72}">
      <dgm:prSet phldrT="[Text]" custT="1"/>
      <dgm:spPr/>
      <dgm:t>
        <a:bodyPr/>
        <a:lstStyle/>
        <a:p>
          <a:r>
            <a:rPr lang="en-US" sz="2000" dirty="0"/>
            <a:t>Load</a:t>
          </a:r>
          <a:endParaRPr lang="en-US" sz="4000" dirty="0"/>
        </a:p>
      </dgm:t>
    </dgm:pt>
    <dgm:pt modelId="{889C4C4D-E693-4E12-868A-5309F6762E21}" type="parTrans" cxnId="{940354F7-768A-4B2B-84F5-03E81C92B8E0}">
      <dgm:prSet/>
      <dgm:spPr/>
      <dgm:t>
        <a:bodyPr/>
        <a:lstStyle/>
        <a:p>
          <a:endParaRPr lang="en-US"/>
        </a:p>
      </dgm:t>
    </dgm:pt>
    <dgm:pt modelId="{C83039AC-935E-4120-A2C8-5B7CD8C48C11}" type="sibTrans" cxnId="{940354F7-768A-4B2B-84F5-03E81C92B8E0}">
      <dgm:prSet/>
      <dgm:spPr/>
      <dgm:t>
        <a:bodyPr/>
        <a:lstStyle/>
        <a:p>
          <a:endParaRPr lang="en-US"/>
        </a:p>
      </dgm:t>
    </dgm:pt>
    <dgm:pt modelId="{A02F976C-35B9-4CF0-BF9C-0BF03580DF67}">
      <dgm:prSet phldrT="[Text]"/>
      <dgm:spPr/>
      <dgm:t>
        <a:bodyPr/>
        <a:lstStyle/>
        <a:p>
          <a:r>
            <a:rPr lang="en-US" b="1" i="0" dirty="0"/>
            <a:t>Connect to local database</a:t>
          </a:r>
          <a:endParaRPr lang="en-US" dirty="0"/>
        </a:p>
      </dgm:t>
    </dgm:pt>
    <dgm:pt modelId="{1DD06795-5520-431C-A29E-198DC613CDA6}" type="parTrans" cxnId="{DCCBD794-6F16-4DC3-A2A3-E8A174AA32BD}">
      <dgm:prSet/>
      <dgm:spPr/>
      <dgm:t>
        <a:bodyPr/>
        <a:lstStyle/>
        <a:p>
          <a:endParaRPr lang="en-US"/>
        </a:p>
      </dgm:t>
    </dgm:pt>
    <dgm:pt modelId="{7BCD70DB-BE41-4818-B14D-7273140B73F3}" type="sibTrans" cxnId="{DCCBD794-6F16-4DC3-A2A3-E8A174AA32BD}">
      <dgm:prSet/>
      <dgm:spPr/>
      <dgm:t>
        <a:bodyPr/>
        <a:lstStyle/>
        <a:p>
          <a:endParaRPr lang="en-US"/>
        </a:p>
      </dgm:t>
    </dgm:pt>
    <dgm:pt modelId="{84A2D206-9E92-4D03-9A01-DEB705F3C2AA}">
      <dgm:prSet phldrT="[Text]"/>
      <dgm:spPr/>
      <dgm:t>
        <a:bodyPr/>
        <a:lstStyle/>
        <a:p>
          <a:r>
            <a:rPr lang="en-US" b="1" dirty="0"/>
            <a:t>Validate the </a:t>
          </a:r>
          <a:r>
            <a:rPr lang="en-US" b="1" dirty="0" err="1"/>
            <a:t>pymongo</a:t>
          </a:r>
          <a:r>
            <a:rPr lang="en-US" b="1" dirty="0"/>
            <a:t> results object was created in jupyter notebook</a:t>
          </a:r>
        </a:p>
      </dgm:t>
    </dgm:pt>
    <dgm:pt modelId="{FF79DC1D-B820-46B7-B6F8-5A87DE052DCB}" type="parTrans" cxnId="{D56CFAD8-CD06-4532-B874-75F8F3BD6C7B}">
      <dgm:prSet/>
      <dgm:spPr/>
      <dgm:t>
        <a:bodyPr/>
        <a:lstStyle/>
        <a:p>
          <a:endParaRPr lang="en-US"/>
        </a:p>
      </dgm:t>
    </dgm:pt>
    <dgm:pt modelId="{87A6F6B7-C5F2-41B4-B5DC-83C8CDDF15A3}" type="sibTrans" cxnId="{D56CFAD8-CD06-4532-B874-75F8F3BD6C7B}">
      <dgm:prSet/>
      <dgm:spPr/>
      <dgm:t>
        <a:bodyPr/>
        <a:lstStyle/>
        <a:p>
          <a:endParaRPr lang="en-US"/>
        </a:p>
      </dgm:t>
    </dgm:pt>
    <dgm:pt modelId="{1FBA7CDF-AE6F-42F4-AFAF-7D40FA9EA566}">
      <dgm:prSet phldrT="[Text]" custT="1"/>
      <dgm:spPr>
        <a:solidFill>
          <a:srgbClr val="FFC000"/>
        </a:solidFill>
      </dgm:spPr>
      <dgm:t>
        <a:bodyPr/>
        <a:lstStyle/>
        <a:p>
          <a:r>
            <a:rPr lang="en-US" sz="2000" dirty="0"/>
            <a:t>Outpu</a:t>
          </a:r>
          <a:r>
            <a:rPr lang="en-US" sz="2400" dirty="0"/>
            <a:t>t 2</a:t>
          </a:r>
        </a:p>
      </dgm:t>
    </dgm:pt>
    <dgm:pt modelId="{602A0522-4036-49D5-81C0-271C270105D0}" type="parTrans" cxnId="{4BBAE0F4-C682-4CAD-98A3-2BCFD199EF5E}">
      <dgm:prSet/>
      <dgm:spPr/>
      <dgm:t>
        <a:bodyPr/>
        <a:lstStyle/>
        <a:p>
          <a:endParaRPr lang="en-US"/>
        </a:p>
      </dgm:t>
    </dgm:pt>
    <dgm:pt modelId="{19863743-D87E-4B20-8E4B-FD71194214E9}" type="sibTrans" cxnId="{4BBAE0F4-C682-4CAD-98A3-2BCFD199EF5E}">
      <dgm:prSet/>
      <dgm:spPr/>
      <dgm:t>
        <a:bodyPr/>
        <a:lstStyle/>
        <a:p>
          <a:endParaRPr lang="en-US"/>
        </a:p>
      </dgm:t>
    </dgm:pt>
    <dgm:pt modelId="{99DAAC94-191E-4607-88F0-0F1453F8602F}">
      <dgm:prSet/>
      <dgm:spPr/>
      <dgm:t>
        <a:bodyPr/>
        <a:lstStyle/>
        <a:p>
          <a:r>
            <a:rPr lang="en-US" b="1" dirty="0"/>
            <a:t>Define </a:t>
          </a:r>
          <a:r>
            <a:rPr lang="en-US" b="1" dirty="0" err="1"/>
            <a:t>data_etl_db</a:t>
          </a:r>
          <a:r>
            <a:rPr lang="en-US" b="1" dirty="0"/>
            <a:t> database and </a:t>
          </a:r>
          <a:r>
            <a:rPr lang="en-US" b="1" dirty="0" err="1"/>
            <a:t>yelp_api</a:t>
          </a:r>
          <a:r>
            <a:rPr lang="en-US" b="1" dirty="0"/>
            <a:t> collection</a:t>
          </a:r>
        </a:p>
      </dgm:t>
    </dgm:pt>
    <dgm:pt modelId="{1EBFD46D-F27C-4D2D-948B-86F9A45D82B5}" type="parTrans" cxnId="{D91F31FC-3999-43B9-8429-294874DC3A28}">
      <dgm:prSet/>
      <dgm:spPr/>
      <dgm:t>
        <a:bodyPr/>
        <a:lstStyle/>
        <a:p>
          <a:endParaRPr lang="en-US"/>
        </a:p>
      </dgm:t>
    </dgm:pt>
    <dgm:pt modelId="{43672A5C-1500-48F2-A1FB-4CDF8E1E573D}" type="sibTrans" cxnId="{D91F31FC-3999-43B9-8429-294874DC3A28}">
      <dgm:prSet/>
      <dgm:spPr/>
      <dgm:t>
        <a:bodyPr/>
        <a:lstStyle/>
        <a:p>
          <a:endParaRPr lang="en-US"/>
        </a:p>
      </dgm:t>
    </dgm:pt>
    <dgm:pt modelId="{5123DA11-B5C2-4D1C-8F1D-3132F5C47066}">
      <dgm:prSet/>
      <dgm:spPr/>
      <dgm:t>
        <a:bodyPr/>
        <a:lstStyle/>
        <a:p>
          <a:r>
            <a:rPr lang="en-US" b="1" dirty="0"/>
            <a:t>Load the combined dictionary into Mongo DB using </a:t>
          </a:r>
          <a:r>
            <a:rPr lang="en-US" b="1" dirty="0" err="1"/>
            <a:t>insert_many</a:t>
          </a:r>
          <a:r>
            <a:rPr lang="en-US" b="1" dirty="0"/>
            <a:t>()</a:t>
          </a:r>
        </a:p>
      </dgm:t>
    </dgm:pt>
    <dgm:pt modelId="{FFD1342F-AA27-47FA-8E2B-B6368274BAB4}" type="parTrans" cxnId="{5BBBD3DD-8F47-4826-B4CB-34DF8202DE31}">
      <dgm:prSet/>
      <dgm:spPr/>
      <dgm:t>
        <a:bodyPr/>
        <a:lstStyle/>
        <a:p>
          <a:endParaRPr lang="en-US"/>
        </a:p>
      </dgm:t>
    </dgm:pt>
    <dgm:pt modelId="{CB06E9AB-4F60-48DD-A16C-E30900D70262}" type="sibTrans" cxnId="{5BBBD3DD-8F47-4826-B4CB-34DF8202DE31}">
      <dgm:prSet/>
      <dgm:spPr/>
      <dgm:t>
        <a:bodyPr/>
        <a:lstStyle/>
        <a:p>
          <a:endParaRPr lang="en-US"/>
        </a:p>
      </dgm:t>
    </dgm:pt>
    <dgm:pt modelId="{BFB33A21-C577-459C-AE05-FD1FE819E445}">
      <dgm:prSet/>
      <dgm:spPr/>
      <dgm:t>
        <a:bodyPr/>
        <a:lstStyle/>
        <a:p>
          <a:r>
            <a:rPr lang="en-US" b="1" dirty="0"/>
            <a:t>Validate the total number of business in the data frame with the data count in Mongo DB</a:t>
          </a:r>
          <a:endParaRPr lang="en-US" dirty="0"/>
        </a:p>
      </dgm:t>
    </dgm:pt>
    <dgm:pt modelId="{792214D2-4994-4549-9789-1878DE5AB03E}" type="parTrans" cxnId="{B5288D80-F5E2-4CE2-B47E-E7C7168D681E}">
      <dgm:prSet/>
      <dgm:spPr/>
      <dgm:t>
        <a:bodyPr/>
        <a:lstStyle/>
        <a:p>
          <a:endParaRPr lang="en-US"/>
        </a:p>
      </dgm:t>
    </dgm:pt>
    <dgm:pt modelId="{09E842C2-8355-48AA-80B9-7F3F9C760B0D}" type="sibTrans" cxnId="{B5288D80-F5E2-4CE2-B47E-E7C7168D681E}">
      <dgm:prSet/>
      <dgm:spPr/>
      <dgm:t>
        <a:bodyPr/>
        <a:lstStyle/>
        <a:p>
          <a:endParaRPr lang="en-US"/>
        </a:p>
      </dgm:t>
    </dgm:pt>
    <dgm:pt modelId="{9664ABE8-5AB6-4834-9591-FB33DA1F53CA}">
      <dgm:prSet/>
      <dgm:spPr/>
      <dgm:t>
        <a:bodyPr/>
        <a:lstStyle/>
        <a:p>
          <a:r>
            <a:rPr lang="en-US" b="1" dirty="0"/>
            <a:t>Delete all existing records from </a:t>
          </a:r>
          <a:r>
            <a:rPr lang="en-US" b="1" dirty="0" err="1"/>
            <a:t>yelp_api</a:t>
          </a:r>
          <a:r>
            <a:rPr lang="en-US" b="1" dirty="0"/>
            <a:t> collection</a:t>
          </a:r>
        </a:p>
      </dgm:t>
    </dgm:pt>
    <dgm:pt modelId="{564AA838-8499-4113-9240-45E12923ECF9}" type="parTrans" cxnId="{89194451-6D01-4170-8F28-CAD7804674D4}">
      <dgm:prSet/>
      <dgm:spPr/>
      <dgm:t>
        <a:bodyPr/>
        <a:lstStyle/>
        <a:p>
          <a:endParaRPr lang="en-US"/>
        </a:p>
      </dgm:t>
    </dgm:pt>
    <dgm:pt modelId="{1F64D87D-96DE-4ED3-A1E0-783194E24245}" type="sibTrans" cxnId="{89194451-6D01-4170-8F28-CAD7804674D4}">
      <dgm:prSet/>
      <dgm:spPr/>
      <dgm:t>
        <a:bodyPr/>
        <a:lstStyle/>
        <a:p>
          <a:endParaRPr lang="en-US"/>
        </a:p>
      </dgm:t>
    </dgm:pt>
    <dgm:pt modelId="{18BBD5C6-A8BF-4B63-9998-DD6D9B342B01}">
      <dgm:prSet/>
      <dgm:spPr/>
      <dgm:t>
        <a:bodyPr/>
        <a:lstStyle/>
        <a:p>
          <a:r>
            <a:rPr lang="en-US" b="1" dirty="0"/>
            <a:t>Convert the yelp new data frame to dictionary object</a:t>
          </a:r>
        </a:p>
      </dgm:t>
    </dgm:pt>
    <dgm:pt modelId="{221E12DF-41B2-47AE-A940-87D8AF61CA9B}" type="parTrans" cxnId="{50EBDFC0-C9F0-48D3-B0BA-4139B26597C1}">
      <dgm:prSet/>
      <dgm:spPr/>
      <dgm:t>
        <a:bodyPr/>
        <a:lstStyle/>
        <a:p>
          <a:endParaRPr lang="en-US"/>
        </a:p>
      </dgm:t>
    </dgm:pt>
    <dgm:pt modelId="{60465431-6831-43BE-8E4C-6FCD59B54544}" type="sibTrans" cxnId="{50EBDFC0-C9F0-48D3-B0BA-4139B26597C1}">
      <dgm:prSet/>
      <dgm:spPr/>
      <dgm:t>
        <a:bodyPr/>
        <a:lstStyle/>
        <a:p>
          <a:endParaRPr lang="en-US"/>
        </a:p>
      </dgm:t>
    </dgm:pt>
    <dgm:pt modelId="{648E9726-5BE4-4941-9C3D-0746588BB5E6}">
      <dgm:prSet phldrT="[Text]"/>
      <dgm:spPr/>
      <dgm:t>
        <a:bodyPr/>
        <a:lstStyle/>
        <a:p>
          <a:endParaRPr lang="en-US" b="1" dirty="0"/>
        </a:p>
      </dgm:t>
    </dgm:pt>
    <dgm:pt modelId="{4263AB12-BE1C-458B-9316-52E15BC92EF7}" type="parTrans" cxnId="{0397129C-54DA-40E5-A5D9-3B6D2E3570A7}">
      <dgm:prSet/>
      <dgm:spPr/>
      <dgm:t>
        <a:bodyPr/>
        <a:lstStyle/>
        <a:p>
          <a:endParaRPr lang="en-US"/>
        </a:p>
      </dgm:t>
    </dgm:pt>
    <dgm:pt modelId="{699E93CA-01F5-46E9-B039-5238D3EAECED}" type="sibTrans" cxnId="{0397129C-54DA-40E5-A5D9-3B6D2E3570A7}">
      <dgm:prSet/>
      <dgm:spPr/>
      <dgm:t>
        <a:bodyPr/>
        <a:lstStyle/>
        <a:p>
          <a:endParaRPr lang="en-US"/>
        </a:p>
      </dgm:t>
    </dgm:pt>
    <dgm:pt modelId="{1D35C168-5E4F-453E-B71B-9C470F6E084C}">
      <dgm:prSet phldrT="[Text]"/>
      <dgm:spPr/>
      <dgm:t>
        <a:bodyPr/>
        <a:lstStyle/>
        <a:p>
          <a:endParaRPr lang="en-US" b="1" dirty="0"/>
        </a:p>
      </dgm:t>
    </dgm:pt>
    <dgm:pt modelId="{4202A445-7026-46BF-879C-E9DD410C7C95}" type="parTrans" cxnId="{4BC0B72C-1762-4870-84F3-6373FE21AD34}">
      <dgm:prSet/>
      <dgm:spPr/>
      <dgm:t>
        <a:bodyPr/>
        <a:lstStyle/>
        <a:p>
          <a:endParaRPr lang="en-US"/>
        </a:p>
      </dgm:t>
    </dgm:pt>
    <dgm:pt modelId="{CA41FACB-3886-4995-B4F8-C15C7B4CF06B}" type="sibTrans" cxnId="{4BC0B72C-1762-4870-84F3-6373FE21AD34}">
      <dgm:prSet/>
      <dgm:spPr/>
      <dgm:t>
        <a:bodyPr/>
        <a:lstStyle/>
        <a:p>
          <a:endParaRPr lang="en-US"/>
        </a:p>
      </dgm:t>
    </dgm:pt>
    <dgm:pt modelId="{55810EE5-B10F-4F6E-915F-F3C1A3F12B47}">
      <dgm:prSet phldrT="[Text]"/>
      <dgm:spPr/>
      <dgm:t>
        <a:bodyPr/>
        <a:lstStyle/>
        <a:p>
          <a:endParaRPr lang="en-US" b="1" dirty="0"/>
        </a:p>
      </dgm:t>
    </dgm:pt>
    <dgm:pt modelId="{8D12BC08-98EE-495F-B204-868FECFCC9D4}" type="parTrans" cxnId="{5E19677F-68F7-4107-8231-2145EC50ABB6}">
      <dgm:prSet/>
      <dgm:spPr/>
      <dgm:t>
        <a:bodyPr/>
        <a:lstStyle/>
        <a:p>
          <a:endParaRPr lang="en-US"/>
        </a:p>
      </dgm:t>
    </dgm:pt>
    <dgm:pt modelId="{37F931E7-16C5-43E6-9C44-E25D4600D824}" type="sibTrans" cxnId="{5E19677F-68F7-4107-8231-2145EC50ABB6}">
      <dgm:prSet/>
      <dgm:spPr/>
      <dgm:t>
        <a:bodyPr/>
        <a:lstStyle/>
        <a:p>
          <a:endParaRPr lang="en-US"/>
        </a:p>
      </dgm:t>
    </dgm:pt>
    <dgm:pt modelId="{FFEAB503-A60F-4438-B458-16D132086E6E}">
      <dgm:prSet phldrT="[Text]"/>
      <dgm:spPr/>
      <dgm:t>
        <a:bodyPr/>
        <a:lstStyle/>
        <a:p>
          <a:endParaRPr lang="en-US" b="1" dirty="0"/>
        </a:p>
      </dgm:t>
    </dgm:pt>
    <dgm:pt modelId="{6AA5137B-8A09-449E-8980-3492474EC3FE}" type="parTrans" cxnId="{85C835FA-A9D4-4AA1-B5D8-A02BEEE017A1}">
      <dgm:prSet/>
      <dgm:spPr/>
      <dgm:t>
        <a:bodyPr/>
        <a:lstStyle/>
        <a:p>
          <a:endParaRPr lang="en-US"/>
        </a:p>
      </dgm:t>
    </dgm:pt>
    <dgm:pt modelId="{D3EBD06D-A942-4608-9A44-8E46052E4B34}" type="sibTrans" cxnId="{85C835FA-A9D4-4AA1-B5D8-A02BEEE017A1}">
      <dgm:prSet/>
      <dgm:spPr/>
      <dgm:t>
        <a:bodyPr/>
        <a:lstStyle/>
        <a:p>
          <a:endParaRPr lang="en-US"/>
        </a:p>
      </dgm:t>
    </dgm:pt>
    <dgm:pt modelId="{260B0033-67B6-47E9-A290-26A192908D7F}">
      <dgm:prSet phldrT="[Text]"/>
      <dgm:spPr/>
      <dgm:t>
        <a:bodyPr/>
        <a:lstStyle/>
        <a:p>
          <a:endParaRPr lang="en-US" b="1" dirty="0"/>
        </a:p>
      </dgm:t>
    </dgm:pt>
    <dgm:pt modelId="{B9718DDA-6069-44B3-AF40-9C61193E52CF}" type="parTrans" cxnId="{6C987199-73D7-4532-9ED8-839E6AF84605}">
      <dgm:prSet/>
      <dgm:spPr/>
      <dgm:t>
        <a:bodyPr/>
        <a:lstStyle/>
        <a:p>
          <a:endParaRPr lang="en-US"/>
        </a:p>
      </dgm:t>
    </dgm:pt>
    <dgm:pt modelId="{D0F6AFEA-85D6-4666-8E7E-DD56BA63FAE0}" type="sibTrans" cxnId="{6C987199-73D7-4532-9ED8-839E6AF84605}">
      <dgm:prSet/>
      <dgm:spPr/>
      <dgm:t>
        <a:bodyPr/>
        <a:lstStyle/>
        <a:p>
          <a:endParaRPr lang="en-US"/>
        </a:p>
      </dgm:t>
    </dgm:pt>
    <dgm:pt modelId="{A7675D6D-426B-4C3C-B5D5-919DB54AEB09}">
      <dgm:prSet phldrT="[Text]" custT="1"/>
      <dgm:spPr/>
      <dgm:t>
        <a:bodyPr/>
        <a:lstStyle/>
        <a:p>
          <a:r>
            <a:rPr lang="en-US" sz="2400" dirty="0"/>
            <a:t>Output 1</a:t>
          </a:r>
        </a:p>
      </dgm:t>
    </dgm:pt>
    <dgm:pt modelId="{548F3A71-D4C9-4C92-AD78-BA51AEEF821E}" type="parTrans" cxnId="{2D805134-D832-41DB-B5E8-38E8DBD5368F}">
      <dgm:prSet/>
      <dgm:spPr/>
      <dgm:t>
        <a:bodyPr/>
        <a:lstStyle/>
        <a:p>
          <a:endParaRPr lang="en-US"/>
        </a:p>
      </dgm:t>
    </dgm:pt>
    <dgm:pt modelId="{3F9A3415-DDE2-45B7-A5CF-AEA54D866F82}" type="sibTrans" cxnId="{2D805134-D832-41DB-B5E8-38E8DBD5368F}">
      <dgm:prSet/>
      <dgm:spPr/>
      <dgm:t>
        <a:bodyPr/>
        <a:lstStyle/>
        <a:p>
          <a:endParaRPr lang="en-US"/>
        </a:p>
      </dgm:t>
    </dgm:pt>
    <dgm:pt modelId="{B5BFCFA8-792C-430F-B455-832FACAC7445}">
      <dgm:prSet/>
      <dgm:spPr/>
      <dgm:t>
        <a:bodyPr/>
        <a:lstStyle/>
        <a:p>
          <a:r>
            <a:rPr lang="en-US" dirty="0"/>
            <a:t> Validate count of records in the Yelp </a:t>
          </a:r>
          <a:r>
            <a:rPr lang="en-US" dirty="0" err="1"/>
            <a:t>api</a:t>
          </a:r>
          <a:r>
            <a:rPr lang="en-US" dirty="0"/>
            <a:t> data frame</a:t>
          </a:r>
        </a:p>
      </dgm:t>
    </dgm:pt>
    <dgm:pt modelId="{B40EC4BA-2A56-4D24-B16C-73D43F87CAB4}" type="parTrans" cxnId="{934DEECF-4067-4604-886C-80709EE87E15}">
      <dgm:prSet/>
      <dgm:spPr/>
      <dgm:t>
        <a:bodyPr/>
        <a:lstStyle/>
        <a:p>
          <a:endParaRPr lang="en-US"/>
        </a:p>
      </dgm:t>
    </dgm:pt>
    <dgm:pt modelId="{CA3A336B-85C5-4E4C-8647-1EB65B377D89}" type="sibTrans" cxnId="{934DEECF-4067-4604-886C-80709EE87E15}">
      <dgm:prSet/>
      <dgm:spPr/>
      <dgm:t>
        <a:bodyPr/>
        <a:lstStyle/>
        <a:p>
          <a:endParaRPr lang="en-US"/>
        </a:p>
      </dgm:t>
    </dgm:pt>
    <dgm:pt modelId="{085AD433-51EB-4A56-9FFD-74BDE6B16ED9}" type="pres">
      <dgm:prSet presAssocID="{D1D1600B-6DD3-4A00-8C38-AC506D16B85E}" presName="linearFlow" presStyleCnt="0">
        <dgm:presLayoutVars>
          <dgm:dir/>
          <dgm:animLvl val="lvl"/>
          <dgm:resizeHandles val="exact"/>
        </dgm:presLayoutVars>
      </dgm:prSet>
      <dgm:spPr/>
    </dgm:pt>
    <dgm:pt modelId="{FA6D8A9B-FD42-4573-A68B-47135E81BDC6}" type="pres">
      <dgm:prSet presAssocID="{B319D119-2129-4EA4-86BF-54E0B1A4CC72}" presName="composite" presStyleCnt="0"/>
      <dgm:spPr/>
    </dgm:pt>
    <dgm:pt modelId="{46905BD8-CC72-40AD-80B7-EB002678A56D}" type="pres">
      <dgm:prSet presAssocID="{B319D119-2129-4EA4-86BF-54E0B1A4CC72}" presName="parentText" presStyleLbl="alignNode1" presStyleIdx="0" presStyleCnt="3" custLinFactNeighborX="1978" custLinFactNeighborY="531">
        <dgm:presLayoutVars>
          <dgm:chMax val="1"/>
          <dgm:bulletEnabled val="1"/>
        </dgm:presLayoutVars>
      </dgm:prSet>
      <dgm:spPr/>
    </dgm:pt>
    <dgm:pt modelId="{5A5C99AE-AA2A-401F-BEB8-ABED5CEAB914}" type="pres">
      <dgm:prSet presAssocID="{B319D119-2129-4EA4-86BF-54E0B1A4CC72}" presName="descendantText" presStyleLbl="alignAcc1" presStyleIdx="0" presStyleCnt="3">
        <dgm:presLayoutVars>
          <dgm:bulletEnabled val="1"/>
        </dgm:presLayoutVars>
      </dgm:prSet>
      <dgm:spPr/>
    </dgm:pt>
    <dgm:pt modelId="{E58F1202-B0D4-428C-AE7B-C82F7E4FDB82}" type="pres">
      <dgm:prSet presAssocID="{C83039AC-935E-4120-A2C8-5B7CD8C48C11}" presName="sp" presStyleCnt="0"/>
      <dgm:spPr/>
    </dgm:pt>
    <dgm:pt modelId="{975A4EAC-E4B3-46C4-91B9-0B949E639BCF}" type="pres">
      <dgm:prSet presAssocID="{A7675D6D-426B-4C3C-B5D5-919DB54AEB09}" presName="composite" presStyleCnt="0"/>
      <dgm:spPr/>
    </dgm:pt>
    <dgm:pt modelId="{FD02D68C-B0D7-41B2-A12D-DEFD4AA400BF}" type="pres">
      <dgm:prSet presAssocID="{A7675D6D-426B-4C3C-B5D5-919DB54AEB09}" presName="parentText" presStyleLbl="alignNode1" presStyleIdx="1" presStyleCnt="3">
        <dgm:presLayoutVars>
          <dgm:chMax val="1"/>
          <dgm:bulletEnabled val="1"/>
        </dgm:presLayoutVars>
      </dgm:prSet>
      <dgm:spPr/>
    </dgm:pt>
    <dgm:pt modelId="{81B2391F-37AE-47E9-AB99-2CEDDBAC2BA9}" type="pres">
      <dgm:prSet presAssocID="{A7675D6D-426B-4C3C-B5D5-919DB54AEB09}" presName="descendantText" presStyleLbl="alignAcc1" presStyleIdx="1" presStyleCnt="3">
        <dgm:presLayoutVars>
          <dgm:bulletEnabled val="1"/>
        </dgm:presLayoutVars>
      </dgm:prSet>
      <dgm:spPr/>
    </dgm:pt>
    <dgm:pt modelId="{AF89EA11-EDAC-49F4-8595-41D499273709}" type="pres">
      <dgm:prSet presAssocID="{3F9A3415-DDE2-45B7-A5CF-AEA54D866F82}" presName="sp" presStyleCnt="0"/>
      <dgm:spPr/>
    </dgm:pt>
    <dgm:pt modelId="{98C22DAA-6C03-4456-A1EC-723D663B2259}" type="pres">
      <dgm:prSet presAssocID="{1FBA7CDF-AE6F-42F4-AFAF-7D40FA9EA566}" presName="composite" presStyleCnt="0"/>
      <dgm:spPr/>
    </dgm:pt>
    <dgm:pt modelId="{C677B8E8-8DBF-4D3A-A96A-CAD5884A0045}" type="pres">
      <dgm:prSet presAssocID="{1FBA7CDF-AE6F-42F4-AFAF-7D40FA9EA566}" presName="parentText" presStyleLbl="alignNode1" presStyleIdx="2" presStyleCnt="3">
        <dgm:presLayoutVars>
          <dgm:chMax val="1"/>
          <dgm:bulletEnabled val="1"/>
        </dgm:presLayoutVars>
      </dgm:prSet>
      <dgm:spPr/>
    </dgm:pt>
    <dgm:pt modelId="{ADCF09AC-EBAC-4778-BF4D-1B6A0FFEB84D}" type="pres">
      <dgm:prSet presAssocID="{1FBA7CDF-AE6F-42F4-AFAF-7D40FA9EA566}" presName="descendantText" presStyleLbl="alignAcc1" presStyleIdx="2" presStyleCnt="3" custLinFactNeighborY="-1556">
        <dgm:presLayoutVars>
          <dgm:bulletEnabled val="1"/>
        </dgm:presLayoutVars>
      </dgm:prSet>
      <dgm:spPr/>
    </dgm:pt>
  </dgm:ptLst>
  <dgm:cxnLst>
    <dgm:cxn modelId="{254DB701-C91A-4544-BBBB-F66C6F07E1D2}" type="presOf" srcId="{99DAAC94-191E-4607-88F0-0F1453F8602F}" destId="{5A5C99AE-AA2A-401F-BEB8-ABED5CEAB914}" srcOrd="0" destOrd="1" presId="urn:microsoft.com/office/officeart/2005/8/layout/chevron2"/>
    <dgm:cxn modelId="{B076C607-383A-4ACA-A2BD-BE88BBA267F1}" type="presOf" srcId="{648E9726-5BE4-4941-9C3D-0746588BB5E6}" destId="{ADCF09AC-EBAC-4778-BF4D-1B6A0FFEB84D}" srcOrd="0" destOrd="5" presId="urn:microsoft.com/office/officeart/2005/8/layout/chevron2"/>
    <dgm:cxn modelId="{70156809-06F9-4002-A6EF-6CA47F2F0FFC}" type="presOf" srcId="{D1D1600B-6DD3-4A00-8C38-AC506D16B85E}" destId="{085AD433-51EB-4A56-9FFD-74BDE6B16ED9}" srcOrd="0" destOrd="0" presId="urn:microsoft.com/office/officeart/2005/8/layout/chevron2"/>
    <dgm:cxn modelId="{6304711C-DAE8-41C8-8EF7-A04339868E63}" type="presOf" srcId="{1FBA7CDF-AE6F-42F4-AFAF-7D40FA9EA566}" destId="{C677B8E8-8DBF-4D3A-A96A-CAD5884A0045}" srcOrd="0" destOrd="0" presId="urn:microsoft.com/office/officeart/2005/8/layout/chevron2"/>
    <dgm:cxn modelId="{D5877D27-30BB-4300-AC33-D03A7558E91E}" type="presOf" srcId="{B5BFCFA8-792C-430F-B455-832FACAC7445}" destId="{81B2391F-37AE-47E9-AB99-2CEDDBAC2BA9}" srcOrd="0" destOrd="0" presId="urn:microsoft.com/office/officeart/2005/8/layout/chevron2"/>
    <dgm:cxn modelId="{4BC0B72C-1762-4870-84F3-6373FE21AD34}" srcId="{1FBA7CDF-AE6F-42F4-AFAF-7D40FA9EA566}" destId="{1D35C168-5E4F-453E-B71B-9C470F6E084C}" srcOrd="1" destOrd="0" parTransId="{4202A445-7026-46BF-879C-E9DD410C7C95}" sibTransId="{CA41FACB-3886-4995-B4F8-C15C7B4CF06B}"/>
    <dgm:cxn modelId="{2D805134-D832-41DB-B5E8-38E8DBD5368F}" srcId="{D1D1600B-6DD3-4A00-8C38-AC506D16B85E}" destId="{A7675D6D-426B-4C3C-B5D5-919DB54AEB09}" srcOrd="1" destOrd="0" parTransId="{548F3A71-D4C9-4C92-AD78-BA51AEEF821E}" sibTransId="{3F9A3415-DDE2-45B7-A5CF-AEA54D866F82}"/>
    <dgm:cxn modelId="{4E4CCC34-3273-4117-94E4-B8D984BB845E}" type="presOf" srcId="{FFEAB503-A60F-4438-B458-16D132086E6E}" destId="{ADCF09AC-EBAC-4778-BF4D-1B6A0FFEB84D}" srcOrd="0" destOrd="3" presId="urn:microsoft.com/office/officeart/2005/8/layout/chevron2"/>
    <dgm:cxn modelId="{96155C5C-65A7-4D81-BAF3-2FB7BFF27939}" type="presOf" srcId="{55810EE5-B10F-4F6E-915F-F3C1A3F12B47}" destId="{ADCF09AC-EBAC-4778-BF4D-1B6A0FFEB84D}" srcOrd="0" destOrd="2" presId="urn:microsoft.com/office/officeart/2005/8/layout/chevron2"/>
    <dgm:cxn modelId="{89194451-6D01-4170-8F28-CAD7804674D4}" srcId="{B319D119-2129-4EA4-86BF-54E0B1A4CC72}" destId="{9664ABE8-5AB6-4834-9591-FB33DA1F53CA}" srcOrd="2" destOrd="0" parTransId="{564AA838-8499-4113-9240-45E12923ECF9}" sibTransId="{1F64D87D-96DE-4ED3-A1E0-783194E24245}"/>
    <dgm:cxn modelId="{5E19677F-68F7-4107-8231-2145EC50ABB6}" srcId="{1FBA7CDF-AE6F-42F4-AFAF-7D40FA9EA566}" destId="{55810EE5-B10F-4F6E-915F-F3C1A3F12B47}" srcOrd="2" destOrd="0" parTransId="{8D12BC08-98EE-495F-B204-868FECFCC9D4}" sibTransId="{37F931E7-16C5-43E6-9C44-E25D4600D824}"/>
    <dgm:cxn modelId="{B5288D80-F5E2-4CE2-B47E-E7C7168D681E}" srcId="{B319D119-2129-4EA4-86BF-54E0B1A4CC72}" destId="{BFB33A21-C577-459C-AE05-FD1FE819E445}" srcOrd="5" destOrd="0" parTransId="{792214D2-4994-4549-9789-1878DE5AB03E}" sibTransId="{09E842C2-8355-48AA-80B9-7F3F9C760B0D}"/>
    <dgm:cxn modelId="{DCCBD794-6F16-4DC3-A2A3-E8A174AA32BD}" srcId="{B319D119-2129-4EA4-86BF-54E0B1A4CC72}" destId="{A02F976C-35B9-4CF0-BF9C-0BF03580DF67}" srcOrd="0" destOrd="0" parTransId="{1DD06795-5520-431C-A29E-198DC613CDA6}" sibTransId="{7BCD70DB-BE41-4818-B14D-7273140B73F3}"/>
    <dgm:cxn modelId="{6C987199-73D7-4532-9ED8-839E6AF84605}" srcId="{1FBA7CDF-AE6F-42F4-AFAF-7D40FA9EA566}" destId="{260B0033-67B6-47E9-A290-26A192908D7F}" srcOrd="4" destOrd="0" parTransId="{B9718DDA-6069-44B3-AF40-9C61193E52CF}" sibTransId="{D0F6AFEA-85D6-4666-8E7E-DD56BA63FAE0}"/>
    <dgm:cxn modelId="{0397129C-54DA-40E5-A5D9-3B6D2E3570A7}" srcId="{1FBA7CDF-AE6F-42F4-AFAF-7D40FA9EA566}" destId="{648E9726-5BE4-4941-9C3D-0746588BB5E6}" srcOrd="5" destOrd="0" parTransId="{4263AB12-BE1C-458B-9316-52E15BC92EF7}" sibTransId="{699E93CA-01F5-46E9-B039-5238D3EAECED}"/>
    <dgm:cxn modelId="{0B15F0A3-E4FC-4CF9-BEC7-F3FE41166F37}" type="presOf" srcId="{5123DA11-B5C2-4D1C-8F1D-3132F5C47066}" destId="{5A5C99AE-AA2A-401F-BEB8-ABED5CEAB914}" srcOrd="0" destOrd="4" presId="urn:microsoft.com/office/officeart/2005/8/layout/chevron2"/>
    <dgm:cxn modelId="{E449A3B2-210E-4827-B287-21D523BD1EEA}" type="presOf" srcId="{18BBD5C6-A8BF-4B63-9998-DD6D9B342B01}" destId="{5A5C99AE-AA2A-401F-BEB8-ABED5CEAB914}" srcOrd="0" destOrd="3" presId="urn:microsoft.com/office/officeart/2005/8/layout/chevron2"/>
    <dgm:cxn modelId="{5DE352BB-1CB2-4028-8867-4F8EB02E901F}" type="presOf" srcId="{1D35C168-5E4F-453E-B71B-9C470F6E084C}" destId="{ADCF09AC-EBAC-4778-BF4D-1B6A0FFEB84D}" srcOrd="0" destOrd="1" presId="urn:microsoft.com/office/officeart/2005/8/layout/chevron2"/>
    <dgm:cxn modelId="{50EBDFC0-C9F0-48D3-B0BA-4139B26597C1}" srcId="{B319D119-2129-4EA4-86BF-54E0B1A4CC72}" destId="{18BBD5C6-A8BF-4B63-9998-DD6D9B342B01}" srcOrd="3" destOrd="0" parTransId="{221E12DF-41B2-47AE-A940-87D8AF61CA9B}" sibTransId="{60465431-6831-43BE-8E4C-6FCD59B54544}"/>
    <dgm:cxn modelId="{934DEECF-4067-4604-886C-80709EE87E15}" srcId="{A7675D6D-426B-4C3C-B5D5-919DB54AEB09}" destId="{B5BFCFA8-792C-430F-B455-832FACAC7445}" srcOrd="0" destOrd="0" parTransId="{B40EC4BA-2A56-4D24-B16C-73D43F87CAB4}" sibTransId="{CA3A336B-85C5-4E4C-8647-1EB65B377D89}"/>
    <dgm:cxn modelId="{D56CFAD8-CD06-4532-B874-75F8F3BD6C7B}" srcId="{1FBA7CDF-AE6F-42F4-AFAF-7D40FA9EA566}" destId="{84A2D206-9E92-4D03-9A01-DEB705F3C2AA}" srcOrd="0" destOrd="0" parTransId="{FF79DC1D-B820-46B7-B6F8-5A87DE052DCB}" sibTransId="{87A6F6B7-C5F2-41B4-B5DC-83C8CDDF15A3}"/>
    <dgm:cxn modelId="{2B553BD9-A4AB-435F-B98C-F2B0A6D48151}" type="presOf" srcId="{A7675D6D-426B-4C3C-B5D5-919DB54AEB09}" destId="{FD02D68C-B0D7-41B2-A12D-DEFD4AA400BF}" srcOrd="0" destOrd="0" presId="urn:microsoft.com/office/officeart/2005/8/layout/chevron2"/>
    <dgm:cxn modelId="{5BBBD3DD-8F47-4826-B4CB-34DF8202DE31}" srcId="{B319D119-2129-4EA4-86BF-54E0B1A4CC72}" destId="{5123DA11-B5C2-4D1C-8F1D-3132F5C47066}" srcOrd="4" destOrd="0" parTransId="{FFD1342F-AA27-47FA-8E2B-B6368274BAB4}" sibTransId="{CB06E9AB-4F60-48DD-A16C-E30900D70262}"/>
    <dgm:cxn modelId="{50D61BE9-EF6B-4FBD-9196-11273CA63F71}" type="presOf" srcId="{BFB33A21-C577-459C-AE05-FD1FE819E445}" destId="{5A5C99AE-AA2A-401F-BEB8-ABED5CEAB914}" srcOrd="0" destOrd="5" presId="urn:microsoft.com/office/officeart/2005/8/layout/chevron2"/>
    <dgm:cxn modelId="{034C7CEC-1255-4BA4-BA4F-BBD13E78B09D}" type="presOf" srcId="{9664ABE8-5AB6-4834-9591-FB33DA1F53CA}" destId="{5A5C99AE-AA2A-401F-BEB8-ABED5CEAB914}" srcOrd="0" destOrd="2" presId="urn:microsoft.com/office/officeart/2005/8/layout/chevron2"/>
    <dgm:cxn modelId="{40CE8BED-196B-4F32-812B-BF142864D580}" type="presOf" srcId="{260B0033-67B6-47E9-A290-26A192908D7F}" destId="{ADCF09AC-EBAC-4778-BF4D-1B6A0FFEB84D}" srcOrd="0" destOrd="4" presId="urn:microsoft.com/office/officeart/2005/8/layout/chevron2"/>
    <dgm:cxn modelId="{8C3642F4-50A3-44E7-9338-1070308478BB}" type="presOf" srcId="{A02F976C-35B9-4CF0-BF9C-0BF03580DF67}" destId="{5A5C99AE-AA2A-401F-BEB8-ABED5CEAB914}" srcOrd="0" destOrd="0" presId="urn:microsoft.com/office/officeart/2005/8/layout/chevron2"/>
    <dgm:cxn modelId="{4BBAE0F4-C682-4CAD-98A3-2BCFD199EF5E}" srcId="{D1D1600B-6DD3-4A00-8C38-AC506D16B85E}" destId="{1FBA7CDF-AE6F-42F4-AFAF-7D40FA9EA566}" srcOrd="2" destOrd="0" parTransId="{602A0522-4036-49D5-81C0-271C270105D0}" sibTransId="{19863743-D87E-4B20-8E4B-FD71194214E9}"/>
    <dgm:cxn modelId="{AB1725F7-A9E1-4FC6-A4C3-767CF8A0C18F}" type="presOf" srcId="{84A2D206-9E92-4D03-9A01-DEB705F3C2AA}" destId="{ADCF09AC-EBAC-4778-BF4D-1B6A0FFEB84D}" srcOrd="0" destOrd="0" presId="urn:microsoft.com/office/officeart/2005/8/layout/chevron2"/>
    <dgm:cxn modelId="{940354F7-768A-4B2B-84F5-03E81C92B8E0}" srcId="{D1D1600B-6DD3-4A00-8C38-AC506D16B85E}" destId="{B319D119-2129-4EA4-86BF-54E0B1A4CC72}" srcOrd="0" destOrd="0" parTransId="{889C4C4D-E693-4E12-868A-5309F6762E21}" sibTransId="{C83039AC-935E-4120-A2C8-5B7CD8C48C11}"/>
    <dgm:cxn modelId="{85C835FA-A9D4-4AA1-B5D8-A02BEEE017A1}" srcId="{1FBA7CDF-AE6F-42F4-AFAF-7D40FA9EA566}" destId="{FFEAB503-A60F-4438-B458-16D132086E6E}" srcOrd="3" destOrd="0" parTransId="{6AA5137B-8A09-449E-8980-3492474EC3FE}" sibTransId="{D3EBD06D-A942-4608-9A44-8E46052E4B34}"/>
    <dgm:cxn modelId="{D44578FA-5CC8-4665-B88A-260CA1F99092}" type="presOf" srcId="{B319D119-2129-4EA4-86BF-54E0B1A4CC72}" destId="{46905BD8-CC72-40AD-80B7-EB002678A56D}" srcOrd="0" destOrd="0" presId="urn:microsoft.com/office/officeart/2005/8/layout/chevron2"/>
    <dgm:cxn modelId="{D91F31FC-3999-43B9-8429-294874DC3A28}" srcId="{B319D119-2129-4EA4-86BF-54E0B1A4CC72}" destId="{99DAAC94-191E-4607-88F0-0F1453F8602F}" srcOrd="1" destOrd="0" parTransId="{1EBFD46D-F27C-4D2D-948B-86F9A45D82B5}" sibTransId="{43672A5C-1500-48F2-A1FB-4CDF8E1E573D}"/>
    <dgm:cxn modelId="{695F5245-126A-42D5-BE54-C8D2EBF50099}" type="presParOf" srcId="{085AD433-51EB-4A56-9FFD-74BDE6B16ED9}" destId="{FA6D8A9B-FD42-4573-A68B-47135E81BDC6}" srcOrd="0" destOrd="0" presId="urn:microsoft.com/office/officeart/2005/8/layout/chevron2"/>
    <dgm:cxn modelId="{06A075DC-88FD-459F-8024-381E1190C251}" type="presParOf" srcId="{FA6D8A9B-FD42-4573-A68B-47135E81BDC6}" destId="{46905BD8-CC72-40AD-80B7-EB002678A56D}" srcOrd="0" destOrd="0" presId="urn:microsoft.com/office/officeart/2005/8/layout/chevron2"/>
    <dgm:cxn modelId="{8D96C9A4-37AB-46FF-9F8B-F406F74971DB}" type="presParOf" srcId="{FA6D8A9B-FD42-4573-A68B-47135E81BDC6}" destId="{5A5C99AE-AA2A-401F-BEB8-ABED5CEAB914}" srcOrd="1" destOrd="0" presId="urn:microsoft.com/office/officeart/2005/8/layout/chevron2"/>
    <dgm:cxn modelId="{6329B197-E4F0-4B76-B2ED-8C0AC13FC351}" type="presParOf" srcId="{085AD433-51EB-4A56-9FFD-74BDE6B16ED9}" destId="{E58F1202-B0D4-428C-AE7B-C82F7E4FDB82}" srcOrd="1" destOrd="0" presId="urn:microsoft.com/office/officeart/2005/8/layout/chevron2"/>
    <dgm:cxn modelId="{1D6AE008-14AE-419F-B410-18A5940FDFCD}" type="presParOf" srcId="{085AD433-51EB-4A56-9FFD-74BDE6B16ED9}" destId="{975A4EAC-E4B3-46C4-91B9-0B949E639BCF}" srcOrd="2" destOrd="0" presId="urn:microsoft.com/office/officeart/2005/8/layout/chevron2"/>
    <dgm:cxn modelId="{6CBCE73A-7B62-4C6F-82A2-989D0FA2DD00}" type="presParOf" srcId="{975A4EAC-E4B3-46C4-91B9-0B949E639BCF}" destId="{FD02D68C-B0D7-41B2-A12D-DEFD4AA400BF}" srcOrd="0" destOrd="0" presId="urn:microsoft.com/office/officeart/2005/8/layout/chevron2"/>
    <dgm:cxn modelId="{BBFA8B05-EE4F-486D-87FC-368109D342D8}" type="presParOf" srcId="{975A4EAC-E4B3-46C4-91B9-0B949E639BCF}" destId="{81B2391F-37AE-47E9-AB99-2CEDDBAC2BA9}" srcOrd="1" destOrd="0" presId="urn:microsoft.com/office/officeart/2005/8/layout/chevron2"/>
    <dgm:cxn modelId="{861307B4-B397-4322-B3E3-D1D460FAC4D8}" type="presParOf" srcId="{085AD433-51EB-4A56-9FFD-74BDE6B16ED9}" destId="{AF89EA11-EDAC-49F4-8595-41D499273709}" srcOrd="3" destOrd="0" presId="urn:microsoft.com/office/officeart/2005/8/layout/chevron2"/>
    <dgm:cxn modelId="{E730D10C-677A-4961-BBFA-D9FF0BF42178}" type="presParOf" srcId="{085AD433-51EB-4A56-9FFD-74BDE6B16ED9}" destId="{98C22DAA-6C03-4456-A1EC-723D663B2259}" srcOrd="4" destOrd="0" presId="urn:microsoft.com/office/officeart/2005/8/layout/chevron2"/>
    <dgm:cxn modelId="{A321B132-3B55-438F-83D6-0C725C67481E}" type="presParOf" srcId="{98C22DAA-6C03-4456-A1EC-723D663B2259}" destId="{C677B8E8-8DBF-4D3A-A96A-CAD5884A0045}" srcOrd="0" destOrd="0" presId="urn:microsoft.com/office/officeart/2005/8/layout/chevron2"/>
    <dgm:cxn modelId="{F0F6E2EE-BA27-45EA-A9C9-13DEA54810D4}" type="presParOf" srcId="{98C22DAA-6C03-4456-A1EC-723D663B2259}" destId="{ADCF09AC-EBAC-4778-BF4D-1B6A0FFEB84D}"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1D1600B-6DD3-4A00-8C38-AC506D16B85E}" type="doc">
      <dgm:prSet loTypeId="urn:microsoft.com/office/officeart/2005/8/layout/chevron2" loCatId="list" qsTypeId="urn:microsoft.com/office/officeart/2005/8/quickstyle/simple1" qsCatId="simple" csTypeId="urn:microsoft.com/office/officeart/2005/8/colors/colorful5" csCatId="colorful" phldr="1"/>
      <dgm:spPr/>
      <dgm:t>
        <a:bodyPr/>
        <a:lstStyle/>
        <a:p>
          <a:endParaRPr lang="en-US"/>
        </a:p>
      </dgm:t>
    </dgm:pt>
    <dgm:pt modelId="{B319D119-2129-4EA4-86BF-54E0B1A4CC72}">
      <dgm:prSet phldrT="[Text]" custT="1"/>
      <dgm:spPr/>
      <dgm:t>
        <a:bodyPr/>
        <a:lstStyle/>
        <a:p>
          <a:r>
            <a:rPr lang="en-US" sz="3600" dirty="0"/>
            <a:t>Extract</a:t>
          </a:r>
          <a:endParaRPr lang="en-US" sz="5500" dirty="0"/>
        </a:p>
      </dgm:t>
    </dgm:pt>
    <dgm:pt modelId="{889C4C4D-E693-4E12-868A-5309F6762E21}" type="parTrans" cxnId="{940354F7-768A-4B2B-84F5-03E81C92B8E0}">
      <dgm:prSet/>
      <dgm:spPr/>
      <dgm:t>
        <a:bodyPr/>
        <a:lstStyle/>
        <a:p>
          <a:endParaRPr lang="en-US"/>
        </a:p>
      </dgm:t>
    </dgm:pt>
    <dgm:pt modelId="{C83039AC-935E-4120-A2C8-5B7CD8C48C11}" type="sibTrans" cxnId="{940354F7-768A-4B2B-84F5-03E81C92B8E0}">
      <dgm:prSet/>
      <dgm:spPr/>
      <dgm:t>
        <a:bodyPr/>
        <a:lstStyle/>
        <a:p>
          <a:endParaRPr lang="en-US"/>
        </a:p>
      </dgm:t>
    </dgm:pt>
    <dgm:pt modelId="{A02F976C-35B9-4CF0-BF9C-0BF03580DF67}">
      <dgm:prSet phldrT="[Text]"/>
      <dgm:spPr/>
      <dgm:t>
        <a:bodyPr/>
        <a:lstStyle/>
        <a:p>
          <a:r>
            <a:rPr lang="en-US" sz="1200" b="1" i="0" kern="1200" dirty="0"/>
            <a:t>Download Yelp academic dataset from Yelp</a:t>
          </a:r>
          <a:endParaRPr lang="en-US" sz="1200" kern="1200" dirty="0"/>
        </a:p>
      </dgm:t>
    </dgm:pt>
    <dgm:pt modelId="{1DD06795-5520-431C-A29E-198DC613CDA6}" type="parTrans" cxnId="{DCCBD794-6F16-4DC3-A2A3-E8A174AA32BD}">
      <dgm:prSet/>
      <dgm:spPr/>
      <dgm:t>
        <a:bodyPr/>
        <a:lstStyle/>
        <a:p>
          <a:endParaRPr lang="en-US"/>
        </a:p>
      </dgm:t>
    </dgm:pt>
    <dgm:pt modelId="{7BCD70DB-BE41-4818-B14D-7273140B73F3}" type="sibTrans" cxnId="{DCCBD794-6F16-4DC3-A2A3-E8A174AA32BD}">
      <dgm:prSet/>
      <dgm:spPr/>
      <dgm:t>
        <a:bodyPr/>
        <a:lstStyle/>
        <a:p>
          <a:endParaRPr lang="en-US"/>
        </a:p>
      </dgm:t>
    </dgm:pt>
    <dgm:pt modelId="{1FBA7CDF-AE6F-42F4-AFAF-7D40FA9EA566}">
      <dgm:prSet phldrT="[Text]" custT="1"/>
      <dgm:spPr>
        <a:solidFill>
          <a:srgbClr val="FFC000"/>
        </a:solidFill>
      </dgm:spPr>
      <dgm:t>
        <a:bodyPr/>
        <a:lstStyle/>
        <a:p>
          <a:r>
            <a:rPr lang="en-US" sz="3600" dirty="0"/>
            <a:t>Output</a:t>
          </a:r>
          <a:endParaRPr lang="en-US" sz="5500" dirty="0"/>
        </a:p>
      </dgm:t>
    </dgm:pt>
    <dgm:pt modelId="{602A0522-4036-49D5-81C0-271C270105D0}" type="parTrans" cxnId="{4BBAE0F4-C682-4CAD-98A3-2BCFD199EF5E}">
      <dgm:prSet/>
      <dgm:spPr/>
      <dgm:t>
        <a:bodyPr/>
        <a:lstStyle/>
        <a:p>
          <a:endParaRPr lang="en-US"/>
        </a:p>
      </dgm:t>
    </dgm:pt>
    <dgm:pt modelId="{19863743-D87E-4B20-8E4B-FD71194214E9}" type="sibTrans" cxnId="{4BBAE0F4-C682-4CAD-98A3-2BCFD199EF5E}">
      <dgm:prSet/>
      <dgm:spPr/>
      <dgm:t>
        <a:bodyPr/>
        <a:lstStyle/>
        <a:p>
          <a:endParaRPr lang="en-US"/>
        </a:p>
      </dgm:t>
    </dgm:pt>
    <dgm:pt modelId="{54540895-1C45-4368-A4AC-9A28B0E43DE2}">
      <dgm:prSet phldrT="[Text]"/>
      <dgm:spPr/>
      <dgm:t>
        <a:bodyPr/>
        <a:lstStyle/>
        <a:p>
          <a:r>
            <a:rPr lang="en-US" sz="1200" b="1" kern="1200" dirty="0"/>
            <a:t>Tar the file to uncompress Yelp academic dataset</a:t>
          </a:r>
        </a:p>
      </dgm:t>
    </dgm:pt>
    <dgm:pt modelId="{9989FB02-C287-40A4-9061-E1381F0F2CA9}" type="parTrans" cxnId="{3C0A5123-7E44-4708-9438-0277671EDC94}">
      <dgm:prSet/>
      <dgm:spPr/>
      <dgm:t>
        <a:bodyPr/>
        <a:lstStyle/>
        <a:p>
          <a:endParaRPr lang="en-US"/>
        </a:p>
      </dgm:t>
    </dgm:pt>
    <dgm:pt modelId="{42C91DD8-9E87-459D-81EC-42A24E28B56C}" type="sibTrans" cxnId="{3C0A5123-7E44-4708-9438-0277671EDC94}">
      <dgm:prSet/>
      <dgm:spPr/>
      <dgm:t>
        <a:bodyPr/>
        <a:lstStyle/>
        <a:p>
          <a:endParaRPr lang="en-US"/>
        </a:p>
      </dgm:t>
    </dgm:pt>
    <dgm:pt modelId="{F7A98F86-3448-4C70-B20C-AB8AAAF7651A}">
      <dgm:prSet phldrT="[Text]"/>
      <dgm:spPr/>
      <dgm:t>
        <a:bodyPr/>
        <a:lstStyle/>
        <a:p>
          <a:r>
            <a:rPr lang="en-US" sz="1200" b="1" kern="1200" dirty="0"/>
            <a:t>Use </a:t>
          </a:r>
          <a:r>
            <a:rPr lang="en-US" sz="1200" b="1" kern="1200" dirty="0" err="1"/>
            <a:t>read_json</a:t>
          </a:r>
          <a:r>
            <a:rPr lang="en-US" sz="1200" b="1" kern="1200" dirty="0"/>
            <a:t>() to load only the Yelp academic dataset business dataset</a:t>
          </a:r>
        </a:p>
      </dgm:t>
    </dgm:pt>
    <dgm:pt modelId="{3D9E3719-B5EE-4BFD-A506-38EE3B914B99}" type="parTrans" cxnId="{BD1E3795-E99D-4E98-BE50-767A051297AB}">
      <dgm:prSet/>
      <dgm:spPr/>
      <dgm:t>
        <a:bodyPr/>
        <a:lstStyle/>
        <a:p>
          <a:endParaRPr lang="en-US"/>
        </a:p>
      </dgm:t>
    </dgm:pt>
    <dgm:pt modelId="{266B6158-92D1-4C59-901A-CFCD2270F00D}" type="sibTrans" cxnId="{BD1E3795-E99D-4E98-BE50-767A051297AB}">
      <dgm:prSet/>
      <dgm:spPr/>
      <dgm:t>
        <a:bodyPr/>
        <a:lstStyle/>
        <a:p>
          <a:endParaRPr lang="en-US"/>
        </a:p>
      </dgm:t>
    </dgm:pt>
    <dgm:pt modelId="{E9456488-B447-498E-8DC2-649A2424DD5C}">
      <dgm:prSet phldrT="[Text]" custT="1"/>
      <dgm:spPr/>
      <dgm:t>
        <a:bodyPr/>
        <a:lstStyle/>
        <a:p>
          <a:r>
            <a:rPr lang="en-US" sz="1200" b="1" kern="1200" dirty="0"/>
            <a:t>Validate the count of businesses in the Yelp academic dataset business dataset</a:t>
          </a:r>
          <a:endParaRPr lang="en-US" sz="1200" b="1" kern="1200" dirty="0">
            <a:solidFill>
              <a:prstClr val="black">
                <a:hueOff val="0"/>
                <a:satOff val="0"/>
                <a:lumOff val="0"/>
                <a:alphaOff val="0"/>
              </a:prstClr>
            </a:solidFill>
            <a:latin typeface="Calibri" panose="020F0502020204030204"/>
            <a:ea typeface="+mn-ea"/>
            <a:cs typeface="+mn-cs"/>
          </a:endParaRPr>
        </a:p>
      </dgm:t>
    </dgm:pt>
    <dgm:pt modelId="{ADFB4A9A-5512-4524-8635-1E725E78E4A7}" type="parTrans" cxnId="{972BA3A5-1A9C-49F8-8662-02F9DEB3BD1C}">
      <dgm:prSet/>
      <dgm:spPr/>
      <dgm:t>
        <a:bodyPr/>
        <a:lstStyle/>
        <a:p>
          <a:endParaRPr lang="en-US"/>
        </a:p>
      </dgm:t>
    </dgm:pt>
    <dgm:pt modelId="{0A13201B-63EB-4FBF-8E02-560B2DF7F1D9}" type="sibTrans" cxnId="{972BA3A5-1A9C-49F8-8662-02F9DEB3BD1C}">
      <dgm:prSet/>
      <dgm:spPr/>
      <dgm:t>
        <a:bodyPr/>
        <a:lstStyle/>
        <a:p>
          <a:endParaRPr lang="en-US"/>
        </a:p>
      </dgm:t>
    </dgm:pt>
    <dgm:pt modelId="{085AD433-51EB-4A56-9FFD-74BDE6B16ED9}" type="pres">
      <dgm:prSet presAssocID="{D1D1600B-6DD3-4A00-8C38-AC506D16B85E}" presName="linearFlow" presStyleCnt="0">
        <dgm:presLayoutVars>
          <dgm:dir/>
          <dgm:animLvl val="lvl"/>
          <dgm:resizeHandles val="exact"/>
        </dgm:presLayoutVars>
      </dgm:prSet>
      <dgm:spPr/>
    </dgm:pt>
    <dgm:pt modelId="{FA6D8A9B-FD42-4573-A68B-47135E81BDC6}" type="pres">
      <dgm:prSet presAssocID="{B319D119-2129-4EA4-86BF-54E0B1A4CC72}" presName="composite" presStyleCnt="0"/>
      <dgm:spPr/>
    </dgm:pt>
    <dgm:pt modelId="{46905BD8-CC72-40AD-80B7-EB002678A56D}" type="pres">
      <dgm:prSet presAssocID="{B319D119-2129-4EA4-86BF-54E0B1A4CC72}" presName="parentText" presStyleLbl="alignNode1" presStyleIdx="0" presStyleCnt="2">
        <dgm:presLayoutVars>
          <dgm:chMax val="1"/>
          <dgm:bulletEnabled val="1"/>
        </dgm:presLayoutVars>
      </dgm:prSet>
      <dgm:spPr/>
    </dgm:pt>
    <dgm:pt modelId="{5A5C99AE-AA2A-401F-BEB8-ABED5CEAB914}" type="pres">
      <dgm:prSet presAssocID="{B319D119-2129-4EA4-86BF-54E0B1A4CC72}" presName="descendantText" presStyleLbl="alignAcc1" presStyleIdx="0" presStyleCnt="2">
        <dgm:presLayoutVars>
          <dgm:bulletEnabled val="1"/>
        </dgm:presLayoutVars>
      </dgm:prSet>
      <dgm:spPr/>
    </dgm:pt>
    <dgm:pt modelId="{E58F1202-B0D4-428C-AE7B-C82F7E4FDB82}" type="pres">
      <dgm:prSet presAssocID="{C83039AC-935E-4120-A2C8-5B7CD8C48C11}" presName="sp" presStyleCnt="0"/>
      <dgm:spPr/>
    </dgm:pt>
    <dgm:pt modelId="{98C22DAA-6C03-4456-A1EC-723D663B2259}" type="pres">
      <dgm:prSet presAssocID="{1FBA7CDF-AE6F-42F4-AFAF-7D40FA9EA566}" presName="composite" presStyleCnt="0"/>
      <dgm:spPr/>
    </dgm:pt>
    <dgm:pt modelId="{C677B8E8-8DBF-4D3A-A96A-CAD5884A0045}" type="pres">
      <dgm:prSet presAssocID="{1FBA7CDF-AE6F-42F4-AFAF-7D40FA9EA566}" presName="parentText" presStyleLbl="alignNode1" presStyleIdx="1" presStyleCnt="2">
        <dgm:presLayoutVars>
          <dgm:chMax val="1"/>
          <dgm:bulletEnabled val="1"/>
        </dgm:presLayoutVars>
      </dgm:prSet>
      <dgm:spPr/>
    </dgm:pt>
    <dgm:pt modelId="{ADCF09AC-EBAC-4778-BF4D-1B6A0FFEB84D}" type="pres">
      <dgm:prSet presAssocID="{1FBA7CDF-AE6F-42F4-AFAF-7D40FA9EA566}" presName="descendantText" presStyleLbl="alignAcc1" presStyleIdx="1" presStyleCnt="2">
        <dgm:presLayoutVars>
          <dgm:bulletEnabled val="1"/>
        </dgm:presLayoutVars>
      </dgm:prSet>
      <dgm:spPr/>
    </dgm:pt>
  </dgm:ptLst>
  <dgm:cxnLst>
    <dgm:cxn modelId="{70156809-06F9-4002-A6EF-6CA47F2F0FFC}" type="presOf" srcId="{D1D1600B-6DD3-4A00-8C38-AC506D16B85E}" destId="{085AD433-51EB-4A56-9FFD-74BDE6B16ED9}" srcOrd="0" destOrd="0" presId="urn:microsoft.com/office/officeart/2005/8/layout/chevron2"/>
    <dgm:cxn modelId="{6304711C-DAE8-41C8-8EF7-A04339868E63}" type="presOf" srcId="{1FBA7CDF-AE6F-42F4-AFAF-7D40FA9EA566}" destId="{C677B8E8-8DBF-4D3A-A96A-CAD5884A0045}" srcOrd="0" destOrd="0" presId="urn:microsoft.com/office/officeart/2005/8/layout/chevron2"/>
    <dgm:cxn modelId="{3C0A5123-7E44-4708-9438-0277671EDC94}" srcId="{B319D119-2129-4EA4-86BF-54E0B1A4CC72}" destId="{54540895-1C45-4368-A4AC-9A28B0E43DE2}" srcOrd="1" destOrd="0" parTransId="{9989FB02-C287-40A4-9061-E1381F0F2CA9}" sibTransId="{42C91DD8-9E87-459D-81EC-42A24E28B56C}"/>
    <dgm:cxn modelId="{FB432E6B-DEC6-444F-86F0-FBFA3CA5DFBD}" type="presOf" srcId="{F7A98F86-3448-4C70-B20C-AB8AAAF7651A}" destId="{5A5C99AE-AA2A-401F-BEB8-ABED5CEAB914}" srcOrd="0" destOrd="2" presId="urn:microsoft.com/office/officeart/2005/8/layout/chevron2"/>
    <dgm:cxn modelId="{6EBC7A7F-7821-44E5-8CE4-138D283C5DCE}" type="presOf" srcId="{E9456488-B447-498E-8DC2-649A2424DD5C}" destId="{5A5C99AE-AA2A-401F-BEB8-ABED5CEAB914}" srcOrd="0" destOrd="3" presId="urn:microsoft.com/office/officeart/2005/8/layout/chevron2"/>
    <dgm:cxn modelId="{DCCBD794-6F16-4DC3-A2A3-E8A174AA32BD}" srcId="{B319D119-2129-4EA4-86BF-54E0B1A4CC72}" destId="{A02F976C-35B9-4CF0-BF9C-0BF03580DF67}" srcOrd="0" destOrd="0" parTransId="{1DD06795-5520-431C-A29E-198DC613CDA6}" sibTransId="{7BCD70DB-BE41-4818-B14D-7273140B73F3}"/>
    <dgm:cxn modelId="{BD1E3795-E99D-4E98-BE50-767A051297AB}" srcId="{B319D119-2129-4EA4-86BF-54E0B1A4CC72}" destId="{F7A98F86-3448-4C70-B20C-AB8AAAF7651A}" srcOrd="2" destOrd="0" parTransId="{3D9E3719-B5EE-4BFD-A506-38EE3B914B99}" sibTransId="{266B6158-92D1-4C59-901A-CFCD2270F00D}"/>
    <dgm:cxn modelId="{972BA3A5-1A9C-49F8-8662-02F9DEB3BD1C}" srcId="{B319D119-2129-4EA4-86BF-54E0B1A4CC72}" destId="{E9456488-B447-498E-8DC2-649A2424DD5C}" srcOrd="3" destOrd="0" parTransId="{ADFB4A9A-5512-4524-8635-1E725E78E4A7}" sibTransId="{0A13201B-63EB-4FBF-8E02-560B2DF7F1D9}"/>
    <dgm:cxn modelId="{35AE60DF-4039-4216-829C-8272DC414F47}" type="presOf" srcId="{54540895-1C45-4368-A4AC-9A28B0E43DE2}" destId="{5A5C99AE-AA2A-401F-BEB8-ABED5CEAB914}" srcOrd="0" destOrd="1" presId="urn:microsoft.com/office/officeart/2005/8/layout/chevron2"/>
    <dgm:cxn modelId="{8C3642F4-50A3-44E7-9338-1070308478BB}" type="presOf" srcId="{A02F976C-35B9-4CF0-BF9C-0BF03580DF67}" destId="{5A5C99AE-AA2A-401F-BEB8-ABED5CEAB914}" srcOrd="0" destOrd="0" presId="urn:microsoft.com/office/officeart/2005/8/layout/chevron2"/>
    <dgm:cxn modelId="{4BBAE0F4-C682-4CAD-98A3-2BCFD199EF5E}" srcId="{D1D1600B-6DD3-4A00-8C38-AC506D16B85E}" destId="{1FBA7CDF-AE6F-42F4-AFAF-7D40FA9EA566}" srcOrd="1" destOrd="0" parTransId="{602A0522-4036-49D5-81C0-271C270105D0}" sibTransId="{19863743-D87E-4B20-8E4B-FD71194214E9}"/>
    <dgm:cxn modelId="{940354F7-768A-4B2B-84F5-03E81C92B8E0}" srcId="{D1D1600B-6DD3-4A00-8C38-AC506D16B85E}" destId="{B319D119-2129-4EA4-86BF-54E0B1A4CC72}" srcOrd="0" destOrd="0" parTransId="{889C4C4D-E693-4E12-868A-5309F6762E21}" sibTransId="{C83039AC-935E-4120-A2C8-5B7CD8C48C11}"/>
    <dgm:cxn modelId="{D44578FA-5CC8-4665-B88A-260CA1F99092}" type="presOf" srcId="{B319D119-2129-4EA4-86BF-54E0B1A4CC72}" destId="{46905BD8-CC72-40AD-80B7-EB002678A56D}" srcOrd="0" destOrd="0" presId="urn:microsoft.com/office/officeart/2005/8/layout/chevron2"/>
    <dgm:cxn modelId="{695F5245-126A-42D5-BE54-C8D2EBF50099}" type="presParOf" srcId="{085AD433-51EB-4A56-9FFD-74BDE6B16ED9}" destId="{FA6D8A9B-FD42-4573-A68B-47135E81BDC6}" srcOrd="0" destOrd="0" presId="urn:microsoft.com/office/officeart/2005/8/layout/chevron2"/>
    <dgm:cxn modelId="{06A075DC-88FD-459F-8024-381E1190C251}" type="presParOf" srcId="{FA6D8A9B-FD42-4573-A68B-47135E81BDC6}" destId="{46905BD8-CC72-40AD-80B7-EB002678A56D}" srcOrd="0" destOrd="0" presId="urn:microsoft.com/office/officeart/2005/8/layout/chevron2"/>
    <dgm:cxn modelId="{8D96C9A4-37AB-46FF-9F8B-F406F74971DB}" type="presParOf" srcId="{FA6D8A9B-FD42-4573-A68B-47135E81BDC6}" destId="{5A5C99AE-AA2A-401F-BEB8-ABED5CEAB914}" srcOrd="1" destOrd="0" presId="urn:microsoft.com/office/officeart/2005/8/layout/chevron2"/>
    <dgm:cxn modelId="{6329B197-E4F0-4B76-B2ED-8C0AC13FC351}" type="presParOf" srcId="{085AD433-51EB-4A56-9FFD-74BDE6B16ED9}" destId="{E58F1202-B0D4-428C-AE7B-C82F7E4FDB82}" srcOrd="1" destOrd="0" presId="urn:microsoft.com/office/officeart/2005/8/layout/chevron2"/>
    <dgm:cxn modelId="{E730D10C-677A-4961-BBFA-D9FF0BF42178}" type="presParOf" srcId="{085AD433-51EB-4A56-9FFD-74BDE6B16ED9}" destId="{98C22DAA-6C03-4456-A1EC-723D663B2259}" srcOrd="2" destOrd="0" presId="urn:microsoft.com/office/officeart/2005/8/layout/chevron2"/>
    <dgm:cxn modelId="{A321B132-3B55-438F-83D6-0C725C67481E}" type="presParOf" srcId="{98C22DAA-6C03-4456-A1EC-723D663B2259}" destId="{C677B8E8-8DBF-4D3A-A96A-CAD5884A0045}" srcOrd="0" destOrd="0" presId="urn:microsoft.com/office/officeart/2005/8/layout/chevron2"/>
    <dgm:cxn modelId="{F0F6E2EE-BA27-45EA-A9C9-13DEA54810D4}" type="presParOf" srcId="{98C22DAA-6C03-4456-A1EC-723D663B2259}" destId="{ADCF09AC-EBAC-4778-BF4D-1B6A0FFEB84D}"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1D1600B-6DD3-4A00-8C38-AC506D16B85E}" type="doc">
      <dgm:prSet loTypeId="urn:microsoft.com/office/officeart/2005/8/layout/chevron2" loCatId="list" qsTypeId="urn:microsoft.com/office/officeart/2005/8/quickstyle/simple1" qsCatId="simple" csTypeId="urn:microsoft.com/office/officeart/2005/8/colors/colorful5" csCatId="colorful" phldr="1"/>
      <dgm:spPr/>
      <dgm:t>
        <a:bodyPr/>
        <a:lstStyle/>
        <a:p>
          <a:endParaRPr lang="en-US"/>
        </a:p>
      </dgm:t>
    </dgm:pt>
    <dgm:pt modelId="{B319D119-2129-4EA4-86BF-54E0B1A4CC72}">
      <dgm:prSet phldrT="[Text]"/>
      <dgm:spPr/>
      <dgm:t>
        <a:bodyPr/>
        <a:lstStyle/>
        <a:p>
          <a:r>
            <a:rPr lang="en-US" dirty="0"/>
            <a:t>Transform</a:t>
          </a:r>
        </a:p>
      </dgm:t>
    </dgm:pt>
    <dgm:pt modelId="{889C4C4D-E693-4E12-868A-5309F6762E21}" type="parTrans" cxnId="{940354F7-768A-4B2B-84F5-03E81C92B8E0}">
      <dgm:prSet/>
      <dgm:spPr/>
      <dgm:t>
        <a:bodyPr/>
        <a:lstStyle/>
        <a:p>
          <a:endParaRPr lang="en-US"/>
        </a:p>
      </dgm:t>
    </dgm:pt>
    <dgm:pt modelId="{C83039AC-935E-4120-A2C8-5B7CD8C48C11}" type="sibTrans" cxnId="{940354F7-768A-4B2B-84F5-03E81C92B8E0}">
      <dgm:prSet/>
      <dgm:spPr/>
      <dgm:t>
        <a:bodyPr/>
        <a:lstStyle/>
        <a:p>
          <a:endParaRPr lang="en-US"/>
        </a:p>
      </dgm:t>
    </dgm:pt>
    <dgm:pt modelId="{A02F976C-35B9-4CF0-BF9C-0BF03580DF67}">
      <dgm:prSet phldrT="[Text]"/>
      <dgm:spPr/>
      <dgm:t>
        <a:bodyPr/>
        <a:lstStyle/>
        <a:p>
          <a:r>
            <a:rPr lang="en-US" b="1"/>
            <a:t>Open the Yelp academic data set using format </a:t>
          </a:r>
          <a:r>
            <a:rPr lang="en-US" b="1">
              <a:solidFill>
                <a:prstClr val="black">
                  <a:hueOff val="0"/>
                  <a:satOff val="0"/>
                  <a:lumOff val="0"/>
                  <a:alphaOff val="0"/>
                </a:prstClr>
              </a:solidFill>
              <a:latin typeface="Calibri" panose="020F0502020204030204"/>
              <a:ea typeface="+mn-ea"/>
              <a:cs typeface="+mn-cs"/>
            </a:rPr>
            <a:t>Codepage 437 is the original DOS encoding and read each line.</a:t>
          </a:r>
          <a:endParaRPr lang="en-US" dirty="0"/>
        </a:p>
      </dgm:t>
    </dgm:pt>
    <dgm:pt modelId="{1DD06795-5520-431C-A29E-198DC613CDA6}" type="parTrans" cxnId="{DCCBD794-6F16-4DC3-A2A3-E8A174AA32BD}">
      <dgm:prSet/>
      <dgm:spPr/>
      <dgm:t>
        <a:bodyPr/>
        <a:lstStyle/>
        <a:p>
          <a:endParaRPr lang="en-US"/>
        </a:p>
      </dgm:t>
    </dgm:pt>
    <dgm:pt modelId="{7BCD70DB-BE41-4818-B14D-7273140B73F3}" type="sibTrans" cxnId="{DCCBD794-6F16-4DC3-A2A3-E8A174AA32BD}">
      <dgm:prSet/>
      <dgm:spPr/>
      <dgm:t>
        <a:bodyPr/>
        <a:lstStyle/>
        <a:p>
          <a:endParaRPr lang="en-US"/>
        </a:p>
      </dgm:t>
    </dgm:pt>
    <dgm:pt modelId="{84A2D206-9E92-4D03-9A01-DEB705F3C2AA}">
      <dgm:prSet phldrT="[Text]"/>
      <dgm:spPr/>
      <dgm:t>
        <a:bodyPr/>
        <a:lstStyle/>
        <a:p>
          <a:endParaRPr lang="en-US" b="1" dirty="0"/>
        </a:p>
      </dgm:t>
    </dgm:pt>
    <dgm:pt modelId="{FF79DC1D-B820-46B7-B6F8-5A87DE052DCB}" type="parTrans" cxnId="{D56CFAD8-CD06-4532-B874-75F8F3BD6C7B}">
      <dgm:prSet/>
      <dgm:spPr/>
      <dgm:t>
        <a:bodyPr/>
        <a:lstStyle/>
        <a:p>
          <a:endParaRPr lang="en-US"/>
        </a:p>
      </dgm:t>
    </dgm:pt>
    <dgm:pt modelId="{87A6F6B7-C5F2-41B4-B5DC-83C8CDDF15A3}" type="sibTrans" cxnId="{D56CFAD8-CD06-4532-B874-75F8F3BD6C7B}">
      <dgm:prSet/>
      <dgm:spPr/>
      <dgm:t>
        <a:bodyPr/>
        <a:lstStyle/>
        <a:p>
          <a:endParaRPr lang="en-US"/>
        </a:p>
      </dgm:t>
    </dgm:pt>
    <dgm:pt modelId="{1FBA7CDF-AE6F-42F4-AFAF-7D40FA9EA566}">
      <dgm:prSet phldrT="[Text]"/>
      <dgm:spPr>
        <a:solidFill>
          <a:srgbClr val="FFC000"/>
        </a:solidFill>
      </dgm:spPr>
      <dgm:t>
        <a:bodyPr/>
        <a:lstStyle/>
        <a:p>
          <a:r>
            <a:rPr lang="en-US" dirty="0"/>
            <a:t>Output</a:t>
          </a:r>
        </a:p>
      </dgm:t>
    </dgm:pt>
    <dgm:pt modelId="{602A0522-4036-49D5-81C0-271C270105D0}" type="parTrans" cxnId="{4BBAE0F4-C682-4CAD-98A3-2BCFD199EF5E}">
      <dgm:prSet/>
      <dgm:spPr/>
      <dgm:t>
        <a:bodyPr/>
        <a:lstStyle/>
        <a:p>
          <a:endParaRPr lang="en-US"/>
        </a:p>
      </dgm:t>
    </dgm:pt>
    <dgm:pt modelId="{19863743-D87E-4B20-8E4B-FD71194214E9}" type="sibTrans" cxnId="{4BBAE0F4-C682-4CAD-98A3-2BCFD199EF5E}">
      <dgm:prSet/>
      <dgm:spPr/>
      <dgm:t>
        <a:bodyPr/>
        <a:lstStyle/>
        <a:p>
          <a:endParaRPr lang="en-US"/>
        </a:p>
      </dgm:t>
    </dgm:pt>
    <dgm:pt modelId="{4B7A8CFD-24C7-44EF-BF7D-C22869761F3F}">
      <dgm:prSet phldrT="[Text]"/>
      <dgm:spPr/>
      <dgm:t>
        <a:bodyPr/>
        <a:lstStyle/>
        <a:p>
          <a:endParaRPr lang="en-US" dirty="0"/>
        </a:p>
      </dgm:t>
    </dgm:pt>
    <dgm:pt modelId="{BA83434C-A113-4428-B9DC-A1924DBB8686}" type="parTrans" cxnId="{D040CA25-1DB7-4A97-A382-0545623AE5B8}">
      <dgm:prSet/>
      <dgm:spPr/>
      <dgm:t>
        <a:bodyPr/>
        <a:lstStyle/>
        <a:p>
          <a:endParaRPr lang="en-US"/>
        </a:p>
      </dgm:t>
    </dgm:pt>
    <dgm:pt modelId="{5CFCBD9F-F8D3-4C87-BAEA-497F0CF09CCC}" type="sibTrans" cxnId="{D040CA25-1DB7-4A97-A382-0545623AE5B8}">
      <dgm:prSet/>
      <dgm:spPr/>
      <dgm:t>
        <a:bodyPr/>
        <a:lstStyle/>
        <a:p>
          <a:endParaRPr lang="en-US"/>
        </a:p>
      </dgm:t>
    </dgm:pt>
    <dgm:pt modelId="{924E6AFB-F84A-4850-83CB-D77D8D8DA89C}">
      <dgm:prSet/>
      <dgm:spPr/>
      <dgm:t>
        <a:bodyPr/>
        <a:lstStyle/>
        <a:p>
          <a:r>
            <a:rPr lang="en-US" b="1" dirty="0">
              <a:solidFill>
                <a:prstClr val="black">
                  <a:hueOff val="0"/>
                  <a:satOff val="0"/>
                  <a:lumOff val="0"/>
                  <a:alphaOff val="0"/>
                </a:prstClr>
              </a:solidFill>
              <a:latin typeface="Calibri" panose="020F0502020204030204"/>
              <a:ea typeface="+mn-ea"/>
              <a:cs typeface="+mn-cs"/>
            </a:rPr>
            <a:t>Remove the trailing "\n" from each line and create a combined string of the json dataset</a:t>
          </a:r>
        </a:p>
      </dgm:t>
    </dgm:pt>
    <dgm:pt modelId="{0AC223E5-B636-485E-8577-32B758490900}" type="parTrans" cxnId="{70431866-8FF0-42EE-9679-E43003853196}">
      <dgm:prSet/>
      <dgm:spPr/>
      <dgm:t>
        <a:bodyPr/>
        <a:lstStyle/>
        <a:p>
          <a:endParaRPr lang="en-US"/>
        </a:p>
      </dgm:t>
    </dgm:pt>
    <dgm:pt modelId="{CF897FAF-FF0D-4373-8C95-350CFA7177F4}" type="sibTrans" cxnId="{70431866-8FF0-42EE-9679-E43003853196}">
      <dgm:prSet/>
      <dgm:spPr/>
      <dgm:t>
        <a:bodyPr/>
        <a:lstStyle/>
        <a:p>
          <a:endParaRPr lang="en-US"/>
        </a:p>
      </dgm:t>
    </dgm:pt>
    <dgm:pt modelId="{DA855879-A773-4708-95A2-B7D7CCBC8592}">
      <dgm:prSet/>
      <dgm:spPr/>
      <dgm:t>
        <a:bodyPr/>
        <a:lstStyle/>
        <a:p>
          <a:r>
            <a:rPr lang="en-US" b="1" dirty="0">
              <a:solidFill>
                <a:prstClr val="black">
                  <a:hueOff val="0"/>
                  <a:satOff val="0"/>
                  <a:lumOff val="0"/>
                  <a:alphaOff val="0"/>
                </a:prstClr>
              </a:solidFill>
              <a:latin typeface="Calibri" panose="020F0502020204030204"/>
              <a:ea typeface="+mn-ea"/>
              <a:cs typeface="+mn-cs"/>
            </a:rPr>
            <a:t>Load the combined json string dataset into pandas </a:t>
          </a:r>
          <a:r>
            <a:rPr lang="en-US" b="1" dirty="0" err="1">
              <a:solidFill>
                <a:prstClr val="black">
                  <a:hueOff val="0"/>
                  <a:satOff val="0"/>
                  <a:lumOff val="0"/>
                  <a:alphaOff val="0"/>
                </a:prstClr>
              </a:solidFill>
              <a:latin typeface="Calibri" panose="020F0502020204030204"/>
              <a:ea typeface="+mn-ea"/>
              <a:cs typeface="+mn-cs"/>
            </a:rPr>
            <a:t>dataframe</a:t>
          </a:r>
          <a:endParaRPr lang="en-US" b="1" dirty="0">
            <a:solidFill>
              <a:prstClr val="black">
                <a:hueOff val="0"/>
                <a:satOff val="0"/>
                <a:lumOff val="0"/>
                <a:alphaOff val="0"/>
              </a:prstClr>
            </a:solidFill>
            <a:latin typeface="Calibri" panose="020F0502020204030204"/>
            <a:ea typeface="+mn-ea"/>
            <a:cs typeface="+mn-cs"/>
          </a:endParaRPr>
        </a:p>
      </dgm:t>
    </dgm:pt>
    <dgm:pt modelId="{B193961F-EE4A-4983-9295-EB821E5E13F2}" type="parTrans" cxnId="{2ED58736-DB30-43F8-9C11-5E28E7609005}">
      <dgm:prSet/>
      <dgm:spPr/>
      <dgm:t>
        <a:bodyPr/>
        <a:lstStyle/>
        <a:p>
          <a:endParaRPr lang="en-US"/>
        </a:p>
      </dgm:t>
    </dgm:pt>
    <dgm:pt modelId="{8D7ADF2D-F5BD-499F-BA12-1882A9D8488A}" type="sibTrans" cxnId="{2ED58736-DB30-43F8-9C11-5E28E7609005}">
      <dgm:prSet/>
      <dgm:spPr/>
      <dgm:t>
        <a:bodyPr/>
        <a:lstStyle/>
        <a:p>
          <a:endParaRPr lang="en-US"/>
        </a:p>
      </dgm:t>
    </dgm:pt>
    <dgm:pt modelId="{085AD433-51EB-4A56-9FFD-74BDE6B16ED9}" type="pres">
      <dgm:prSet presAssocID="{D1D1600B-6DD3-4A00-8C38-AC506D16B85E}" presName="linearFlow" presStyleCnt="0">
        <dgm:presLayoutVars>
          <dgm:dir/>
          <dgm:animLvl val="lvl"/>
          <dgm:resizeHandles val="exact"/>
        </dgm:presLayoutVars>
      </dgm:prSet>
      <dgm:spPr/>
    </dgm:pt>
    <dgm:pt modelId="{FA6D8A9B-FD42-4573-A68B-47135E81BDC6}" type="pres">
      <dgm:prSet presAssocID="{B319D119-2129-4EA4-86BF-54E0B1A4CC72}" presName="composite" presStyleCnt="0"/>
      <dgm:spPr/>
    </dgm:pt>
    <dgm:pt modelId="{46905BD8-CC72-40AD-80B7-EB002678A56D}" type="pres">
      <dgm:prSet presAssocID="{B319D119-2129-4EA4-86BF-54E0B1A4CC72}" presName="parentText" presStyleLbl="alignNode1" presStyleIdx="0" presStyleCnt="2">
        <dgm:presLayoutVars>
          <dgm:chMax val="1"/>
          <dgm:bulletEnabled val="1"/>
        </dgm:presLayoutVars>
      </dgm:prSet>
      <dgm:spPr/>
    </dgm:pt>
    <dgm:pt modelId="{5A5C99AE-AA2A-401F-BEB8-ABED5CEAB914}" type="pres">
      <dgm:prSet presAssocID="{B319D119-2129-4EA4-86BF-54E0B1A4CC72}" presName="descendantText" presStyleLbl="alignAcc1" presStyleIdx="0" presStyleCnt="2">
        <dgm:presLayoutVars>
          <dgm:bulletEnabled val="1"/>
        </dgm:presLayoutVars>
      </dgm:prSet>
      <dgm:spPr/>
    </dgm:pt>
    <dgm:pt modelId="{E58F1202-B0D4-428C-AE7B-C82F7E4FDB82}" type="pres">
      <dgm:prSet presAssocID="{C83039AC-935E-4120-A2C8-5B7CD8C48C11}" presName="sp" presStyleCnt="0"/>
      <dgm:spPr/>
    </dgm:pt>
    <dgm:pt modelId="{98C22DAA-6C03-4456-A1EC-723D663B2259}" type="pres">
      <dgm:prSet presAssocID="{1FBA7CDF-AE6F-42F4-AFAF-7D40FA9EA566}" presName="composite" presStyleCnt="0"/>
      <dgm:spPr/>
    </dgm:pt>
    <dgm:pt modelId="{C677B8E8-8DBF-4D3A-A96A-CAD5884A0045}" type="pres">
      <dgm:prSet presAssocID="{1FBA7CDF-AE6F-42F4-AFAF-7D40FA9EA566}" presName="parentText" presStyleLbl="alignNode1" presStyleIdx="1" presStyleCnt="2">
        <dgm:presLayoutVars>
          <dgm:chMax val="1"/>
          <dgm:bulletEnabled val="1"/>
        </dgm:presLayoutVars>
      </dgm:prSet>
      <dgm:spPr/>
    </dgm:pt>
    <dgm:pt modelId="{ADCF09AC-EBAC-4778-BF4D-1B6A0FFEB84D}" type="pres">
      <dgm:prSet presAssocID="{1FBA7CDF-AE6F-42F4-AFAF-7D40FA9EA566}" presName="descendantText" presStyleLbl="alignAcc1" presStyleIdx="1" presStyleCnt="2" custScaleY="124569" custLinFactNeighborY="-1556">
        <dgm:presLayoutVars>
          <dgm:bulletEnabled val="1"/>
        </dgm:presLayoutVars>
      </dgm:prSet>
      <dgm:spPr/>
    </dgm:pt>
  </dgm:ptLst>
  <dgm:cxnLst>
    <dgm:cxn modelId="{70156809-06F9-4002-A6EF-6CA47F2F0FFC}" type="presOf" srcId="{D1D1600B-6DD3-4A00-8C38-AC506D16B85E}" destId="{085AD433-51EB-4A56-9FFD-74BDE6B16ED9}" srcOrd="0" destOrd="0" presId="urn:microsoft.com/office/officeart/2005/8/layout/chevron2"/>
    <dgm:cxn modelId="{6304711C-DAE8-41C8-8EF7-A04339868E63}" type="presOf" srcId="{1FBA7CDF-AE6F-42F4-AFAF-7D40FA9EA566}" destId="{C677B8E8-8DBF-4D3A-A96A-CAD5884A0045}" srcOrd="0" destOrd="0" presId="urn:microsoft.com/office/officeart/2005/8/layout/chevron2"/>
    <dgm:cxn modelId="{D040CA25-1DB7-4A97-A382-0545623AE5B8}" srcId="{1FBA7CDF-AE6F-42F4-AFAF-7D40FA9EA566}" destId="{4B7A8CFD-24C7-44EF-BF7D-C22869761F3F}" srcOrd="1" destOrd="0" parTransId="{BA83434C-A113-4428-B9DC-A1924DBB8686}" sibTransId="{5CFCBD9F-F8D3-4C87-BAEA-497F0CF09CCC}"/>
    <dgm:cxn modelId="{25523D33-42D3-4B3F-AD60-0D96065A7627}" type="presOf" srcId="{4B7A8CFD-24C7-44EF-BF7D-C22869761F3F}" destId="{ADCF09AC-EBAC-4778-BF4D-1B6A0FFEB84D}" srcOrd="0" destOrd="1" presId="urn:microsoft.com/office/officeart/2005/8/layout/chevron2"/>
    <dgm:cxn modelId="{2ED58736-DB30-43F8-9C11-5E28E7609005}" srcId="{B319D119-2129-4EA4-86BF-54E0B1A4CC72}" destId="{DA855879-A773-4708-95A2-B7D7CCBC8592}" srcOrd="2" destOrd="0" parTransId="{B193961F-EE4A-4983-9295-EB821E5E13F2}" sibTransId="{8D7ADF2D-F5BD-499F-BA12-1882A9D8488A}"/>
    <dgm:cxn modelId="{70431866-8FF0-42EE-9679-E43003853196}" srcId="{B319D119-2129-4EA4-86BF-54E0B1A4CC72}" destId="{924E6AFB-F84A-4850-83CB-D77D8D8DA89C}" srcOrd="1" destOrd="0" parTransId="{0AC223E5-B636-485E-8577-32B758490900}" sibTransId="{CF897FAF-FF0D-4373-8C95-350CFA7177F4}"/>
    <dgm:cxn modelId="{E1456380-086B-4F14-8DC6-FDDB2E7BC7F0}" type="presOf" srcId="{DA855879-A773-4708-95A2-B7D7CCBC8592}" destId="{5A5C99AE-AA2A-401F-BEB8-ABED5CEAB914}" srcOrd="0" destOrd="2" presId="urn:microsoft.com/office/officeart/2005/8/layout/chevron2"/>
    <dgm:cxn modelId="{DDCB848F-7A36-4B4B-9023-C30579E69B10}" type="presOf" srcId="{924E6AFB-F84A-4850-83CB-D77D8D8DA89C}" destId="{5A5C99AE-AA2A-401F-BEB8-ABED5CEAB914}" srcOrd="0" destOrd="1" presId="urn:microsoft.com/office/officeart/2005/8/layout/chevron2"/>
    <dgm:cxn modelId="{DCCBD794-6F16-4DC3-A2A3-E8A174AA32BD}" srcId="{B319D119-2129-4EA4-86BF-54E0B1A4CC72}" destId="{A02F976C-35B9-4CF0-BF9C-0BF03580DF67}" srcOrd="0" destOrd="0" parTransId="{1DD06795-5520-431C-A29E-198DC613CDA6}" sibTransId="{7BCD70DB-BE41-4818-B14D-7273140B73F3}"/>
    <dgm:cxn modelId="{AC858BC7-5DDE-4664-A4DD-745069F41917}" type="presOf" srcId="{84A2D206-9E92-4D03-9A01-DEB705F3C2AA}" destId="{ADCF09AC-EBAC-4778-BF4D-1B6A0FFEB84D}" srcOrd="0" destOrd="0" presId="urn:microsoft.com/office/officeart/2005/8/layout/chevron2"/>
    <dgm:cxn modelId="{D56CFAD8-CD06-4532-B874-75F8F3BD6C7B}" srcId="{1FBA7CDF-AE6F-42F4-AFAF-7D40FA9EA566}" destId="{84A2D206-9E92-4D03-9A01-DEB705F3C2AA}" srcOrd="0" destOrd="0" parTransId="{FF79DC1D-B820-46B7-B6F8-5A87DE052DCB}" sibTransId="{87A6F6B7-C5F2-41B4-B5DC-83C8CDDF15A3}"/>
    <dgm:cxn modelId="{8C3642F4-50A3-44E7-9338-1070308478BB}" type="presOf" srcId="{A02F976C-35B9-4CF0-BF9C-0BF03580DF67}" destId="{5A5C99AE-AA2A-401F-BEB8-ABED5CEAB914}" srcOrd="0" destOrd="0" presId="urn:microsoft.com/office/officeart/2005/8/layout/chevron2"/>
    <dgm:cxn modelId="{4BBAE0F4-C682-4CAD-98A3-2BCFD199EF5E}" srcId="{D1D1600B-6DD3-4A00-8C38-AC506D16B85E}" destId="{1FBA7CDF-AE6F-42F4-AFAF-7D40FA9EA566}" srcOrd="1" destOrd="0" parTransId="{602A0522-4036-49D5-81C0-271C270105D0}" sibTransId="{19863743-D87E-4B20-8E4B-FD71194214E9}"/>
    <dgm:cxn modelId="{940354F7-768A-4B2B-84F5-03E81C92B8E0}" srcId="{D1D1600B-6DD3-4A00-8C38-AC506D16B85E}" destId="{B319D119-2129-4EA4-86BF-54E0B1A4CC72}" srcOrd="0" destOrd="0" parTransId="{889C4C4D-E693-4E12-868A-5309F6762E21}" sibTransId="{C83039AC-935E-4120-A2C8-5B7CD8C48C11}"/>
    <dgm:cxn modelId="{D44578FA-5CC8-4665-B88A-260CA1F99092}" type="presOf" srcId="{B319D119-2129-4EA4-86BF-54E0B1A4CC72}" destId="{46905BD8-CC72-40AD-80B7-EB002678A56D}" srcOrd="0" destOrd="0" presId="urn:microsoft.com/office/officeart/2005/8/layout/chevron2"/>
    <dgm:cxn modelId="{695F5245-126A-42D5-BE54-C8D2EBF50099}" type="presParOf" srcId="{085AD433-51EB-4A56-9FFD-74BDE6B16ED9}" destId="{FA6D8A9B-FD42-4573-A68B-47135E81BDC6}" srcOrd="0" destOrd="0" presId="urn:microsoft.com/office/officeart/2005/8/layout/chevron2"/>
    <dgm:cxn modelId="{06A075DC-88FD-459F-8024-381E1190C251}" type="presParOf" srcId="{FA6D8A9B-FD42-4573-A68B-47135E81BDC6}" destId="{46905BD8-CC72-40AD-80B7-EB002678A56D}" srcOrd="0" destOrd="0" presId="urn:microsoft.com/office/officeart/2005/8/layout/chevron2"/>
    <dgm:cxn modelId="{8D96C9A4-37AB-46FF-9F8B-F406F74971DB}" type="presParOf" srcId="{FA6D8A9B-FD42-4573-A68B-47135E81BDC6}" destId="{5A5C99AE-AA2A-401F-BEB8-ABED5CEAB914}" srcOrd="1" destOrd="0" presId="urn:microsoft.com/office/officeart/2005/8/layout/chevron2"/>
    <dgm:cxn modelId="{6329B197-E4F0-4B76-B2ED-8C0AC13FC351}" type="presParOf" srcId="{085AD433-51EB-4A56-9FFD-74BDE6B16ED9}" destId="{E58F1202-B0D4-428C-AE7B-C82F7E4FDB82}" srcOrd="1" destOrd="0" presId="urn:microsoft.com/office/officeart/2005/8/layout/chevron2"/>
    <dgm:cxn modelId="{E730D10C-677A-4961-BBFA-D9FF0BF42178}" type="presParOf" srcId="{085AD433-51EB-4A56-9FFD-74BDE6B16ED9}" destId="{98C22DAA-6C03-4456-A1EC-723D663B2259}" srcOrd="2" destOrd="0" presId="urn:microsoft.com/office/officeart/2005/8/layout/chevron2"/>
    <dgm:cxn modelId="{A321B132-3B55-438F-83D6-0C725C67481E}" type="presParOf" srcId="{98C22DAA-6C03-4456-A1EC-723D663B2259}" destId="{C677B8E8-8DBF-4D3A-A96A-CAD5884A0045}" srcOrd="0" destOrd="0" presId="urn:microsoft.com/office/officeart/2005/8/layout/chevron2"/>
    <dgm:cxn modelId="{F0F6E2EE-BA27-45EA-A9C9-13DEA54810D4}" type="presParOf" srcId="{98C22DAA-6C03-4456-A1EC-723D663B2259}" destId="{ADCF09AC-EBAC-4778-BF4D-1B6A0FFEB84D}"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B46569-A51B-4EAD-A23C-A71A8CD7DB89}">
      <dsp:nvSpPr>
        <dsp:cNvPr id="0" name=""/>
        <dsp:cNvSpPr/>
      </dsp:nvSpPr>
      <dsp:spPr>
        <a:xfrm>
          <a:off x="6101452" y="2775658"/>
          <a:ext cx="180285" cy="180283"/>
        </a:xfrm>
        <a:prstGeom prst="ellipse">
          <a:avLst/>
        </a:prstGeom>
        <a:solidFill>
          <a:srgbClr val="C00000"/>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6EA251-AADE-4D5D-87CF-A35306C84A4B}">
      <dsp:nvSpPr>
        <dsp:cNvPr id="0" name=""/>
        <dsp:cNvSpPr/>
      </dsp:nvSpPr>
      <dsp:spPr>
        <a:xfrm>
          <a:off x="5771032" y="2775658"/>
          <a:ext cx="180285" cy="180283"/>
        </a:xfrm>
        <a:prstGeom prst="ellipse">
          <a:avLst/>
        </a:prstGeom>
        <a:solidFill>
          <a:srgbClr val="C00000"/>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760E6C-B23B-4E0B-AEDC-7C0463137648}">
      <dsp:nvSpPr>
        <dsp:cNvPr id="0" name=""/>
        <dsp:cNvSpPr/>
      </dsp:nvSpPr>
      <dsp:spPr>
        <a:xfrm>
          <a:off x="5440613" y="2775658"/>
          <a:ext cx="180285" cy="180283"/>
        </a:xfrm>
        <a:prstGeom prst="ellipse">
          <a:avLst/>
        </a:prstGeom>
        <a:solidFill>
          <a:srgbClr val="C00000"/>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7F506C-F2D0-497A-BEA1-BADECC1DDC89}">
      <dsp:nvSpPr>
        <dsp:cNvPr id="0" name=""/>
        <dsp:cNvSpPr/>
      </dsp:nvSpPr>
      <dsp:spPr>
        <a:xfrm>
          <a:off x="5110822" y="2775658"/>
          <a:ext cx="180285" cy="180283"/>
        </a:xfrm>
        <a:prstGeom prst="ellipse">
          <a:avLst/>
        </a:prstGeom>
        <a:solidFill>
          <a:srgbClr val="C00000"/>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906591-7491-4C3A-9979-2CDF0F6D500B}">
      <dsp:nvSpPr>
        <dsp:cNvPr id="0" name=""/>
        <dsp:cNvSpPr/>
      </dsp:nvSpPr>
      <dsp:spPr>
        <a:xfrm>
          <a:off x="4780402" y="2775658"/>
          <a:ext cx="180285" cy="180283"/>
        </a:xfrm>
        <a:prstGeom prst="ellipse">
          <a:avLst/>
        </a:prstGeom>
        <a:solidFill>
          <a:srgbClr val="C00000"/>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3D7129-1F9C-4E7D-B485-EE8E25FA5528}">
      <dsp:nvSpPr>
        <dsp:cNvPr id="0" name=""/>
        <dsp:cNvSpPr/>
      </dsp:nvSpPr>
      <dsp:spPr>
        <a:xfrm>
          <a:off x="4269697" y="2685516"/>
          <a:ext cx="360571" cy="360862"/>
        </a:xfrm>
        <a:prstGeom prst="ellipse">
          <a:avLst/>
        </a:prstGeom>
        <a:solidFill>
          <a:srgbClr val="C00000"/>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1B3730-DA69-4865-A0FC-3B4152123093}">
      <dsp:nvSpPr>
        <dsp:cNvPr id="0" name=""/>
        <dsp:cNvSpPr/>
      </dsp:nvSpPr>
      <dsp:spPr>
        <a:xfrm>
          <a:off x="5807466" y="2403231"/>
          <a:ext cx="180285" cy="180283"/>
        </a:xfrm>
        <a:prstGeom prst="ellipse">
          <a:avLst/>
        </a:prstGeom>
        <a:solidFill>
          <a:srgbClr val="C00000"/>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5366A0E-0935-4177-A370-EA89D6635A77}">
      <dsp:nvSpPr>
        <dsp:cNvPr id="0" name=""/>
        <dsp:cNvSpPr/>
      </dsp:nvSpPr>
      <dsp:spPr>
        <a:xfrm>
          <a:off x="5807466" y="3150753"/>
          <a:ext cx="180285" cy="180283"/>
        </a:xfrm>
        <a:prstGeom prst="ellipse">
          <a:avLst/>
        </a:prstGeom>
        <a:solidFill>
          <a:srgbClr val="C00000"/>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C1550E-D933-4490-8743-FB869CD947C3}">
      <dsp:nvSpPr>
        <dsp:cNvPr id="0" name=""/>
        <dsp:cNvSpPr/>
      </dsp:nvSpPr>
      <dsp:spPr>
        <a:xfrm>
          <a:off x="5968279" y="2565130"/>
          <a:ext cx="180285" cy="180283"/>
        </a:xfrm>
        <a:prstGeom prst="ellipse">
          <a:avLst/>
        </a:prstGeom>
        <a:solidFill>
          <a:srgbClr val="C00000"/>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AFB42C-8995-4825-A84F-6FC347BEF13F}">
      <dsp:nvSpPr>
        <dsp:cNvPr id="0" name=""/>
        <dsp:cNvSpPr/>
      </dsp:nvSpPr>
      <dsp:spPr>
        <a:xfrm>
          <a:off x="5978958" y="2989744"/>
          <a:ext cx="180285" cy="180283"/>
        </a:xfrm>
        <a:prstGeom prst="ellipse">
          <a:avLst/>
        </a:prstGeom>
        <a:solidFill>
          <a:srgbClr val="C00000"/>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207DCB-01B1-4205-9FA0-0E27BFD15A4C}">
      <dsp:nvSpPr>
        <dsp:cNvPr id="0" name=""/>
        <dsp:cNvSpPr/>
      </dsp:nvSpPr>
      <dsp:spPr>
        <a:xfrm>
          <a:off x="2294718" y="1953116"/>
          <a:ext cx="1825473" cy="1825662"/>
        </a:xfrm>
        <a:prstGeom prst="ellipse">
          <a:avLst/>
        </a:prstGeom>
        <a:solidFill>
          <a:srgbClr val="C00000"/>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r>
            <a:rPr lang="en-US" sz="2900" kern="1200" dirty="0"/>
            <a:t>Python and Pandas</a:t>
          </a:r>
        </a:p>
      </dsp:txBody>
      <dsp:txXfrm>
        <a:off x="2562052" y="2220478"/>
        <a:ext cx="1290805" cy="1290938"/>
      </dsp:txXfrm>
    </dsp:sp>
    <dsp:sp modelId="{2D5E57F7-E220-4361-AD4C-FF5E8A0D7349}">
      <dsp:nvSpPr>
        <dsp:cNvPr id="0" name=""/>
        <dsp:cNvSpPr/>
      </dsp:nvSpPr>
      <dsp:spPr>
        <a:xfrm>
          <a:off x="2158405" y="1797148"/>
          <a:ext cx="360571" cy="360862"/>
        </a:xfrm>
        <a:prstGeom prst="ellipse">
          <a:avLst/>
        </a:prstGeom>
        <a:solidFill>
          <a:srgbClr val="0070C0"/>
        </a:solidFill>
        <a:ln w="15875" cap="flat" cmpd="sng" algn="ctr">
          <a:solidFill>
            <a:srgbClr val="002060"/>
          </a:solidFill>
          <a:prstDash val="solid"/>
        </a:ln>
        <a:effectLst/>
      </dsp:spPr>
      <dsp:style>
        <a:lnRef idx="2">
          <a:scrgbClr r="0" g="0" b="0"/>
        </a:lnRef>
        <a:fillRef idx="1">
          <a:scrgbClr r="0" g="0" b="0"/>
        </a:fillRef>
        <a:effectRef idx="0">
          <a:scrgbClr r="0" g="0" b="0"/>
        </a:effectRef>
        <a:fontRef idx="minor">
          <a:schemeClr val="lt1"/>
        </a:fontRef>
      </dsp:style>
    </dsp:sp>
    <dsp:sp modelId="{B1649E68-7C81-4A43-9490-56848C19B432}">
      <dsp:nvSpPr>
        <dsp:cNvPr id="0" name=""/>
        <dsp:cNvSpPr/>
      </dsp:nvSpPr>
      <dsp:spPr>
        <a:xfrm>
          <a:off x="1927237" y="1606783"/>
          <a:ext cx="180285" cy="180283"/>
        </a:xfrm>
        <a:prstGeom prst="ellipse">
          <a:avLst/>
        </a:prstGeom>
        <a:solidFill>
          <a:srgbClr val="0070C0"/>
        </a:solidFill>
        <a:ln w="15875" cap="flat" cmpd="sng" algn="ctr">
          <a:solidFill>
            <a:srgbClr val="002060"/>
          </a:solidFill>
          <a:prstDash val="solid"/>
        </a:ln>
        <a:effectLst/>
      </dsp:spPr>
      <dsp:style>
        <a:lnRef idx="2">
          <a:scrgbClr r="0" g="0" b="0"/>
        </a:lnRef>
        <a:fillRef idx="1">
          <a:scrgbClr r="0" g="0" b="0"/>
        </a:fillRef>
        <a:effectRef idx="0">
          <a:scrgbClr r="0" g="0" b="0"/>
        </a:effectRef>
        <a:fontRef idx="minor">
          <a:schemeClr val="lt1"/>
        </a:fontRef>
      </dsp:style>
    </dsp:sp>
    <dsp:sp modelId="{D26B3CC3-7248-4CDA-9272-DA703FA2B3AF}">
      <dsp:nvSpPr>
        <dsp:cNvPr id="0" name=""/>
        <dsp:cNvSpPr/>
      </dsp:nvSpPr>
      <dsp:spPr>
        <a:xfrm>
          <a:off x="1542166" y="1606783"/>
          <a:ext cx="180285" cy="180283"/>
        </a:xfrm>
        <a:prstGeom prst="ellipse">
          <a:avLst/>
        </a:prstGeom>
        <a:solidFill>
          <a:srgbClr val="0070C0"/>
        </a:solidFill>
        <a:ln w="15875" cap="flat" cmpd="sng" algn="ctr">
          <a:solidFill>
            <a:srgbClr val="002060"/>
          </a:solidFill>
          <a:prstDash val="solid"/>
        </a:ln>
        <a:effectLst/>
      </dsp:spPr>
      <dsp:style>
        <a:lnRef idx="2">
          <a:scrgbClr r="0" g="0" b="0"/>
        </a:lnRef>
        <a:fillRef idx="1">
          <a:scrgbClr r="0" g="0" b="0"/>
        </a:fillRef>
        <a:effectRef idx="0">
          <a:scrgbClr r="0" g="0" b="0"/>
        </a:effectRef>
        <a:fontRef idx="minor">
          <a:schemeClr val="lt1"/>
        </a:fontRef>
      </dsp:style>
    </dsp:sp>
    <dsp:sp modelId="{2B89951A-E3D0-423B-9612-9D0D365C732B}">
      <dsp:nvSpPr>
        <dsp:cNvPr id="0" name=""/>
        <dsp:cNvSpPr/>
      </dsp:nvSpPr>
      <dsp:spPr>
        <a:xfrm>
          <a:off x="1157096" y="1606783"/>
          <a:ext cx="180285" cy="180283"/>
        </a:xfrm>
        <a:prstGeom prst="ellipse">
          <a:avLst/>
        </a:prstGeom>
        <a:solidFill>
          <a:srgbClr val="0070C0"/>
        </a:solidFill>
        <a:ln w="15875" cap="flat" cmpd="sng" algn="ctr">
          <a:solidFill>
            <a:srgbClr val="002060"/>
          </a:solidFill>
          <a:prstDash val="solid"/>
        </a:ln>
        <a:effectLst/>
      </dsp:spPr>
      <dsp:style>
        <a:lnRef idx="2">
          <a:scrgbClr r="0" g="0" b="0"/>
        </a:lnRef>
        <a:fillRef idx="1">
          <a:scrgbClr r="0" g="0" b="0"/>
        </a:fillRef>
        <a:effectRef idx="0">
          <a:scrgbClr r="0" g="0" b="0"/>
        </a:effectRef>
        <a:fontRef idx="minor">
          <a:schemeClr val="lt1"/>
        </a:fontRef>
      </dsp:style>
    </dsp:sp>
    <dsp:sp modelId="{DC76A994-756F-41DF-8B43-683D39D8E5BA}">
      <dsp:nvSpPr>
        <dsp:cNvPr id="0" name=""/>
        <dsp:cNvSpPr/>
      </dsp:nvSpPr>
      <dsp:spPr>
        <a:xfrm>
          <a:off x="772025" y="1606783"/>
          <a:ext cx="180285" cy="180283"/>
        </a:xfrm>
        <a:prstGeom prst="ellipse">
          <a:avLst/>
        </a:prstGeom>
        <a:solidFill>
          <a:srgbClr val="0070C0"/>
        </a:solidFill>
        <a:ln w="15875" cap="flat" cmpd="sng" algn="ctr">
          <a:solidFill>
            <a:srgbClr val="002060"/>
          </a:solidFill>
          <a:prstDash val="solid"/>
        </a:ln>
        <a:effectLst/>
      </dsp:spPr>
      <dsp:style>
        <a:lnRef idx="2">
          <a:scrgbClr r="0" g="0" b="0"/>
        </a:lnRef>
        <a:fillRef idx="1">
          <a:scrgbClr r="0" g="0" b="0"/>
        </a:fillRef>
        <a:effectRef idx="0">
          <a:scrgbClr r="0" g="0" b="0"/>
        </a:effectRef>
        <a:fontRef idx="minor">
          <a:schemeClr val="lt1"/>
        </a:fontRef>
      </dsp:style>
    </dsp:sp>
    <dsp:sp modelId="{4A405F1E-87A6-40AF-8CF1-DB691B89F9AE}">
      <dsp:nvSpPr>
        <dsp:cNvPr id="0" name=""/>
        <dsp:cNvSpPr/>
      </dsp:nvSpPr>
      <dsp:spPr>
        <a:xfrm>
          <a:off x="386326" y="1606783"/>
          <a:ext cx="180285" cy="180283"/>
        </a:xfrm>
        <a:prstGeom prst="ellipse">
          <a:avLst/>
        </a:prstGeom>
        <a:solidFill>
          <a:srgbClr val="0070C0"/>
        </a:solidFill>
        <a:ln w="15875" cap="flat" cmpd="sng" algn="ctr">
          <a:solidFill>
            <a:srgbClr val="002060"/>
          </a:solidFill>
          <a:prstDash val="solid"/>
        </a:ln>
        <a:effectLst/>
      </dsp:spPr>
      <dsp:style>
        <a:lnRef idx="2">
          <a:scrgbClr r="0" g="0" b="0"/>
        </a:lnRef>
        <a:fillRef idx="1">
          <a:scrgbClr r="0" g="0" b="0"/>
        </a:fillRef>
        <a:effectRef idx="0">
          <a:scrgbClr r="0" g="0" b="0"/>
        </a:effectRef>
        <a:fontRef idx="minor">
          <a:schemeClr val="lt1"/>
        </a:fontRef>
      </dsp:style>
    </dsp:sp>
    <dsp:sp modelId="{AD5B492D-2729-427B-A24D-96B5C2D53806}">
      <dsp:nvSpPr>
        <dsp:cNvPr id="0" name=""/>
        <dsp:cNvSpPr/>
      </dsp:nvSpPr>
      <dsp:spPr>
        <a:xfrm>
          <a:off x="1256" y="1606783"/>
          <a:ext cx="180285" cy="180283"/>
        </a:xfrm>
        <a:prstGeom prst="ellipse">
          <a:avLst/>
        </a:prstGeom>
        <a:solidFill>
          <a:srgbClr val="0070C0"/>
        </a:solidFill>
        <a:ln w="15875" cap="flat" cmpd="sng" algn="ctr">
          <a:solidFill>
            <a:srgbClr val="002060"/>
          </a:solidFill>
          <a:prstDash val="solid"/>
        </a:ln>
        <a:effectLst/>
      </dsp:spPr>
      <dsp:style>
        <a:lnRef idx="2">
          <a:scrgbClr r="0" g="0" b="0"/>
        </a:lnRef>
        <a:fillRef idx="1">
          <a:scrgbClr r="0" g="0" b="0"/>
        </a:fillRef>
        <a:effectRef idx="0">
          <a:scrgbClr r="0" g="0" b="0"/>
        </a:effectRef>
        <a:fontRef idx="minor">
          <a:schemeClr val="lt1"/>
        </a:fontRef>
      </dsp:style>
    </dsp:sp>
    <dsp:sp modelId="{BD4BD114-2BA8-41A1-979F-5671C06110A0}">
      <dsp:nvSpPr>
        <dsp:cNvPr id="0" name=""/>
        <dsp:cNvSpPr/>
      </dsp:nvSpPr>
      <dsp:spPr>
        <a:xfrm>
          <a:off x="0" y="1141546"/>
          <a:ext cx="2113176" cy="463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l" defTabSz="1289050">
            <a:lnSpc>
              <a:spcPct val="90000"/>
            </a:lnSpc>
            <a:spcBef>
              <a:spcPct val="0"/>
            </a:spcBef>
            <a:spcAft>
              <a:spcPct val="35000"/>
            </a:spcAft>
            <a:buNone/>
          </a:pPr>
          <a:endParaRPr lang="en-US" sz="2900" kern="1200" dirty="0"/>
        </a:p>
      </dsp:txBody>
      <dsp:txXfrm>
        <a:off x="0" y="1141546"/>
        <a:ext cx="2113176" cy="463754"/>
      </dsp:txXfrm>
    </dsp:sp>
    <dsp:sp modelId="{5DB2F889-BE0C-488E-9299-E83B2F2885CC}">
      <dsp:nvSpPr>
        <dsp:cNvPr id="0" name=""/>
        <dsp:cNvSpPr/>
      </dsp:nvSpPr>
      <dsp:spPr>
        <a:xfrm>
          <a:off x="1784013" y="2685516"/>
          <a:ext cx="360571" cy="360862"/>
        </a:xfrm>
        <a:prstGeom prst="ellipse">
          <a:avLst/>
        </a:prstGeom>
        <a:solidFill>
          <a:srgbClr val="92D050"/>
        </a:solidFill>
        <a:ln w="15875"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sp>
    <dsp:sp modelId="{9502D3BB-D9EC-431D-AABB-3794E7DC64C9}">
      <dsp:nvSpPr>
        <dsp:cNvPr id="0" name=""/>
        <dsp:cNvSpPr/>
      </dsp:nvSpPr>
      <dsp:spPr>
        <a:xfrm>
          <a:off x="1427210" y="2775658"/>
          <a:ext cx="180285" cy="180283"/>
        </a:xfrm>
        <a:prstGeom prst="ellipse">
          <a:avLst/>
        </a:prstGeom>
        <a:solidFill>
          <a:srgbClr val="92D050"/>
        </a:solidFill>
        <a:ln w="15875"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sp>
    <dsp:sp modelId="{FF337699-D28D-4D6E-B439-72601FA02731}">
      <dsp:nvSpPr>
        <dsp:cNvPr id="0" name=""/>
        <dsp:cNvSpPr/>
      </dsp:nvSpPr>
      <dsp:spPr>
        <a:xfrm>
          <a:off x="1071036" y="2775658"/>
          <a:ext cx="180285" cy="180283"/>
        </a:xfrm>
        <a:prstGeom prst="ellipse">
          <a:avLst/>
        </a:prstGeom>
        <a:solidFill>
          <a:srgbClr val="92D050"/>
        </a:solidFill>
        <a:ln w="15875"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sp>
    <dsp:sp modelId="{E840FFBA-D002-4134-AF27-8769BB97E4D4}">
      <dsp:nvSpPr>
        <dsp:cNvPr id="0" name=""/>
        <dsp:cNvSpPr/>
      </dsp:nvSpPr>
      <dsp:spPr>
        <a:xfrm>
          <a:off x="714233" y="2775658"/>
          <a:ext cx="180285" cy="180283"/>
        </a:xfrm>
        <a:prstGeom prst="ellipse">
          <a:avLst/>
        </a:prstGeom>
        <a:solidFill>
          <a:srgbClr val="92D050"/>
        </a:solidFill>
        <a:ln w="15875"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sp>
    <dsp:sp modelId="{45A2F04C-0D87-42A0-8AC7-BC1A7B9FB22B}">
      <dsp:nvSpPr>
        <dsp:cNvPr id="0" name=""/>
        <dsp:cNvSpPr/>
      </dsp:nvSpPr>
      <dsp:spPr>
        <a:xfrm>
          <a:off x="358059" y="2775658"/>
          <a:ext cx="180285" cy="180283"/>
        </a:xfrm>
        <a:prstGeom prst="ellipse">
          <a:avLst/>
        </a:prstGeom>
        <a:solidFill>
          <a:srgbClr val="92D050"/>
        </a:solidFill>
        <a:ln w="15875"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sp>
    <dsp:sp modelId="{53B4572E-AD95-4092-8A68-A9C62C9247B4}">
      <dsp:nvSpPr>
        <dsp:cNvPr id="0" name=""/>
        <dsp:cNvSpPr/>
      </dsp:nvSpPr>
      <dsp:spPr>
        <a:xfrm>
          <a:off x="1256" y="2775658"/>
          <a:ext cx="180285" cy="180283"/>
        </a:xfrm>
        <a:prstGeom prst="ellipse">
          <a:avLst/>
        </a:prstGeom>
        <a:solidFill>
          <a:srgbClr val="92D050"/>
        </a:solidFill>
        <a:ln w="15875"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sp>
    <dsp:sp modelId="{46AE931C-42D4-4361-B372-ED499EFDA4C3}">
      <dsp:nvSpPr>
        <dsp:cNvPr id="0" name=""/>
        <dsp:cNvSpPr/>
      </dsp:nvSpPr>
      <dsp:spPr>
        <a:xfrm>
          <a:off x="0" y="2314275"/>
          <a:ext cx="1598074" cy="463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l" defTabSz="1289050">
            <a:lnSpc>
              <a:spcPct val="90000"/>
            </a:lnSpc>
            <a:spcBef>
              <a:spcPct val="0"/>
            </a:spcBef>
            <a:spcAft>
              <a:spcPct val="35000"/>
            </a:spcAft>
            <a:buNone/>
          </a:pPr>
          <a:endParaRPr lang="en-US" sz="2900" kern="1200" dirty="0"/>
        </a:p>
      </dsp:txBody>
      <dsp:txXfrm>
        <a:off x="0" y="2314275"/>
        <a:ext cx="1598074" cy="463754"/>
      </dsp:txXfrm>
    </dsp:sp>
    <dsp:sp modelId="{3C8192F1-96A3-4162-85EB-7B97EEAADA4D}">
      <dsp:nvSpPr>
        <dsp:cNvPr id="0" name=""/>
        <dsp:cNvSpPr/>
      </dsp:nvSpPr>
      <dsp:spPr>
        <a:xfrm>
          <a:off x="2158405" y="3559059"/>
          <a:ext cx="360571" cy="360862"/>
        </a:xfrm>
        <a:prstGeom prst="ellipse">
          <a:avLst/>
        </a:prstGeom>
        <a:solidFill>
          <a:srgbClr val="FFC000"/>
        </a:solidFill>
        <a:ln w="15875" cap="flat" cmpd="sng" algn="ctr">
          <a:solidFill>
            <a:srgbClr val="002060"/>
          </a:solidFill>
          <a:prstDash val="solid"/>
        </a:ln>
        <a:effectLst/>
      </dsp:spPr>
      <dsp:style>
        <a:lnRef idx="2">
          <a:scrgbClr r="0" g="0" b="0"/>
        </a:lnRef>
        <a:fillRef idx="1">
          <a:scrgbClr r="0" g="0" b="0"/>
        </a:fillRef>
        <a:effectRef idx="0">
          <a:scrgbClr r="0" g="0" b="0"/>
        </a:effectRef>
        <a:fontRef idx="minor">
          <a:schemeClr val="lt1"/>
        </a:fontRef>
      </dsp:style>
    </dsp:sp>
    <dsp:sp modelId="{31E13207-80E5-45C8-BFE5-0C694A06BDCD}">
      <dsp:nvSpPr>
        <dsp:cNvPr id="0" name=""/>
        <dsp:cNvSpPr/>
      </dsp:nvSpPr>
      <dsp:spPr>
        <a:xfrm>
          <a:off x="1927237" y="3926445"/>
          <a:ext cx="180285" cy="180283"/>
        </a:xfrm>
        <a:prstGeom prst="ellipse">
          <a:avLst/>
        </a:prstGeom>
        <a:solidFill>
          <a:srgbClr val="FFC000"/>
        </a:solidFill>
        <a:ln w="15875" cap="flat" cmpd="sng" algn="ctr">
          <a:solidFill>
            <a:srgbClr val="002060"/>
          </a:solidFill>
          <a:prstDash val="solid"/>
        </a:ln>
        <a:effectLst/>
      </dsp:spPr>
      <dsp:style>
        <a:lnRef idx="2">
          <a:scrgbClr r="0" g="0" b="0"/>
        </a:lnRef>
        <a:fillRef idx="1">
          <a:scrgbClr r="0" g="0" b="0"/>
        </a:fillRef>
        <a:effectRef idx="0">
          <a:scrgbClr r="0" g="0" b="0"/>
        </a:effectRef>
        <a:fontRef idx="minor">
          <a:schemeClr val="lt1"/>
        </a:fontRef>
      </dsp:style>
    </dsp:sp>
    <dsp:sp modelId="{2F7FDF79-8B26-431F-99E6-E09CC2F8B2A6}">
      <dsp:nvSpPr>
        <dsp:cNvPr id="0" name=""/>
        <dsp:cNvSpPr/>
      </dsp:nvSpPr>
      <dsp:spPr>
        <a:xfrm>
          <a:off x="1542166" y="3926445"/>
          <a:ext cx="180285" cy="180283"/>
        </a:xfrm>
        <a:prstGeom prst="ellipse">
          <a:avLst/>
        </a:prstGeom>
        <a:solidFill>
          <a:srgbClr val="FFC000"/>
        </a:solidFill>
        <a:ln w="15875" cap="flat" cmpd="sng" algn="ctr">
          <a:solidFill>
            <a:srgbClr val="002060"/>
          </a:solidFill>
          <a:prstDash val="solid"/>
        </a:ln>
        <a:effectLst/>
      </dsp:spPr>
      <dsp:style>
        <a:lnRef idx="2">
          <a:scrgbClr r="0" g="0" b="0"/>
        </a:lnRef>
        <a:fillRef idx="1">
          <a:scrgbClr r="0" g="0" b="0"/>
        </a:fillRef>
        <a:effectRef idx="0">
          <a:scrgbClr r="0" g="0" b="0"/>
        </a:effectRef>
        <a:fontRef idx="minor">
          <a:schemeClr val="lt1"/>
        </a:fontRef>
      </dsp:style>
    </dsp:sp>
    <dsp:sp modelId="{8742767A-C037-4BF7-976C-3E207F58D21E}">
      <dsp:nvSpPr>
        <dsp:cNvPr id="0" name=""/>
        <dsp:cNvSpPr/>
      </dsp:nvSpPr>
      <dsp:spPr>
        <a:xfrm>
          <a:off x="1157096" y="3926445"/>
          <a:ext cx="180285" cy="180283"/>
        </a:xfrm>
        <a:prstGeom prst="ellipse">
          <a:avLst/>
        </a:prstGeom>
        <a:solidFill>
          <a:srgbClr val="FFC000"/>
        </a:solidFill>
        <a:ln w="15875" cap="flat" cmpd="sng" algn="ctr">
          <a:solidFill>
            <a:srgbClr val="002060"/>
          </a:solidFill>
          <a:prstDash val="solid"/>
        </a:ln>
        <a:effectLst/>
      </dsp:spPr>
      <dsp:style>
        <a:lnRef idx="2">
          <a:scrgbClr r="0" g="0" b="0"/>
        </a:lnRef>
        <a:fillRef idx="1">
          <a:scrgbClr r="0" g="0" b="0"/>
        </a:fillRef>
        <a:effectRef idx="0">
          <a:scrgbClr r="0" g="0" b="0"/>
        </a:effectRef>
        <a:fontRef idx="minor">
          <a:schemeClr val="lt1"/>
        </a:fontRef>
      </dsp:style>
    </dsp:sp>
    <dsp:sp modelId="{EEF9B38A-5287-4556-9FB1-403E3A496C72}">
      <dsp:nvSpPr>
        <dsp:cNvPr id="0" name=""/>
        <dsp:cNvSpPr/>
      </dsp:nvSpPr>
      <dsp:spPr>
        <a:xfrm>
          <a:off x="772025" y="3926445"/>
          <a:ext cx="180285" cy="180283"/>
        </a:xfrm>
        <a:prstGeom prst="ellipse">
          <a:avLst/>
        </a:prstGeom>
        <a:solidFill>
          <a:srgbClr val="FFC000"/>
        </a:solidFill>
        <a:ln w="15875" cap="flat" cmpd="sng" algn="ctr">
          <a:solidFill>
            <a:srgbClr val="002060"/>
          </a:solidFill>
          <a:prstDash val="solid"/>
        </a:ln>
        <a:effectLst/>
      </dsp:spPr>
      <dsp:style>
        <a:lnRef idx="2">
          <a:scrgbClr r="0" g="0" b="0"/>
        </a:lnRef>
        <a:fillRef idx="1">
          <a:scrgbClr r="0" g="0" b="0"/>
        </a:fillRef>
        <a:effectRef idx="0">
          <a:scrgbClr r="0" g="0" b="0"/>
        </a:effectRef>
        <a:fontRef idx="minor">
          <a:schemeClr val="lt1"/>
        </a:fontRef>
      </dsp:style>
    </dsp:sp>
    <dsp:sp modelId="{055C0C52-C5C3-4A6B-A6E4-DE771ECE194F}">
      <dsp:nvSpPr>
        <dsp:cNvPr id="0" name=""/>
        <dsp:cNvSpPr/>
      </dsp:nvSpPr>
      <dsp:spPr>
        <a:xfrm>
          <a:off x="386326" y="3926445"/>
          <a:ext cx="180285" cy="180283"/>
        </a:xfrm>
        <a:prstGeom prst="ellipse">
          <a:avLst/>
        </a:prstGeom>
        <a:solidFill>
          <a:srgbClr val="FFC000"/>
        </a:solidFill>
        <a:ln w="15875" cap="flat" cmpd="sng" algn="ctr">
          <a:solidFill>
            <a:srgbClr val="002060"/>
          </a:solidFill>
          <a:prstDash val="solid"/>
        </a:ln>
        <a:effectLst/>
      </dsp:spPr>
      <dsp:style>
        <a:lnRef idx="2">
          <a:scrgbClr r="0" g="0" b="0"/>
        </a:lnRef>
        <a:fillRef idx="1">
          <a:scrgbClr r="0" g="0" b="0"/>
        </a:fillRef>
        <a:effectRef idx="0">
          <a:scrgbClr r="0" g="0" b="0"/>
        </a:effectRef>
        <a:fontRef idx="minor">
          <a:schemeClr val="lt1"/>
        </a:fontRef>
      </dsp:style>
    </dsp:sp>
    <dsp:sp modelId="{1F3F7810-838B-46A6-B641-7A76B54F72B9}">
      <dsp:nvSpPr>
        <dsp:cNvPr id="0" name=""/>
        <dsp:cNvSpPr/>
      </dsp:nvSpPr>
      <dsp:spPr>
        <a:xfrm>
          <a:off x="1256" y="3926445"/>
          <a:ext cx="180285" cy="180283"/>
        </a:xfrm>
        <a:prstGeom prst="ellipse">
          <a:avLst/>
        </a:prstGeom>
        <a:solidFill>
          <a:srgbClr val="FFC000"/>
        </a:solidFill>
        <a:ln w="15875" cap="flat" cmpd="sng" algn="ctr">
          <a:solidFill>
            <a:srgbClr val="002060"/>
          </a:solidFill>
          <a:prstDash val="solid"/>
        </a:ln>
        <a:effectLst/>
      </dsp:spPr>
      <dsp:style>
        <a:lnRef idx="2">
          <a:scrgbClr r="0" g="0" b="0"/>
        </a:lnRef>
        <a:fillRef idx="1">
          <a:scrgbClr r="0" g="0" b="0"/>
        </a:fillRef>
        <a:effectRef idx="0">
          <a:scrgbClr r="0" g="0" b="0"/>
        </a:effectRef>
        <a:fontRef idx="minor">
          <a:schemeClr val="lt1"/>
        </a:fontRef>
      </dsp:style>
    </dsp:sp>
    <dsp:sp modelId="{470594A7-38B9-4C92-8D31-6965D11D1319}">
      <dsp:nvSpPr>
        <dsp:cNvPr id="0" name=""/>
        <dsp:cNvSpPr/>
      </dsp:nvSpPr>
      <dsp:spPr>
        <a:xfrm>
          <a:off x="0" y="3460911"/>
          <a:ext cx="2113176" cy="463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l" defTabSz="1289050">
            <a:lnSpc>
              <a:spcPct val="90000"/>
            </a:lnSpc>
            <a:spcBef>
              <a:spcPct val="0"/>
            </a:spcBef>
            <a:spcAft>
              <a:spcPct val="35000"/>
            </a:spcAft>
            <a:buNone/>
          </a:pPr>
          <a:endParaRPr lang="en-US" sz="2900" kern="1200" dirty="0"/>
        </a:p>
      </dsp:txBody>
      <dsp:txXfrm>
        <a:off x="0" y="3460911"/>
        <a:ext cx="2113176" cy="46375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905BD8-CC72-40AD-80B7-EB002678A56D}">
      <dsp:nvSpPr>
        <dsp:cNvPr id="0" name=""/>
        <dsp:cNvSpPr/>
      </dsp:nvSpPr>
      <dsp:spPr>
        <a:xfrm rot="5400000">
          <a:off x="-257213" y="293887"/>
          <a:ext cx="1889137" cy="1322396"/>
        </a:xfrm>
        <a:prstGeom prst="chevron">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Load</a:t>
          </a:r>
          <a:endParaRPr lang="en-US" sz="4000" kern="1200" dirty="0"/>
        </a:p>
      </dsp:txBody>
      <dsp:txXfrm rot="-5400000">
        <a:off x="26158" y="671714"/>
        <a:ext cx="1322396" cy="566741"/>
      </dsp:txXfrm>
    </dsp:sp>
    <dsp:sp modelId="{5A5C99AE-AA2A-401F-BEB8-ABED5CEAB914}">
      <dsp:nvSpPr>
        <dsp:cNvPr id="0" name=""/>
        <dsp:cNvSpPr/>
      </dsp:nvSpPr>
      <dsp:spPr>
        <a:xfrm rot="5400000">
          <a:off x="5479130" y="-4156249"/>
          <a:ext cx="1227939" cy="9541408"/>
        </a:xfrm>
        <a:prstGeom prst="round2SameRect">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US" sz="1100" b="1" i="0" kern="1200" dirty="0"/>
            <a:t>Connect to local database</a:t>
          </a:r>
          <a:endParaRPr lang="en-US" sz="1100" kern="1200" dirty="0"/>
        </a:p>
        <a:p>
          <a:pPr marL="57150" lvl="1" indent="-57150" algn="l" defTabSz="488950">
            <a:lnSpc>
              <a:spcPct val="90000"/>
            </a:lnSpc>
            <a:spcBef>
              <a:spcPct val="0"/>
            </a:spcBef>
            <a:spcAft>
              <a:spcPct val="15000"/>
            </a:spcAft>
            <a:buChar char="•"/>
          </a:pPr>
          <a:r>
            <a:rPr lang="en-US" sz="1100" b="1" kern="1200" dirty="0"/>
            <a:t>Define </a:t>
          </a:r>
          <a:r>
            <a:rPr lang="en-US" sz="1100" b="1" kern="1200" dirty="0" err="1"/>
            <a:t>data_etl_db</a:t>
          </a:r>
          <a:r>
            <a:rPr lang="en-US" sz="1100" b="1" kern="1200" dirty="0"/>
            <a:t> database and </a:t>
          </a:r>
          <a:r>
            <a:rPr lang="en-US" sz="1100" b="1" kern="1200" dirty="0" err="1"/>
            <a:t>yelp_business</a:t>
          </a:r>
          <a:r>
            <a:rPr lang="en-US" sz="1100" b="1" kern="1200" dirty="0"/>
            <a:t> collection</a:t>
          </a:r>
        </a:p>
        <a:p>
          <a:pPr marL="57150" lvl="1" indent="-57150" algn="l" defTabSz="488950">
            <a:lnSpc>
              <a:spcPct val="90000"/>
            </a:lnSpc>
            <a:spcBef>
              <a:spcPct val="0"/>
            </a:spcBef>
            <a:spcAft>
              <a:spcPct val="15000"/>
            </a:spcAft>
            <a:buChar char="•"/>
          </a:pPr>
          <a:r>
            <a:rPr lang="en-US" sz="1100" b="1" kern="1200" dirty="0"/>
            <a:t>Delete all existing records from </a:t>
          </a:r>
          <a:r>
            <a:rPr lang="en-US" sz="1100" b="1" kern="1200" dirty="0" err="1"/>
            <a:t>yelp_business</a:t>
          </a:r>
          <a:r>
            <a:rPr lang="en-US" sz="1100" b="1" kern="1200" dirty="0"/>
            <a:t> collection</a:t>
          </a:r>
        </a:p>
        <a:p>
          <a:pPr marL="57150" lvl="1" indent="-57150" algn="l" defTabSz="488950">
            <a:lnSpc>
              <a:spcPct val="90000"/>
            </a:lnSpc>
            <a:spcBef>
              <a:spcPct val="0"/>
            </a:spcBef>
            <a:spcAft>
              <a:spcPct val="15000"/>
            </a:spcAft>
            <a:buChar char="•"/>
          </a:pPr>
          <a:r>
            <a:rPr lang="en-US" sz="1100" b="1" kern="1200" dirty="0"/>
            <a:t>Convert the yelp business data frame to dictionary object</a:t>
          </a:r>
        </a:p>
        <a:p>
          <a:pPr marL="57150" lvl="1" indent="-57150" algn="l" defTabSz="488950">
            <a:lnSpc>
              <a:spcPct val="90000"/>
            </a:lnSpc>
            <a:spcBef>
              <a:spcPct val="0"/>
            </a:spcBef>
            <a:spcAft>
              <a:spcPct val="15000"/>
            </a:spcAft>
            <a:buChar char="•"/>
          </a:pPr>
          <a:r>
            <a:rPr lang="en-US" sz="1100" b="1" kern="1200" dirty="0"/>
            <a:t>Load the combined dictionary into Mongo DB using </a:t>
          </a:r>
          <a:r>
            <a:rPr lang="en-US" sz="1100" b="1" kern="1200" dirty="0" err="1"/>
            <a:t>insert_many</a:t>
          </a:r>
          <a:r>
            <a:rPr lang="en-US" sz="1100" b="1" kern="1200" dirty="0"/>
            <a:t>()</a:t>
          </a:r>
        </a:p>
        <a:p>
          <a:pPr marL="57150" lvl="1" indent="-57150" algn="l" defTabSz="488950">
            <a:lnSpc>
              <a:spcPct val="90000"/>
            </a:lnSpc>
            <a:spcBef>
              <a:spcPct val="0"/>
            </a:spcBef>
            <a:spcAft>
              <a:spcPct val="15000"/>
            </a:spcAft>
            <a:buChar char="•"/>
          </a:pPr>
          <a:r>
            <a:rPr lang="en-US" sz="1100" b="1" kern="1200" dirty="0"/>
            <a:t>Validate the total number of business in the data frame with the data count in Mongo DB</a:t>
          </a:r>
          <a:endParaRPr lang="en-US" sz="1100" kern="1200" dirty="0"/>
        </a:p>
      </dsp:txBody>
      <dsp:txXfrm rot="-5400000">
        <a:off x="1322396" y="60428"/>
        <a:ext cx="9481465" cy="1108053"/>
      </dsp:txXfrm>
    </dsp:sp>
    <dsp:sp modelId="{FD02D68C-B0D7-41B2-A12D-DEFD4AA400BF}">
      <dsp:nvSpPr>
        <dsp:cNvPr id="0" name=""/>
        <dsp:cNvSpPr/>
      </dsp:nvSpPr>
      <dsp:spPr>
        <a:xfrm rot="5400000">
          <a:off x="-283370" y="1981529"/>
          <a:ext cx="1889137" cy="1322396"/>
        </a:xfrm>
        <a:prstGeom prst="chevron">
          <a:avLst/>
        </a:prstGeom>
        <a:solidFill>
          <a:schemeClr val="accent5">
            <a:hueOff val="1048988"/>
            <a:satOff val="24007"/>
            <a:lumOff val="-5196"/>
            <a:alphaOff val="0"/>
          </a:schemeClr>
        </a:solidFill>
        <a:ln w="15875" cap="flat" cmpd="sng" algn="ctr">
          <a:solidFill>
            <a:schemeClr val="accent5">
              <a:hueOff val="1048988"/>
              <a:satOff val="24007"/>
              <a:lumOff val="-519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Output 1</a:t>
          </a:r>
        </a:p>
      </dsp:txBody>
      <dsp:txXfrm rot="-5400000">
        <a:off x="1" y="2359356"/>
        <a:ext cx="1322396" cy="566741"/>
      </dsp:txXfrm>
    </dsp:sp>
    <dsp:sp modelId="{81B2391F-37AE-47E9-AB99-2CEDDBAC2BA9}">
      <dsp:nvSpPr>
        <dsp:cNvPr id="0" name=""/>
        <dsp:cNvSpPr/>
      </dsp:nvSpPr>
      <dsp:spPr>
        <a:xfrm rot="5400000">
          <a:off x="5479130" y="-2458575"/>
          <a:ext cx="1227939" cy="9541408"/>
        </a:xfrm>
        <a:prstGeom prst="round2SameRect">
          <a:avLst/>
        </a:prstGeom>
        <a:solidFill>
          <a:schemeClr val="lt1">
            <a:alpha val="90000"/>
            <a:hueOff val="0"/>
            <a:satOff val="0"/>
            <a:lumOff val="0"/>
            <a:alphaOff val="0"/>
          </a:schemeClr>
        </a:solidFill>
        <a:ln w="15875" cap="flat" cmpd="sng" algn="ctr">
          <a:solidFill>
            <a:schemeClr val="accent5">
              <a:hueOff val="1048988"/>
              <a:satOff val="24007"/>
              <a:lumOff val="-519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US" sz="1100" kern="1200" dirty="0"/>
            <a:t> Validate count of records in the Yelp business data frame</a:t>
          </a:r>
        </a:p>
      </dsp:txBody>
      <dsp:txXfrm rot="-5400000">
        <a:off x="1322396" y="1758102"/>
        <a:ext cx="9481465" cy="1108053"/>
      </dsp:txXfrm>
    </dsp:sp>
    <dsp:sp modelId="{C677B8E8-8DBF-4D3A-A96A-CAD5884A0045}">
      <dsp:nvSpPr>
        <dsp:cNvPr id="0" name=""/>
        <dsp:cNvSpPr/>
      </dsp:nvSpPr>
      <dsp:spPr>
        <a:xfrm rot="5400000">
          <a:off x="-283370" y="3679202"/>
          <a:ext cx="1889137" cy="1322396"/>
        </a:xfrm>
        <a:prstGeom prst="chevron">
          <a:avLst/>
        </a:prstGeom>
        <a:solidFill>
          <a:srgbClr val="FFC000"/>
        </a:solidFill>
        <a:ln w="15875" cap="flat" cmpd="sng" algn="ctr">
          <a:solidFill>
            <a:schemeClr val="accent5">
              <a:hueOff val="2097976"/>
              <a:satOff val="48015"/>
              <a:lumOff val="-1039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Outpu</a:t>
          </a:r>
          <a:r>
            <a:rPr lang="en-US" sz="2400" kern="1200" dirty="0"/>
            <a:t>t 2</a:t>
          </a:r>
        </a:p>
      </dsp:txBody>
      <dsp:txXfrm rot="-5400000">
        <a:off x="1" y="4057029"/>
        <a:ext cx="1322396" cy="566741"/>
      </dsp:txXfrm>
    </dsp:sp>
    <dsp:sp modelId="{ADCF09AC-EBAC-4778-BF4D-1B6A0FFEB84D}">
      <dsp:nvSpPr>
        <dsp:cNvPr id="0" name=""/>
        <dsp:cNvSpPr/>
      </dsp:nvSpPr>
      <dsp:spPr>
        <a:xfrm rot="5400000">
          <a:off x="5479130" y="-780009"/>
          <a:ext cx="1227939" cy="9541408"/>
        </a:xfrm>
        <a:prstGeom prst="round2SameRect">
          <a:avLst/>
        </a:prstGeom>
        <a:solidFill>
          <a:schemeClr val="lt1">
            <a:alpha val="90000"/>
            <a:hueOff val="0"/>
            <a:satOff val="0"/>
            <a:lumOff val="0"/>
            <a:alphaOff val="0"/>
          </a:schemeClr>
        </a:solidFill>
        <a:ln w="15875" cap="flat" cmpd="sng" algn="ctr">
          <a:solidFill>
            <a:schemeClr val="accent5">
              <a:hueOff val="2097976"/>
              <a:satOff val="48015"/>
              <a:lumOff val="-1039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US" sz="1100" b="1" kern="1200" dirty="0"/>
            <a:t>Validate the </a:t>
          </a:r>
          <a:r>
            <a:rPr lang="en-US" sz="1100" b="1" kern="1200" dirty="0" err="1"/>
            <a:t>pymongo</a:t>
          </a:r>
          <a:r>
            <a:rPr lang="en-US" sz="1100" b="1" kern="1200" dirty="0"/>
            <a:t> results object was created in jupyter notebook</a:t>
          </a:r>
        </a:p>
        <a:p>
          <a:pPr marL="57150" lvl="1" indent="-57150" algn="l" defTabSz="488950">
            <a:lnSpc>
              <a:spcPct val="90000"/>
            </a:lnSpc>
            <a:spcBef>
              <a:spcPct val="0"/>
            </a:spcBef>
            <a:spcAft>
              <a:spcPct val="15000"/>
            </a:spcAft>
            <a:buChar char="•"/>
          </a:pPr>
          <a:endParaRPr lang="en-US" sz="1100" b="1" kern="1200" dirty="0"/>
        </a:p>
        <a:p>
          <a:pPr marL="57150" lvl="1" indent="-57150" algn="l" defTabSz="488950">
            <a:lnSpc>
              <a:spcPct val="90000"/>
            </a:lnSpc>
            <a:spcBef>
              <a:spcPct val="0"/>
            </a:spcBef>
            <a:spcAft>
              <a:spcPct val="15000"/>
            </a:spcAft>
            <a:buChar char="•"/>
          </a:pPr>
          <a:endParaRPr lang="en-US" sz="1100" b="1" kern="1200" dirty="0"/>
        </a:p>
        <a:p>
          <a:pPr marL="57150" lvl="1" indent="-57150" algn="l" defTabSz="488950">
            <a:lnSpc>
              <a:spcPct val="90000"/>
            </a:lnSpc>
            <a:spcBef>
              <a:spcPct val="0"/>
            </a:spcBef>
            <a:spcAft>
              <a:spcPct val="15000"/>
            </a:spcAft>
            <a:buChar char="•"/>
          </a:pPr>
          <a:endParaRPr lang="en-US" sz="1100" b="1" kern="1200" dirty="0"/>
        </a:p>
        <a:p>
          <a:pPr marL="57150" lvl="1" indent="-57150" algn="l" defTabSz="488950">
            <a:lnSpc>
              <a:spcPct val="90000"/>
            </a:lnSpc>
            <a:spcBef>
              <a:spcPct val="0"/>
            </a:spcBef>
            <a:spcAft>
              <a:spcPct val="15000"/>
            </a:spcAft>
            <a:buChar char="•"/>
          </a:pPr>
          <a:endParaRPr lang="en-US" sz="1100" b="1" kern="1200" dirty="0"/>
        </a:p>
        <a:p>
          <a:pPr marL="57150" lvl="1" indent="-57150" algn="l" defTabSz="488950">
            <a:lnSpc>
              <a:spcPct val="90000"/>
            </a:lnSpc>
            <a:spcBef>
              <a:spcPct val="0"/>
            </a:spcBef>
            <a:spcAft>
              <a:spcPct val="15000"/>
            </a:spcAft>
            <a:buChar char="•"/>
          </a:pPr>
          <a:endParaRPr lang="en-US" sz="1100" b="1" kern="1200" dirty="0"/>
        </a:p>
      </dsp:txBody>
      <dsp:txXfrm rot="-5400000">
        <a:off x="1322396" y="3436668"/>
        <a:ext cx="9481465" cy="11080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905BD8-CC72-40AD-80B7-EB002678A56D}">
      <dsp:nvSpPr>
        <dsp:cNvPr id="0" name=""/>
        <dsp:cNvSpPr/>
      </dsp:nvSpPr>
      <dsp:spPr>
        <a:xfrm rot="5400000">
          <a:off x="-306440" y="309725"/>
          <a:ext cx="2042935" cy="1430054"/>
        </a:xfrm>
        <a:prstGeom prst="chevron">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dirty="0"/>
            <a:t>Extract</a:t>
          </a:r>
        </a:p>
      </dsp:txBody>
      <dsp:txXfrm rot="-5400000">
        <a:off x="1" y="718311"/>
        <a:ext cx="1430054" cy="612881"/>
      </dsp:txXfrm>
    </dsp:sp>
    <dsp:sp modelId="{5A5C99AE-AA2A-401F-BEB8-ABED5CEAB914}">
      <dsp:nvSpPr>
        <dsp:cNvPr id="0" name=""/>
        <dsp:cNvSpPr/>
      </dsp:nvSpPr>
      <dsp:spPr>
        <a:xfrm rot="5400000">
          <a:off x="5542186" y="-4108847"/>
          <a:ext cx="1327907" cy="9552172"/>
        </a:xfrm>
        <a:prstGeom prst="round2SameRect">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b="1" i="0" kern="1200" dirty="0"/>
            <a:t>Store each of the 7 Zillow .CSV into Pandas Data Frames using pd.read_csv( filepath/filename) function</a:t>
          </a:r>
          <a:endParaRPr lang="en-US" sz="1200" kern="1200" dirty="0"/>
        </a:p>
        <a:p>
          <a:pPr marL="114300" lvl="1" indent="-114300" algn="l" defTabSz="533400">
            <a:lnSpc>
              <a:spcPct val="90000"/>
            </a:lnSpc>
            <a:spcBef>
              <a:spcPct val="0"/>
            </a:spcBef>
            <a:spcAft>
              <a:spcPct val="15000"/>
            </a:spcAft>
            <a:buChar char="•"/>
          </a:pPr>
          <a:r>
            <a:rPr lang="en-US" sz="1200" b="1" kern="1200" dirty="0"/>
            <a:t>Add Home-Type Column in each of the 7 Zillow Data Frames ( e.g. “Single Family Home” )</a:t>
          </a:r>
        </a:p>
        <a:p>
          <a:pPr marL="114300" lvl="1" indent="-114300" algn="l" defTabSz="533400">
            <a:lnSpc>
              <a:spcPct val="90000"/>
            </a:lnSpc>
            <a:spcBef>
              <a:spcPct val="0"/>
            </a:spcBef>
            <a:spcAft>
              <a:spcPct val="15000"/>
            </a:spcAft>
            <a:buChar char="•"/>
          </a:pPr>
          <a:r>
            <a:rPr lang="en-US" sz="1200" b="1" kern="1200" dirty="0"/>
            <a:t>Validate number of homes in each of the 7 Zillow Data Frames ( Count(Single Family Home))</a:t>
          </a:r>
        </a:p>
        <a:p>
          <a:pPr marL="114300" lvl="1" indent="-114300" algn="l" defTabSz="533400">
            <a:lnSpc>
              <a:spcPct val="90000"/>
            </a:lnSpc>
            <a:spcBef>
              <a:spcPct val="0"/>
            </a:spcBef>
            <a:spcAft>
              <a:spcPct val="15000"/>
            </a:spcAft>
            <a:buChar char="•"/>
          </a:pPr>
          <a:r>
            <a:rPr lang="en-US" sz="1200" b="1" kern="1200" dirty="0"/>
            <a:t>Combine each of the 7 Zillow Data Frames into One Combined Pandas Data Frames ( </a:t>
          </a:r>
          <a:r>
            <a:rPr lang="en-US" sz="1200" b="1" kern="1200" dirty="0" err="1"/>
            <a:t>combined_zip_zhvi_homes_time_series_df</a:t>
          </a:r>
          <a:r>
            <a:rPr lang="en-US" sz="1200" b="1" kern="1200" dirty="0"/>
            <a:t> )</a:t>
          </a:r>
        </a:p>
        <a:p>
          <a:pPr marL="114300" lvl="1" indent="-114300" algn="l" defTabSz="533400">
            <a:lnSpc>
              <a:spcPct val="90000"/>
            </a:lnSpc>
            <a:spcBef>
              <a:spcPct val="0"/>
            </a:spcBef>
            <a:spcAft>
              <a:spcPct val="15000"/>
            </a:spcAft>
            <a:buChar char="•"/>
          </a:pPr>
          <a:r>
            <a:rPr lang="en-US" sz="1200" b="1" kern="1200" dirty="0"/>
            <a:t>Validate the total number of homes in each of the 7 Zillow Data Frames is same as the total of homes in individual dataset</a:t>
          </a:r>
          <a:endParaRPr lang="en-US" sz="1200" kern="1200" dirty="0"/>
        </a:p>
      </dsp:txBody>
      <dsp:txXfrm rot="-5400000">
        <a:off x="1430054" y="68108"/>
        <a:ext cx="9487349" cy="1198261"/>
      </dsp:txXfrm>
    </dsp:sp>
    <dsp:sp modelId="{C677B8E8-8DBF-4D3A-A96A-CAD5884A0045}">
      <dsp:nvSpPr>
        <dsp:cNvPr id="0" name=""/>
        <dsp:cNvSpPr/>
      </dsp:nvSpPr>
      <dsp:spPr>
        <a:xfrm rot="5400000">
          <a:off x="-306440" y="2162504"/>
          <a:ext cx="2042935" cy="1430054"/>
        </a:xfrm>
        <a:prstGeom prst="chevron">
          <a:avLst/>
        </a:prstGeom>
        <a:solidFill>
          <a:schemeClr val="accent5">
            <a:hueOff val="1048988"/>
            <a:satOff val="24007"/>
            <a:lumOff val="-5196"/>
            <a:alphaOff val="0"/>
          </a:schemeClr>
        </a:solidFill>
        <a:ln w="15875" cap="flat" cmpd="sng" algn="ctr">
          <a:solidFill>
            <a:schemeClr val="accent5">
              <a:hueOff val="1048988"/>
              <a:satOff val="24007"/>
              <a:lumOff val="-519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dirty="0"/>
            <a:t>Output 1</a:t>
          </a:r>
        </a:p>
      </dsp:txBody>
      <dsp:txXfrm rot="-5400000">
        <a:off x="1" y="2571090"/>
        <a:ext cx="1430054" cy="612881"/>
      </dsp:txXfrm>
    </dsp:sp>
    <dsp:sp modelId="{ADCF09AC-EBAC-4778-BF4D-1B6A0FFEB84D}">
      <dsp:nvSpPr>
        <dsp:cNvPr id="0" name=""/>
        <dsp:cNvSpPr/>
      </dsp:nvSpPr>
      <dsp:spPr>
        <a:xfrm rot="5400000">
          <a:off x="5542186" y="-2256067"/>
          <a:ext cx="1327907" cy="9552172"/>
        </a:xfrm>
        <a:prstGeom prst="round2SameRect">
          <a:avLst/>
        </a:prstGeom>
        <a:solidFill>
          <a:schemeClr val="lt1">
            <a:alpha val="90000"/>
            <a:hueOff val="0"/>
            <a:satOff val="0"/>
            <a:lumOff val="0"/>
            <a:alphaOff val="0"/>
          </a:schemeClr>
        </a:solidFill>
        <a:ln w="15875" cap="flat" cmpd="sng" algn="ctr">
          <a:solidFill>
            <a:schemeClr val="accent5">
              <a:hueOff val="1048988"/>
              <a:satOff val="24007"/>
              <a:lumOff val="-5196"/>
              <a:alphaOff val="0"/>
            </a:schemeClr>
          </a:solidFill>
          <a:prstDash val="solid"/>
        </a:ln>
        <a:effectLst/>
      </dsp:spPr>
      <dsp:style>
        <a:lnRef idx="2">
          <a:scrgbClr r="0" g="0" b="0"/>
        </a:lnRef>
        <a:fillRef idx="1">
          <a:scrgbClr r="0" g="0" b="0"/>
        </a:fillRef>
        <a:effectRef idx="0">
          <a:scrgbClr r="0" g="0" b="0"/>
        </a:effectRef>
        <a:fontRef idx="minor"/>
      </dsp:style>
    </dsp:sp>
    <dsp:sp modelId="{5A6A2CFE-3EB0-4355-B902-70E7AD6D230A}">
      <dsp:nvSpPr>
        <dsp:cNvPr id="0" name=""/>
        <dsp:cNvSpPr/>
      </dsp:nvSpPr>
      <dsp:spPr>
        <a:xfrm rot="5400000">
          <a:off x="-306440" y="4015284"/>
          <a:ext cx="2042935" cy="1430054"/>
        </a:xfrm>
        <a:prstGeom prst="chevron">
          <a:avLst/>
        </a:prstGeom>
        <a:solidFill>
          <a:srgbClr val="FFC000"/>
        </a:solidFill>
        <a:ln w="15875" cap="flat" cmpd="sng" algn="ctr">
          <a:solidFill>
            <a:schemeClr val="accent5">
              <a:hueOff val="2097976"/>
              <a:satOff val="48015"/>
              <a:lumOff val="-1039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dirty="0"/>
            <a:t>Output 2</a:t>
          </a:r>
        </a:p>
      </dsp:txBody>
      <dsp:txXfrm rot="-5400000">
        <a:off x="1" y="4423870"/>
        <a:ext cx="1430054" cy="612881"/>
      </dsp:txXfrm>
    </dsp:sp>
    <dsp:sp modelId="{99952AB4-2AB5-43CE-B0B7-D7102D6FBD7C}">
      <dsp:nvSpPr>
        <dsp:cNvPr id="0" name=""/>
        <dsp:cNvSpPr/>
      </dsp:nvSpPr>
      <dsp:spPr>
        <a:xfrm rot="5400000">
          <a:off x="5542186" y="-403288"/>
          <a:ext cx="1327907" cy="9552172"/>
        </a:xfrm>
        <a:prstGeom prst="round2SameRect">
          <a:avLst/>
        </a:prstGeom>
        <a:solidFill>
          <a:schemeClr val="lt1">
            <a:alpha val="90000"/>
            <a:hueOff val="0"/>
            <a:satOff val="0"/>
            <a:lumOff val="0"/>
            <a:alphaOff val="0"/>
          </a:schemeClr>
        </a:solidFill>
        <a:ln w="15875" cap="flat" cmpd="sng" algn="ctr">
          <a:solidFill>
            <a:schemeClr val="accent5">
              <a:hueOff val="2097976"/>
              <a:satOff val="48015"/>
              <a:lumOff val="-10393"/>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905BD8-CC72-40AD-80B7-EB002678A56D}">
      <dsp:nvSpPr>
        <dsp:cNvPr id="0" name=""/>
        <dsp:cNvSpPr/>
      </dsp:nvSpPr>
      <dsp:spPr>
        <a:xfrm rot="5400000">
          <a:off x="-306310" y="309674"/>
          <a:ext cx="2042067" cy="1429446"/>
        </a:xfrm>
        <a:prstGeom prst="chevron">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Transform</a:t>
          </a:r>
        </a:p>
      </dsp:txBody>
      <dsp:txXfrm rot="-5400000">
        <a:off x="1" y="718086"/>
        <a:ext cx="1429446" cy="612621"/>
      </dsp:txXfrm>
    </dsp:sp>
    <dsp:sp modelId="{5A5C99AE-AA2A-401F-BEB8-ABED5CEAB914}">
      <dsp:nvSpPr>
        <dsp:cNvPr id="0" name=""/>
        <dsp:cNvSpPr/>
      </dsp:nvSpPr>
      <dsp:spPr>
        <a:xfrm rot="5400000">
          <a:off x="5699497" y="-4266685"/>
          <a:ext cx="1327343" cy="9867444"/>
        </a:xfrm>
        <a:prstGeom prst="round2SameRect">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b="1" kern="1200" dirty="0"/>
            <a:t>Clean Combined Data Frame: Drop columns Region ID, Sizerank, StateName</a:t>
          </a:r>
          <a:endParaRPr lang="en-US" sz="1300" kern="1200" dirty="0"/>
        </a:p>
        <a:p>
          <a:pPr marL="114300" lvl="1" indent="-114300" algn="l" defTabSz="577850">
            <a:lnSpc>
              <a:spcPct val="90000"/>
            </a:lnSpc>
            <a:spcBef>
              <a:spcPct val="0"/>
            </a:spcBef>
            <a:spcAft>
              <a:spcPct val="15000"/>
            </a:spcAft>
            <a:buChar char="•"/>
          </a:pPr>
          <a:r>
            <a:rPr lang="en-US" sz="1300" b="1" kern="1200" dirty="0"/>
            <a:t>Rename columns: </a:t>
          </a:r>
          <a:r>
            <a:rPr lang="en-US" sz="1300" b="1" kern="1200" dirty="0" err="1"/>
            <a:t>RegionName</a:t>
          </a:r>
          <a:r>
            <a:rPr lang="en-US" sz="1300" b="1" kern="1200" dirty="0"/>
            <a:t> to </a:t>
          </a:r>
          <a:r>
            <a:rPr lang="en-US" sz="1300" b="1" kern="1200" dirty="0" err="1"/>
            <a:t>ZipCode</a:t>
          </a:r>
          <a:endParaRPr lang="en-US" sz="1300" b="1" kern="1200" dirty="0"/>
        </a:p>
        <a:p>
          <a:pPr marL="114300" lvl="1" indent="-114300" algn="l" defTabSz="577850">
            <a:lnSpc>
              <a:spcPct val="90000"/>
            </a:lnSpc>
            <a:spcBef>
              <a:spcPct val="0"/>
            </a:spcBef>
            <a:spcAft>
              <a:spcPct val="15000"/>
            </a:spcAft>
            <a:buChar char="•"/>
          </a:pPr>
          <a:r>
            <a:rPr lang="en-US" sz="1300" b="1" kern="1200" dirty="0"/>
            <a:t>Clean </a:t>
          </a:r>
          <a:r>
            <a:rPr lang="en-US" sz="1300" b="1" kern="1200" dirty="0" err="1"/>
            <a:t>NaN</a:t>
          </a:r>
          <a:r>
            <a:rPr lang="en-US" sz="1300" b="1" kern="1200" dirty="0"/>
            <a:t> Values by replacing </a:t>
          </a:r>
          <a:r>
            <a:rPr lang="en-US" sz="1300" b="1" kern="1200" dirty="0" err="1"/>
            <a:t>NaN</a:t>
          </a:r>
          <a:r>
            <a:rPr lang="en-US" sz="1300" b="1" kern="1200" dirty="0"/>
            <a:t> with '</a:t>
          </a:r>
          <a:r>
            <a:rPr lang="en-US" sz="1300" b="1" kern="1200" dirty="0" err="1"/>
            <a:t>na</a:t>
          </a:r>
          <a:r>
            <a:rPr lang="en-US" sz="1300" b="1" kern="1200" dirty="0"/>
            <a:t>'</a:t>
          </a:r>
        </a:p>
        <a:p>
          <a:pPr marL="114300" lvl="1" indent="-114300" algn="l" defTabSz="577850">
            <a:lnSpc>
              <a:spcPct val="90000"/>
            </a:lnSpc>
            <a:spcBef>
              <a:spcPct val="0"/>
            </a:spcBef>
            <a:spcAft>
              <a:spcPct val="15000"/>
            </a:spcAft>
            <a:buChar char="•"/>
          </a:pPr>
          <a:r>
            <a:rPr lang="en-US" sz="1300" b="1" kern="1200"/>
            <a:t>Add Price Trend Flag</a:t>
          </a:r>
          <a:endParaRPr lang="en-US" sz="1300" b="1" kern="1200" dirty="0"/>
        </a:p>
        <a:p>
          <a:pPr marL="114300" lvl="1" indent="-114300" algn="l" defTabSz="577850">
            <a:lnSpc>
              <a:spcPct val="90000"/>
            </a:lnSpc>
            <a:spcBef>
              <a:spcPct val="0"/>
            </a:spcBef>
            <a:spcAft>
              <a:spcPct val="15000"/>
            </a:spcAft>
            <a:buChar char="•"/>
          </a:pPr>
          <a:r>
            <a:rPr lang="en-US" sz="1300" b="1" kern="1200" dirty="0"/>
            <a:t>Validate the total number of homes in each of the 7 Zillow Data Frames is same as the total of homes in individual dataset</a:t>
          </a:r>
          <a:endParaRPr lang="en-US" sz="1300" kern="1200" dirty="0"/>
        </a:p>
      </dsp:txBody>
      <dsp:txXfrm rot="-5400000">
        <a:off x="1429447" y="68161"/>
        <a:ext cx="9802648" cy="1197751"/>
      </dsp:txXfrm>
    </dsp:sp>
    <dsp:sp modelId="{C677B8E8-8DBF-4D3A-A96A-CAD5884A0045}">
      <dsp:nvSpPr>
        <dsp:cNvPr id="0" name=""/>
        <dsp:cNvSpPr/>
      </dsp:nvSpPr>
      <dsp:spPr>
        <a:xfrm rot="5400000">
          <a:off x="-306310" y="2161585"/>
          <a:ext cx="2042067" cy="1429446"/>
        </a:xfrm>
        <a:prstGeom prst="chevron">
          <a:avLst/>
        </a:prstGeom>
        <a:solidFill>
          <a:schemeClr val="accent5">
            <a:hueOff val="1048988"/>
            <a:satOff val="24007"/>
            <a:lumOff val="-5196"/>
            <a:alphaOff val="0"/>
          </a:schemeClr>
        </a:solidFill>
        <a:ln w="15875" cap="flat" cmpd="sng" algn="ctr">
          <a:solidFill>
            <a:schemeClr val="accent5">
              <a:hueOff val="1048988"/>
              <a:satOff val="24007"/>
              <a:lumOff val="-519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Output 1</a:t>
          </a:r>
        </a:p>
      </dsp:txBody>
      <dsp:txXfrm rot="-5400000">
        <a:off x="1" y="2569997"/>
        <a:ext cx="1429446" cy="612621"/>
      </dsp:txXfrm>
    </dsp:sp>
    <dsp:sp modelId="{ADCF09AC-EBAC-4778-BF4D-1B6A0FFEB84D}">
      <dsp:nvSpPr>
        <dsp:cNvPr id="0" name=""/>
        <dsp:cNvSpPr/>
      </dsp:nvSpPr>
      <dsp:spPr>
        <a:xfrm rot="5400000">
          <a:off x="5699497" y="-2435428"/>
          <a:ext cx="1327343" cy="9867444"/>
        </a:xfrm>
        <a:prstGeom prst="round2SameRect">
          <a:avLst/>
        </a:prstGeom>
        <a:solidFill>
          <a:schemeClr val="lt1">
            <a:alpha val="90000"/>
            <a:hueOff val="0"/>
            <a:satOff val="0"/>
            <a:lumOff val="0"/>
            <a:alphaOff val="0"/>
          </a:schemeClr>
        </a:solidFill>
        <a:ln w="15875" cap="flat" cmpd="sng" algn="ctr">
          <a:solidFill>
            <a:schemeClr val="accent5">
              <a:hueOff val="1048988"/>
              <a:satOff val="24007"/>
              <a:lumOff val="-519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endParaRPr lang="en-US" sz="1300" b="1" kern="1200" dirty="0"/>
        </a:p>
        <a:p>
          <a:pPr marL="114300" lvl="1" indent="-114300" algn="l" defTabSz="577850">
            <a:lnSpc>
              <a:spcPct val="90000"/>
            </a:lnSpc>
            <a:spcBef>
              <a:spcPct val="0"/>
            </a:spcBef>
            <a:spcAft>
              <a:spcPct val="15000"/>
            </a:spcAft>
            <a:buChar char="•"/>
          </a:pPr>
          <a:endParaRPr lang="en-US" sz="1300" kern="1200" dirty="0"/>
        </a:p>
      </dsp:txBody>
      <dsp:txXfrm rot="-5400000">
        <a:off x="1429447" y="1899418"/>
        <a:ext cx="9802648" cy="1197751"/>
      </dsp:txXfrm>
    </dsp:sp>
    <dsp:sp modelId="{5A6A2CFE-3EB0-4355-B902-70E7AD6D230A}">
      <dsp:nvSpPr>
        <dsp:cNvPr id="0" name=""/>
        <dsp:cNvSpPr/>
      </dsp:nvSpPr>
      <dsp:spPr>
        <a:xfrm rot="5400000">
          <a:off x="-306310" y="4013496"/>
          <a:ext cx="2042067" cy="1429446"/>
        </a:xfrm>
        <a:prstGeom prst="chevron">
          <a:avLst/>
        </a:prstGeom>
        <a:solidFill>
          <a:srgbClr val="FFC000"/>
        </a:solidFill>
        <a:ln w="15875" cap="flat" cmpd="sng" algn="ctr">
          <a:solidFill>
            <a:schemeClr val="accent5">
              <a:hueOff val="2097976"/>
              <a:satOff val="48015"/>
              <a:lumOff val="-1039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Output 2</a:t>
          </a:r>
        </a:p>
      </dsp:txBody>
      <dsp:txXfrm rot="-5400000">
        <a:off x="1" y="4421908"/>
        <a:ext cx="1429446" cy="612621"/>
      </dsp:txXfrm>
    </dsp:sp>
    <dsp:sp modelId="{99952AB4-2AB5-43CE-B0B7-D7102D6FBD7C}">
      <dsp:nvSpPr>
        <dsp:cNvPr id="0" name=""/>
        <dsp:cNvSpPr/>
      </dsp:nvSpPr>
      <dsp:spPr>
        <a:xfrm rot="5400000">
          <a:off x="5699497" y="-562863"/>
          <a:ext cx="1327343" cy="9867444"/>
        </a:xfrm>
        <a:prstGeom prst="round2SameRect">
          <a:avLst/>
        </a:prstGeom>
        <a:solidFill>
          <a:schemeClr val="lt1">
            <a:alpha val="90000"/>
            <a:hueOff val="0"/>
            <a:satOff val="0"/>
            <a:lumOff val="0"/>
            <a:alphaOff val="0"/>
          </a:schemeClr>
        </a:solidFill>
        <a:ln w="15875" cap="flat" cmpd="sng" algn="ctr">
          <a:solidFill>
            <a:schemeClr val="accent5">
              <a:hueOff val="2097976"/>
              <a:satOff val="48015"/>
              <a:lumOff val="-10393"/>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905BD8-CC72-40AD-80B7-EB002678A56D}">
      <dsp:nvSpPr>
        <dsp:cNvPr id="0" name=""/>
        <dsp:cNvSpPr/>
      </dsp:nvSpPr>
      <dsp:spPr>
        <a:xfrm rot="5400000">
          <a:off x="-378792" y="433706"/>
          <a:ext cx="2782090" cy="1947463"/>
        </a:xfrm>
        <a:prstGeom prst="chevron">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1778000">
            <a:lnSpc>
              <a:spcPct val="90000"/>
            </a:lnSpc>
            <a:spcBef>
              <a:spcPct val="0"/>
            </a:spcBef>
            <a:spcAft>
              <a:spcPct val="35000"/>
            </a:spcAft>
            <a:buNone/>
          </a:pPr>
          <a:r>
            <a:rPr lang="en-US" sz="4000" kern="1200" dirty="0"/>
            <a:t>Load</a:t>
          </a:r>
        </a:p>
      </dsp:txBody>
      <dsp:txXfrm rot="-5400000">
        <a:off x="38522" y="990125"/>
        <a:ext cx="1947463" cy="834627"/>
      </dsp:txXfrm>
    </dsp:sp>
    <dsp:sp modelId="{5A5C99AE-AA2A-401F-BEB8-ABED5CEAB914}">
      <dsp:nvSpPr>
        <dsp:cNvPr id="0" name=""/>
        <dsp:cNvSpPr/>
      </dsp:nvSpPr>
      <dsp:spPr>
        <a:xfrm rot="5400000">
          <a:off x="5501454" y="-3552372"/>
          <a:ext cx="1808358" cy="8916341"/>
        </a:xfrm>
        <a:prstGeom prst="round2SameRect">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b="1" i="0" kern="1200" dirty="0"/>
            <a:t>Connect to local database</a:t>
          </a:r>
          <a:endParaRPr lang="en-US" sz="1400" kern="1200" dirty="0"/>
        </a:p>
        <a:p>
          <a:pPr marL="114300" lvl="1" indent="-114300" algn="l" defTabSz="622300">
            <a:lnSpc>
              <a:spcPct val="90000"/>
            </a:lnSpc>
            <a:spcBef>
              <a:spcPct val="0"/>
            </a:spcBef>
            <a:spcAft>
              <a:spcPct val="15000"/>
            </a:spcAft>
            <a:buChar char="•"/>
          </a:pPr>
          <a:r>
            <a:rPr lang="en-US" sz="1400" b="1" kern="1200" dirty="0"/>
            <a:t>Define </a:t>
          </a:r>
          <a:r>
            <a:rPr lang="en-US" sz="1400" b="1" kern="1200" dirty="0" err="1"/>
            <a:t>data_etl_db</a:t>
          </a:r>
          <a:r>
            <a:rPr lang="en-US" sz="1400" b="1" kern="1200" dirty="0"/>
            <a:t> database and homes collection</a:t>
          </a:r>
        </a:p>
        <a:p>
          <a:pPr marL="114300" lvl="1" indent="-114300" algn="l" defTabSz="622300">
            <a:lnSpc>
              <a:spcPct val="90000"/>
            </a:lnSpc>
            <a:spcBef>
              <a:spcPct val="0"/>
            </a:spcBef>
            <a:spcAft>
              <a:spcPct val="15000"/>
            </a:spcAft>
            <a:buChar char="•"/>
          </a:pPr>
          <a:r>
            <a:rPr lang="en-US" sz="1400" b="1" kern="1200" dirty="0"/>
            <a:t>Delete all existing records from homes collection</a:t>
          </a:r>
        </a:p>
        <a:p>
          <a:pPr marL="114300" lvl="1" indent="-114300" algn="l" defTabSz="622300">
            <a:lnSpc>
              <a:spcPct val="90000"/>
            </a:lnSpc>
            <a:spcBef>
              <a:spcPct val="0"/>
            </a:spcBef>
            <a:spcAft>
              <a:spcPct val="15000"/>
            </a:spcAft>
            <a:buChar char="•"/>
          </a:pPr>
          <a:r>
            <a:rPr lang="en-US" sz="1400" b="1" kern="1200" dirty="0"/>
            <a:t>Convert the Combined Zillow Pandas Data Frames ( </a:t>
          </a:r>
          <a:r>
            <a:rPr lang="en-US" sz="1400" b="1" kern="1200" dirty="0" err="1"/>
            <a:t>combined_zip_zhvi_homes_time_series_df</a:t>
          </a:r>
          <a:r>
            <a:rPr lang="en-US" sz="1400" b="1" kern="1200" dirty="0"/>
            <a:t> ) to a dictionary ( </a:t>
          </a:r>
          <a:r>
            <a:rPr lang="en-US" sz="1400" b="1" kern="1200" dirty="0" err="1"/>
            <a:t>combined_zip_zhvi_homes_time_series_dict</a:t>
          </a:r>
          <a:r>
            <a:rPr lang="en-US" sz="1400" b="1" kern="1200" dirty="0"/>
            <a:t> )</a:t>
          </a:r>
        </a:p>
        <a:p>
          <a:pPr marL="114300" lvl="1" indent="-114300" algn="l" defTabSz="622300">
            <a:lnSpc>
              <a:spcPct val="90000"/>
            </a:lnSpc>
            <a:spcBef>
              <a:spcPct val="0"/>
            </a:spcBef>
            <a:spcAft>
              <a:spcPct val="15000"/>
            </a:spcAft>
            <a:buChar char="•"/>
          </a:pPr>
          <a:r>
            <a:rPr lang="en-US" sz="1400" b="1" kern="1200" dirty="0"/>
            <a:t>Load the combined dictionary into Mongo DB using </a:t>
          </a:r>
          <a:r>
            <a:rPr lang="en-US" sz="1400" b="1" kern="1200" dirty="0" err="1"/>
            <a:t>insert_many</a:t>
          </a:r>
          <a:r>
            <a:rPr lang="en-US" sz="1400" b="1" kern="1200" dirty="0"/>
            <a:t>()</a:t>
          </a:r>
        </a:p>
        <a:p>
          <a:pPr marL="114300" lvl="1" indent="-114300" algn="l" defTabSz="622300">
            <a:lnSpc>
              <a:spcPct val="90000"/>
            </a:lnSpc>
            <a:spcBef>
              <a:spcPct val="0"/>
            </a:spcBef>
            <a:spcAft>
              <a:spcPct val="15000"/>
            </a:spcAft>
            <a:buChar char="•"/>
          </a:pPr>
          <a:r>
            <a:rPr lang="en-US" sz="1400" b="1" kern="1200" dirty="0"/>
            <a:t>Validate the total number of homes in each Combined Zillow with the data count in Mongo DB</a:t>
          </a:r>
          <a:endParaRPr lang="en-US" sz="1400" kern="1200" dirty="0"/>
        </a:p>
      </dsp:txBody>
      <dsp:txXfrm rot="-5400000">
        <a:off x="1947463" y="89896"/>
        <a:ext cx="8828064" cy="1631804"/>
      </dsp:txXfrm>
    </dsp:sp>
    <dsp:sp modelId="{C677B8E8-8DBF-4D3A-A96A-CAD5884A0045}">
      <dsp:nvSpPr>
        <dsp:cNvPr id="0" name=""/>
        <dsp:cNvSpPr/>
      </dsp:nvSpPr>
      <dsp:spPr>
        <a:xfrm rot="5400000">
          <a:off x="-417313" y="2919058"/>
          <a:ext cx="2782090" cy="1947463"/>
        </a:xfrm>
        <a:prstGeom prst="chevron">
          <a:avLst/>
        </a:prstGeom>
        <a:solidFill>
          <a:srgbClr val="FFC000"/>
        </a:solidFill>
        <a:ln w="15875" cap="flat" cmpd="sng" algn="ctr">
          <a:solidFill>
            <a:schemeClr val="accent5">
              <a:hueOff val="2097976"/>
              <a:satOff val="48015"/>
              <a:lumOff val="-1039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1778000">
            <a:lnSpc>
              <a:spcPct val="90000"/>
            </a:lnSpc>
            <a:spcBef>
              <a:spcPct val="0"/>
            </a:spcBef>
            <a:spcAft>
              <a:spcPct val="35000"/>
            </a:spcAft>
            <a:buNone/>
          </a:pPr>
          <a:r>
            <a:rPr lang="en-US" sz="4000" kern="1200" dirty="0"/>
            <a:t>Outpu</a:t>
          </a:r>
          <a:r>
            <a:rPr lang="en-US" sz="4400" kern="1200" dirty="0"/>
            <a:t>t</a:t>
          </a:r>
        </a:p>
      </dsp:txBody>
      <dsp:txXfrm rot="-5400000">
        <a:off x="1" y="3475477"/>
        <a:ext cx="1947463" cy="834627"/>
      </dsp:txXfrm>
    </dsp:sp>
    <dsp:sp modelId="{ADCF09AC-EBAC-4778-BF4D-1B6A0FFEB84D}">
      <dsp:nvSpPr>
        <dsp:cNvPr id="0" name=""/>
        <dsp:cNvSpPr/>
      </dsp:nvSpPr>
      <dsp:spPr>
        <a:xfrm rot="5400000">
          <a:off x="5501454" y="-1080384"/>
          <a:ext cx="1808358" cy="8916341"/>
        </a:xfrm>
        <a:prstGeom prst="round2SameRect">
          <a:avLst/>
        </a:prstGeom>
        <a:solidFill>
          <a:schemeClr val="lt1">
            <a:alpha val="90000"/>
            <a:hueOff val="0"/>
            <a:satOff val="0"/>
            <a:lumOff val="0"/>
            <a:alphaOff val="0"/>
          </a:schemeClr>
        </a:solidFill>
        <a:ln w="15875" cap="flat" cmpd="sng" algn="ctr">
          <a:solidFill>
            <a:schemeClr val="accent5">
              <a:hueOff val="2097976"/>
              <a:satOff val="48015"/>
              <a:lumOff val="-1039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b="1" kern="1200" dirty="0"/>
            <a:t>Validate the </a:t>
          </a:r>
          <a:r>
            <a:rPr lang="en-US" sz="1400" b="1" kern="1200" dirty="0" err="1"/>
            <a:t>pymongo</a:t>
          </a:r>
          <a:r>
            <a:rPr lang="en-US" sz="1400" b="1" kern="1200" dirty="0"/>
            <a:t> results object was created in jupyter notebook</a:t>
          </a:r>
        </a:p>
        <a:p>
          <a:pPr marL="114300" lvl="1" indent="-114300" algn="l" defTabSz="622300">
            <a:lnSpc>
              <a:spcPct val="90000"/>
            </a:lnSpc>
            <a:spcBef>
              <a:spcPct val="0"/>
            </a:spcBef>
            <a:spcAft>
              <a:spcPct val="15000"/>
            </a:spcAft>
            <a:buChar char="•"/>
          </a:pPr>
          <a:endParaRPr lang="en-US" sz="1400" b="1" kern="1200" dirty="0"/>
        </a:p>
        <a:p>
          <a:pPr marL="114300" lvl="1" indent="-114300" algn="l" defTabSz="622300">
            <a:lnSpc>
              <a:spcPct val="90000"/>
            </a:lnSpc>
            <a:spcBef>
              <a:spcPct val="0"/>
            </a:spcBef>
            <a:spcAft>
              <a:spcPct val="15000"/>
            </a:spcAft>
            <a:buChar char="•"/>
          </a:pPr>
          <a:endParaRPr lang="en-US" sz="1400" b="1" kern="1200" dirty="0"/>
        </a:p>
        <a:p>
          <a:pPr marL="114300" lvl="1" indent="-114300" algn="l" defTabSz="622300">
            <a:lnSpc>
              <a:spcPct val="90000"/>
            </a:lnSpc>
            <a:spcBef>
              <a:spcPct val="0"/>
            </a:spcBef>
            <a:spcAft>
              <a:spcPct val="15000"/>
            </a:spcAft>
            <a:buChar char="•"/>
          </a:pPr>
          <a:endParaRPr lang="en-US" sz="1400" b="1" kern="1200" dirty="0"/>
        </a:p>
        <a:p>
          <a:pPr marL="114300" lvl="1" indent="-114300" algn="l" defTabSz="622300">
            <a:lnSpc>
              <a:spcPct val="90000"/>
            </a:lnSpc>
            <a:spcBef>
              <a:spcPct val="0"/>
            </a:spcBef>
            <a:spcAft>
              <a:spcPct val="15000"/>
            </a:spcAft>
            <a:buChar char="•"/>
          </a:pPr>
          <a:endParaRPr lang="en-US" sz="1400" b="1" kern="1200" dirty="0"/>
        </a:p>
        <a:p>
          <a:pPr marL="114300" lvl="1" indent="-114300" algn="l" defTabSz="622300">
            <a:lnSpc>
              <a:spcPct val="90000"/>
            </a:lnSpc>
            <a:spcBef>
              <a:spcPct val="0"/>
            </a:spcBef>
            <a:spcAft>
              <a:spcPct val="15000"/>
            </a:spcAft>
            <a:buChar char="•"/>
          </a:pPr>
          <a:endParaRPr lang="en-US" sz="1400" b="1" kern="1200" dirty="0"/>
        </a:p>
      </dsp:txBody>
      <dsp:txXfrm rot="-5400000">
        <a:off x="1947463" y="2561884"/>
        <a:ext cx="8828064" cy="163180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905BD8-CC72-40AD-80B7-EB002678A56D}">
      <dsp:nvSpPr>
        <dsp:cNvPr id="0" name=""/>
        <dsp:cNvSpPr/>
      </dsp:nvSpPr>
      <dsp:spPr>
        <a:xfrm rot="5400000">
          <a:off x="-451862" y="457175"/>
          <a:ext cx="3012416" cy="2108691"/>
        </a:xfrm>
        <a:prstGeom prst="chevron">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115" tIns="31115" rIns="31115" bIns="31115" numCol="1" spcCol="1270" anchor="ctr" anchorCtr="0">
          <a:noAutofit/>
        </a:bodyPr>
        <a:lstStyle/>
        <a:p>
          <a:pPr marL="0" lvl="0" indent="0" algn="ctr" defTabSz="2178050">
            <a:lnSpc>
              <a:spcPct val="90000"/>
            </a:lnSpc>
            <a:spcBef>
              <a:spcPct val="0"/>
            </a:spcBef>
            <a:spcAft>
              <a:spcPct val="35000"/>
            </a:spcAft>
            <a:buNone/>
          </a:pPr>
          <a:r>
            <a:rPr lang="en-US" sz="4900" kern="1200" dirty="0"/>
            <a:t>Extract</a:t>
          </a:r>
        </a:p>
      </dsp:txBody>
      <dsp:txXfrm rot="-5400000">
        <a:off x="1" y="1059659"/>
        <a:ext cx="2108691" cy="903725"/>
      </dsp:txXfrm>
    </dsp:sp>
    <dsp:sp modelId="{5A5C99AE-AA2A-401F-BEB8-ABED5CEAB914}">
      <dsp:nvSpPr>
        <dsp:cNvPr id="0" name=""/>
        <dsp:cNvSpPr/>
      </dsp:nvSpPr>
      <dsp:spPr>
        <a:xfrm rot="5400000">
          <a:off x="5566423" y="-3452419"/>
          <a:ext cx="1958070" cy="8873535"/>
        </a:xfrm>
        <a:prstGeom prst="round2SameRect">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b="1" i="0" kern="1200" dirty="0"/>
            <a:t>Create a yelp Fusion API instance and import the API key</a:t>
          </a:r>
          <a:endParaRPr lang="en-US" sz="2100" kern="1200" dirty="0"/>
        </a:p>
        <a:p>
          <a:pPr marL="228600" lvl="1" indent="-228600" algn="l" defTabSz="933450">
            <a:lnSpc>
              <a:spcPct val="90000"/>
            </a:lnSpc>
            <a:spcBef>
              <a:spcPct val="0"/>
            </a:spcBef>
            <a:spcAft>
              <a:spcPct val="15000"/>
            </a:spcAft>
            <a:buChar char="•"/>
          </a:pPr>
          <a:r>
            <a:rPr lang="en-US" sz="2100" b="1" kern="1200" dirty="0"/>
            <a:t>Fill in parameters for term, location, search_limit and category</a:t>
          </a:r>
        </a:p>
        <a:p>
          <a:pPr marL="228600" lvl="1" indent="-228600" algn="l" defTabSz="933450">
            <a:lnSpc>
              <a:spcPct val="90000"/>
            </a:lnSpc>
            <a:spcBef>
              <a:spcPct val="0"/>
            </a:spcBef>
            <a:spcAft>
              <a:spcPct val="15000"/>
            </a:spcAft>
            <a:buChar char="•"/>
          </a:pPr>
          <a:r>
            <a:rPr lang="en-US" sz="2100" b="1" kern="1200" dirty="0"/>
            <a:t>Validate python dict object is created in jupyter notebook, and pretty print output of response object and check total number of results returned.</a:t>
          </a:r>
        </a:p>
      </dsp:txBody>
      <dsp:txXfrm rot="-5400000">
        <a:off x="2108691" y="100898"/>
        <a:ext cx="8777950" cy="1766900"/>
      </dsp:txXfrm>
    </dsp:sp>
    <dsp:sp modelId="{C677B8E8-8DBF-4D3A-A96A-CAD5884A0045}">
      <dsp:nvSpPr>
        <dsp:cNvPr id="0" name=""/>
        <dsp:cNvSpPr/>
      </dsp:nvSpPr>
      <dsp:spPr>
        <a:xfrm rot="5400000">
          <a:off x="-451862" y="3189196"/>
          <a:ext cx="3012416" cy="2108691"/>
        </a:xfrm>
        <a:prstGeom prst="chevron">
          <a:avLst/>
        </a:prstGeom>
        <a:solidFill>
          <a:srgbClr val="FFC000"/>
        </a:solidFill>
        <a:ln w="15875" cap="flat" cmpd="sng" algn="ctr">
          <a:solidFill>
            <a:schemeClr val="accent5">
              <a:hueOff val="2097976"/>
              <a:satOff val="48015"/>
              <a:lumOff val="-1039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115" tIns="31115" rIns="31115" bIns="31115" numCol="1" spcCol="1270" anchor="ctr" anchorCtr="0">
          <a:noAutofit/>
        </a:bodyPr>
        <a:lstStyle/>
        <a:p>
          <a:pPr marL="0" lvl="0" indent="0" algn="ctr" defTabSz="2178050">
            <a:lnSpc>
              <a:spcPct val="90000"/>
            </a:lnSpc>
            <a:spcBef>
              <a:spcPct val="0"/>
            </a:spcBef>
            <a:spcAft>
              <a:spcPct val="35000"/>
            </a:spcAft>
            <a:buNone/>
          </a:pPr>
          <a:r>
            <a:rPr lang="en-US" sz="4900" kern="1200"/>
            <a:t>Output</a:t>
          </a:r>
          <a:endParaRPr lang="en-US" sz="4900" kern="1200" dirty="0"/>
        </a:p>
      </dsp:txBody>
      <dsp:txXfrm rot="-5400000">
        <a:off x="1" y="3791680"/>
        <a:ext cx="2108691" cy="903725"/>
      </dsp:txXfrm>
    </dsp:sp>
    <dsp:sp modelId="{ADCF09AC-EBAC-4778-BF4D-1B6A0FFEB84D}">
      <dsp:nvSpPr>
        <dsp:cNvPr id="0" name=""/>
        <dsp:cNvSpPr/>
      </dsp:nvSpPr>
      <dsp:spPr>
        <a:xfrm rot="5400000">
          <a:off x="5566423" y="-720397"/>
          <a:ext cx="1958070" cy="8873535"/>
        </a:xfrm>
        <a:prstGeom prst="round2SameRect">
          <a:avLst/>
        </a:prstGeom>
        <a:solidFill>
          <a:schemeClr val="lt1">
            <a:alpha val="90000"/>
            <a:hueOff val="0"/>
            <a:satOff val="0"/>
            <a:lumOff val="0"/>
            <a:alphaOff val="0"/>
          </a:schemeClr>
        </a:solidFill>
        <a:ln w="15875" cap="flat" cmpd="sng" algn="ctr">
          <a:solidFill>
            <a:schemeClr val="accent5">
              <a:hueOff val="2097976"/>
              <a:satOff val="48015"/>
              <a:lumOff val="-10393"/>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905BD8-CC72-40AD-80B7-EB002678A56D}">
      <dsp:nvSpPr>
        <dsp:cNvPr id="0" name=""/>
        <dsp:cNvSpPr/>
      </dsp:nvSpPr>
      <dsp:spPr>
        <a:xfrm rot="5400000">
          <a:off x="-306310" y="309674"/>
          <a:ext cx="2042067" cy="1429446"/>
        </a:xfrm>
        <a:prstGeom prst="chevron">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Transform</a:t>
          </a:r>
        </a:p>
      </dsp:txBody>
      <dsp:txXfrm rot="-5400000">
        <a:off x="1" y="718086"/>
        <a:ext cx="1429446" cy="612621"/>
      </dsp:txXfrm>
    </dsp:sp>
    <dsp:sp modelId="{5A5C99AE-AA2A-401F-BEB8-ABED5CEAB914}">
      <dsp:nvSpPr>
        <dsp:cNvPr id="0" name=""/>
        <dsp:cNvSpPr/>
      </dsp:nvSpPr>
      <dsp:spPr>
        <a:xfrm rot="5400000">
          <a:off x="5699497" y="-4266685"/>
          <a:ext cx="1327343" cy="9867444"/>
        </a:xfrm>
        <a:prstGeom prst="round2SameRect">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b="1" kern="1200" dirty="0"/>
            <a:t>Check key of response dictionary ( </a:t>
          </a:r>
          <a:r>
            <a:rPr lang="en-US" sz="1500" b="1" kern="1200" dirty="0" err="1"/>
            <a:t>dict_keys</a:t>
          </a:r>
          <a:r>
            <a:rPr lang="en-US" sz="1500" b="1" kern="1200" dirty="0"/>
            <a:t>(['businesses', 'total', 'region’]) )</a:t>
          </a:r>
          <a:endParaRPr lang="en-US" sz="1500" kern="1200" dirty="0"/>
        </a:p>
        <a:p>
          <a:pPr marL="114300" lvl="1" indent="-114300" algn="l" defTabSz="666750">
            <a:lnSpc>
              <a:spcPct val="90000"/>
            </a:lnSpc>
            <a:spcBef>
              <a:spcPct val="0"/>
            </a:spcBef>
            <a:spcAft>
              <a:spcPct val="15000"/>
            </a:spcAft>
            <a:buChar char="•"/>
          </a:pPr>
          <a:r>
            <a:rPr lang="en-US" sz="1500" b="1" kern="1200" dirty="0"/>
            <a:t>Set list of keys as column names</a:t>
          </a:r>
        </a:p>
        <a:p>
          <a:pPr marL="114300" lvl="1" indent="-114300" algn="l" defTabSz="666750">
            <a:lnSpc>
              <a:spcPct val="90000"/>
            </a:lnSpc>
            <a:spcBef>
              <a:spcPct val="0"/>
            </a:spcBef>
            <a:spcAft>
              <a:spcPct val="15000"/>
            </a:spcAft>
            <a:buChar char="•"/>
          </a:pPr>
          <a:r>
            <a:rPr lang="en-US" sz="1500" b="1" kern="1200" dirty="0"/>
            <a:t>Create a Data Frame and loop through each businesses in the response and append to the </a:t>
          </a:r>
          <a:r>
            <a:rPr lang="en-US" sz="1500" b="1" kern="1200" dirty="0" err="1"/>
            <a:t>dataframe</a:t>
          </a:r>
          <a:endParaRPr lang="en-US" sz="1500" b="1" kern="1200" dirty="0"/>
        </a:p>
        <a:p>
          <a:pPr marL="114300" lvl="1" indent="-114300" algn="l" defTabSz="666750">
            <a:lnSpc>
              <a:spcPct val="90000"/>
            </a:lnSpc>
            <a:spcBef>
              <a:spcPct val="0"/>
            </a:spcBef>
            <a:spcAft>
              <a:spcPct val="15000"/>
            </a:spcAft>
            <a:buChar char="•"/>
          </a:pPr>
          <a:r>
            <a:rPr lang="en-US" sz="1500" b="1" kern="1200" dirty="0"/>
            <a:t>Create new </a:t>
          </a:r>
          <a:r>
            <a:rPr lang="en-US" sz="1500" b="1" kern="1200" dirty="0" err="1"/>
            <a:t>dataframe</a:t>
          </a:r>
          <a:r>
            <a:rPr lang="en-US" sz="1500" b="1" kern="1200" dirty="0"/>
            <a:t> with [id, name, </a:t>
          </a:r>
          <a:r>
            <a:rPr lang="en-US" sz="1500" b="1" kern="1200" dirty="0" err="1"/>
            <a:t>url</a:t>
          </a:r>
          <a:r>
            <a:rPr lang="en-US" sz="1500" b="1" kern="1200" dirty="0"/>
            <a:t>, </a:t>
          </a:r>
          <a:r>
            <a:rPr lang="en-US" sz="1500" b="1" kern="1200" dirty="0" err="1"/>
            <a:t>review_count</a:t>
          </a:r>
          <a:r>
            <a:rPr lang="en-US" sz="1500" b="1" kern="1200" dirty="0"/>
            <a:t>, rating, transactions and price]</a:t>
          </a:r>
        </a:p>
      </dsp:txBody>
      <dsp:txXfrm rot="-5400000">
        <a:off x="1429447" y="68161"/>
        <a:ext cx="9802648" cy="1197751"/>
      </dsp:txXfrm>
    </dsp:sp>
    <dsp:sp modelId="{C677B8E8-8DBF-4D3A-A96A-CAD5884A0045}">
      <dsp:nvSpPr>
        <dsp:cNvPr id="0" name=""/>
        <dsp:cNvSpPr/>
      </dsp:nvSpPr>
      <dsp:spPr>
        <a:xfrm rot="5400000">
          <a:off x="-306310" y="2161585"/>
          <a:ext cx="2042067" cy="1429446"/>
        </a:xfrm>
        <a:prstGeom prst="chevron">
          <a:avLst/>
        </a:prstGeom>
        <a:solidFill>
          <a:schemeClr val="accent5">
            <a:hueOff val="1048988"/>
            <a:satOff val="24007"/>
            <a:lumOff val="-5196"/>
            <a:alphaOff val="0"/>
          </a:schemeClr>
        </a:solidFill>
        <a:ln w="15875" cap="flat" cmpd="sng" algn="ctr">
          <a:solidFill>
            <a:schemeClr val="accent5">
              <a:hueOff val="1048988"/>
              <a:satOff val="24007"/>
              <a:lumOff val="-519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Output 1</a:t>
          </a:r>
        </a:p>
      </dsp:txBody>
      <dsp:txXfrm rot="-5400000">
        <a:off x="1" y="2569997"/>
        <a:ext cx="1429446" cy="612621"/>
      </dsp:txXfrm>
    </dsp:sp>
    <dsp:sp modelId="{ADCF09AC-EBAC-4778-BF4D-1B6A0FFEB84D}">
      <dsp:nvSpPr>
        <dsp:cNvPr id="0" name=""/>
        <dsp:cNvSpPr/>
      </dsp:nvSpPr>
      <dsp:spPr>
        <a:xfrm rot="5400000">
          <a:off x="5699497" y="-2435428"/>
          <a:ext cx="1327343" cy="9867444"/>
        </a:xfrm>
        <a:prstGeom prst="round2SameRect">
          <a:avLst/>
        </a:prstGeom>
        <a:solidFill>
          <a:schemeClr val="lt1">
            <a:alpha val="90000"/>
            <a:hueOff val="0"/>
            <a:satOff val="0"/>
            <a:lumOff val="0"/>
            <a:alphaOff val="0"/>
          </a:schemeClr>
        </a:solidFill>
        <a:ln w="15875" cap="flat" cmpd="sng" algn="ctr">
          <a:solidFill>
            <a:schemeClr val="accent5">
              <a:hueOff val="1048988"/>
              <a:satOff val="24007"/>
              <a:lumOff val="-519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endParaRPr lang="en-US" sz="1500" b="1" kern="1200" dirty="0"/>
        </a:p>
        <a:p>
          <a:pPr marL="114300" lvl="1" indent="-114300" algn="l" defTabSz="666750">
            <a:lnSpc>
              <a:spcPct val="90000"/>
            </a:lnSpc>
            <a:spcBef>
              <a:spcPct val="0"/>
            </a:spcBef>
            <a:spcAft>
              <a:spcPct val="15000"/>
            </a:spcAft>
            <a:buChar char="•"/>
          </a:pPr>
          <a:endParaRPr lang="en-US" sz="1500" kern="1200" dirty="0"/>
        </a:p>
      </dsp:txBody>
      <dsp:txXfrm rot="-5400000">
        <a:off x="1429447" y="1899418"/>
        <a:ext cx="9802648" cy="1197751"/>
      </dsp:txXfrm>
    </dsp:sp>
    <dsp:sp modelId="{5A6A2CFE-3EB0-4355-B902-70E7AD6D230A}">
      <dsp:nvSpPr>
        <dsp:cNvPr id="0" name=""/>
        <dsp:cNvSpPr/>
      </dsp:nvSpPr>
      <dsp:spPr>
        <a:xfrm rot="5400000">
          <a:off x="-306310" y="4013496"/>
          <a:ext cx="2042067" cy="1429446"/>
        </a:xfrm>
        <a:prstGeom prst="chevron">
          <a:avLst/>
        </a:prstGeom>
        <a:solidFill>
          <a:srgbClr val="FFC000"/>
        </a:solidFill>
        <a:ln w="15875" cap="flat" cmpd="sng" algn="ctr">
          <a:solidFill>
            <a:schemeClr val="accent5">
              <a:hueOff val="2097976"/>
              <a:satOff val="48015"/>
              <a:lumOff val="-1039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Output 2</a:t>
          </a:r>
        </a:p>
      </dsp:txBody>
      <dsp:txXfrm rot="-5400000">
        <a:off x="1" y="4421908"/>
        <a:ext cx="1429446" cy="612621"/>
      </dsp:txXfrm>
    </dsp:sp>
    <dsp:sp modelId="{99952AB4-2AB5-43CE-B0B7-D7102D6FBD7C}">
      <dsp:nvSpPr>
        <dsp:cNvPr id="0" name=""/>
        <dsp:cNvSpPr/>
      </dsp:nvSpPr>
      <dsp:spPr>
        <a:xfrm rot="5400000">
          <a:off x="5699497" y="-562863"/>
          <a:ext cx="1327343" cy="9867444"/>
        </a:xfrm>
        <a:prstGeom prst="round2SameRect">
          <a:avLst/>
        </a:prstGeom>
        <a:solidFill>
          <a:schemeClr val="lt1">
            <a:alpha val="90000"/>
            <a:hueOff val="0"/>
            <a:satOff val="0"/>
            <a:lumOff val="0"/>
            <a:alphaOff val="0"/>
          </a:schemeClr>
        </a:solidFill>
        <a:ln w="15875" cap="flat" cmpd="sng" algn="ctr">
          <a:solidFill>
            <a:schemeClr val="accent5">
              <a:hueOff val="2097976"/>
              <a:satOff val="48015"/>
              <a:lumOff val="-10393"/>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905BD8-CC72-40AD-80B7-EB002678A56D}">
      <dsp:nvSpPr>
        <dsp:cNvPr id="0" name=""/>
        <dsp:cNvSpPr/>
      </dsp:nvSpPr>
      <dsp:spPr>
        <a:xfrm rot="5400000">
          <a:off x="-257213" y="293887"/>
          <a:ext cx="1889137" cy="1322396"/>
        </a:xfrm>
        <a:prstGeom prst="chevron">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Load</a:t>
          </a:r>
          <a:endParaRPr lang="en-US" sz="4000" kern="1200" dirty="0"/>
        </a:p>
      </dsp:txBody>
      <dsp:txXfrm rot="-5400000">
        <a:off x="26158" y="671714"/>
        <a:ext cx="1322396" cy="566741"/>
      </dsp:txXfrm>
    </dsp:sp>
    <dsp:sp modelId="{5A5C99AE-AA2A-401F-BEB8-ABED5CEAB914}">
      <dsp:nvSpPr>
        <dsp:cNvPr id="0" name=""/>
        <dsp:cNvSpPr/>
      </dsp:nvSpPr>
      <dsp:spPr>
        <a:xfrm rot="5400000">
          <a:off x="5479130" y="-4156249"/>
          <a:ext cx="1227939" cy="9541408"/>
        </a:xfrm>
        <a:prstGeom prst="round2SameRect">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US" sz="1100" b="1" i="0" kern="1200" dirty="0"/>
            <a:t>Connect to local database</a:t>
          </a:r>
          <a:endParaRPr lang="en-US" sz="1100" kern="1200" dirty="0"/>
        </a:p>
        <a:p>
          <a:pPr marL="57150" lvl="1" indent="-57150" algn="l" defTabSz="488950">
            <a:lnSpc>
              <a:spcPct val="90000"/>
            </a:lnSpc>
            <a:spcBef>
              <a:spcPct val="0"/>
            </a:spcBef>
            <a:spcAft>
              <a:spcPct val="15000"/>
            </a:spcAft>
            <a:buChar char="•"/>
          </a:pPr>
          <a:r>
            <a:rPr lang="en-US" sz="1100" b="1" kern="1200" dirty="0"/>
            <a:t>Define </a:t>
          </a:r>
          <a:r>
            <a:rPr lang="en-US" sz="1100" b="1" kern="1200" dirty="0" err="1"/>
            <a:t>data_etl_db</a:t>
          </a:r>
          <a:r>
            <a:rPr lang="en-US" sz="1100" b="1" kern="1200" dirty="0"/>
            <a:t> database and </a:t>
          </a:r>
          <a:r>
            <a:rPr lang="en-US" sz="1100" b="1" kern="1200" dirty="0" err="1"/>
            <a:t>yelp_api</a:t>
          </a:r>
          <a:r>
            <a:rPr lang="en-US" sz="1100" b="1" kern="1200" dirty="0"/>
            <a:t> collection</a:t>
          </a:r>
        </a:p>
        <a:p>
          <a:pPr marL="57150" lvl="1" indent="-57150" algn="l" defTabSz="488950">
            <a:lnSpc>
              <a:spcPct val="90000"/>
            </a:lnSpc>
            <a:spcBef>
              <a:spcPct val="0"/>
            </a:spcBef>
            <a:spcAft>
              <a:spcPct val="15000"/>
            </a:spcAft>
            <a:buChar char="•"/>
          </a:pPr>
          <a:r>
            <a:rPr lang="en-US" sz="1100" b="1" kern="1200" dirty="0"/>
            <a:t>Delete all existing records from </a:t>
          </a:r>
          <a:r>
            <a:rPr lang="en-US" sz="1100" b="1" kern="1200" dirty="0" err="1"/>
            <a:t>yelp_api</a:t>
          </a:r>
          <a:r>
            <a:rPr lang="en-US" sz="1100" b="1" kern="1200" dirty="0"/>
            <a:t> collection</a:t>
          </a:r>
        </a:p>
        <a:p>
          <a:pPr marL="57150" lvl="1" indent="-57150" algn="l" defTabSz="488950">
            <a:lnSpc>
              <a:spcPct val="90000"/>
            </a:lnSpc>
            <a:spcBef>
              <a:spcPct val="0"/>
            </a:spcBef>
            <a:spcAft>
              <a:spcPct val="15000"/>
            </a:spcAft>
            <a:buChar char="•"/>
          </a:pPr>
          <a:r>
            <a:rPr lang="en-US" sz="1100" b="1" kern="1200" dirty="0"/>
            <a:t>Convert the yelp new data frame to dictionary object</a:t>
          </a:r>
        </a:p>
        <a:p>
          <a:pPr marL="57150" lvl="1" indent="-57150" algn="l" defTabSz="488950">
            <a:lnSpc>
              <a:spcPct val="90000"/>
            </a:lnSpc>
            <a:spcBef>
              <a:spcPct val="0"/>
            </a:spcBef>
            <a:spcAft>
              <a:spcPct val="15000"/>
            </a:spcAft>
            <a:buChar char="•"/>
          </a:pPr>
          <a:r>
            <a:rPr lang="en-US" sz="1100" b="1" kern="1200" dirty="0"/>
            <a:t>Load the combined dictionary into Mongo DB using </a:t>
          </a:r>
          <a:r>
            <a:rPr lang="en-US" sz="1100" b="1" kern="1200" dirty="0" err="1"/>
            <a:t>insert_many</a:t>
          </a:r>
          <a:r>
            <a:rPr lang="en-US" sz="1100" b="1" kern="1200" dirty="0"/>
            <a:t>()</a:t>
          </a:r>
        </a:p>
        <a:p>
          <a:pPr marL="57150" lvl="1" indent="-57150" algn="l" defTabSz="488950">
            <a:lnSpc>
              <a:spcPct val="90000"/>
            </a:lnSpc>
            <a:spcBef>
              <a:spcPct val="0"/>
            </a:spcBef>
            <a:spcAft>
              <a:spcPct val="15000"/>
            </a:spcAft>
            <a:buChar char="•"/>
          </a:pPr>
          <a:r>
            <a:rPr lang="en-US" sz="1100" b="1" kern="1200" dirty="0"/>
            <a:t>Validate the total number of business in the data frame with the data count in Mongo DB</a:t>
          </a:r>
          <a:endParaRPr lang="en-US" sz="1100" kern="1200" dirty="0"/>
        </a:p>
      </dsp:txBody>
      <dsp:txXfrm rot="-5400000">
        <a:off x="1322396" y="60428"/>
        <a:ext cx="9481465" cy="1108053"/>
      </dsp:txXfrm>
    </dsp:sp>
    <dsp:sp modelId="{FD02D68C-B0D7-41B2-A12D-DEFD4AA400BF}">
      <dsp:nvSpPr>
        <dsp:cNvPr id="0" name=""/>
        <dsp:cNvSpPr/>
      </dsp:nvSpPr>
      <dsp:spPr>
        <a:xfrm rot="5400000">
          <a:off x="-283370" y="1981529"/>
          <a:ext cx="1889137" cy="1322396"/>
        </a:xfrm>
        <a:prstGeom prst="chevron">
          <a:avLst/>
        </a:prstGeom>
        <a:solidFill>
          <a:schemeClr val="accent5">
            <a:hueOff val="1048988"/>
            <a:satOff val="24007"/>
            <a:lumOff val="-5196"/>
            <a:alphaOff val="0"/>
          </a:schemeClr>
        </a:solidFill>
        <a:ln w="15875" cap="flat" cmpd="sng" algn="ctr">
          <a:solidFill>
            <a:schemeClr val="accent5">
              <a:hueOff val="1048988"/>
              <a:satOff val="24007"/>
              <a:lumOff val="-519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Output 1</a:t>
          </a:r>
        </a:p>
      </dsp:txBody>
      <dsp:txXfrm rot="-5400000">
        <a:off x="1" y="2359356"/>
        <a:ext cx="1322396" cy="566741"/>
      </dsp:txXfrm>
    </dsp:sp>
    <dsp:sp modelId="{81B2391F-37AE-47E9-AB99-2CEDDBAC2BA9}">
      <dsp:nvSpPr>
        <dsp:cNvPr id="0" name=""/>
        <dsp:cNvSpPr/>
      </dsp:nvSpPr>
      <dsp:spPr>
        <a:xfrm rot="5400000">
          <a:off x="5479130" y="-2458575"/>
          <a:ext cx="1227939" cy="9541408"/>
        </a:xfrm>
        <a:prstGeom prst="round2SameRect">
          <a:avLst/>
        </a:prstGeom>
        <a:solidFill>
          <a:schemeClr val="lt1">
            <a:alpha val="90000"/>
            <a:hueOff val="0"/>
            <a:satOff val="0"/>
            <a:lumOff val="0"/>
            <a:alphaOff val="0"/>
          </a:schemeClr>
        </a:solidFill>
        <a:ln w="15875" cap="flat" cmpd="sng" algn="ctr">
          <a:solidFill>
            <a:schemeClr val="accent5">
              <a:hueOff val="1048988"/>
              <a:satOff val="24007"/>
              <a:lumOff val="-519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US" sz="1100" kern="1200" dirty="0"/>
            <a:t> Validate count of records in the Yelp </a:t>
          </a:r>
          <a:r>
            <a:rPr lang="en-US" sz="1100" kern="1200" dirty="0" err="1"/>
            <a:t>api</a:t>
          </a:r>
          <a:r>
            <a:rPr lang="en-US" sz="1100" kern="1200" dirty="0"/>
            <a:t> data frame</a:t>
          </a:r>
        </a:p>
      </dsp:txBody>
      <dsp:txXfrm rot="-5400000">
        <a:off x="1322396" y="1758102"/>
        <a:ext cx="9481465" cy="1108053"/>
      </dsp:txXfrm>
    </dsp:sp>
    <dsp:sp modelId="{C677B8E8-8DBF-4D3A-A96A-CAD5884A0045}">
      <dsp:nvSpPr>
        <dsp:cNvPr id="0" name=""/>
        <dsp:cNvSpPr/>
      </dsp:nvSpPr>
      <dsp:spPr>
        <a:xfrm rot="5400000">
          <a:off x="-283370" y="3679202"/>
          <a:ext cx="1889137" cy="1322396"/>
        </a:xfrm>
        <a:prstGeom prst="chevron">
          <a:avLst/>
        </a:prstGeom>
        <a:solidFill>
          <a:srgbClr val="FFC000"/>
        </a:solidFill>
        <a:ln w="15875" cap="flat" cmpd="sng" algn="ctr">
          <a:solidFill>
            <a:schemeClr val="accent5">
              <a:hueOff val="2097976"/>
              <a:satOff val="48015"/>
              <a:lumOff val="-1039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Outpu</a:t>
          </a:r>
          <a:r>
            <a:rPr lang="en-US" sz="2400" kern="1200" dirty="0"/>
            <a:t>t 2</a:t>
          </a:r>
        </a:p>
      </dsp:txBody>
      <dsp:txXfrm rot="-5400000">
        <a:off x="1" y="4057029"/>
        <a:ext cx="1322396" cy="566741"/>
      </dsp:txXfrm>
    </dsp:sp>
    <dsp:sp modelId="{ADCF09AC-EBAC-4778-BF4D-1B6A0FFEB84D}">
      <dsp:nvSpPr>
        <dsp:cNvPr id="0" name=""/>
        <dsp:cNvSpPr/>
      </dsp:nvSpPr>
      <dsp:spPr>
        <a:xfrm rot="5400000">
          <a:off x="5479130" y="-780009"/>
          <a:ext cx="1227939" cy="9541408"/>
        </a:xfrm>
        <a:prstGeom prst="round2SameRect">
          <a:avLst/>
        </a:prstGeom>
        <a:solidFill>
          <a:schemeClr val="lt1">
            <a:alpha val="90000"/>
            <a:hueOff val="0"/>
            <a:satOff val="0"/>
            <a:lumOff val="0"/>
            <a:alphaOff val="0"/>
          </a:schemeClr>
        </a:solidFill>
        <a:ln w="15875" cap="flat" cmpd="sng" algn="ctr">
          <a:solidFill>
            <a:schemeClr val="accent5">
              <a:hueOff val="2097976"/>
              <a:satOff val="48015"/>
              <a:lumOff val="-1039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US" sz="1100" b="1" kern="1200" dirty="0"/>
            <a:t>Validate the </a:t>
          </a:r>
          <a:r>
            <a:rPr lang="en-US" sz="1100" b="1" kern="1200" dirty="0" err="1"/>
            <a:t>pymongo</a:t>
          </a:r>
          <a:r>
            <a:rPr lang="en-US" sz="1100" b="1" kern="1200" dirty="0"/>
            <a:t> results object was created in jupyter notebook</a:t>
          </a:r>
        </a:p>
        <a:p>
          <a:pPr marL="57150" lvl="1" indent="-57150" algn="l" defTabSz="488950">
            <a:lnSpc>
              <a:spcPct val="90000"/>
            </a:lnSpc>
            <a:spcBef>
              <a:spcPct val="0"/>
            </a:spcBef>
            <a:spcAft>
              <a:spcPct val="15000"/>
            </a:spcAft>
            <a:buChar char="•"/>
          </a:pPr>
          <a:endParaRPr lang="en-US" sz="1100" b="1" kern="1200" dirty="0"/>
        </a:p>
        <a:p>
          <a:pPr marL="57150" lvl="1" indent="-57150" algn="l" defTabSz="488950">
            <a:lnSpc>
              <a:spcPct val="90000"/>
            </a:lnSpc>
            <a:spcBef>
              <a:spcPct val="0"/>
            </a:spcBef>
            <a:spcAft>
              <a:spcPct val="15000"/>
            </a:spcAft>
            <a:buChar char="•"/>
          </a:pPr>
          <a:endParaRPr lang="en-US" sz="1100" b="1" kern="1200" dirty="0"/>
        </a:p>
        <a:p>
          <a:pPr marL="57150" lvl="1" indent="-57150" algn="l" defTabSz="488950">
            <a:lnSpc>
              <a:spcPct val="90000"/>
            </a:lnSpc>
            <a:spcBef>
              <a:spcPct val="0"/>
            </a:spcBef>
            <a:spcAft>
              <a:spcPct val="15000"/>
            </a:spcAft>
            <a:buChar char="•"/>
          </a:pPr>
          <a:endParaRPr lang="en-US" sz="1100" b="1" kern="1200" dirty="0"/>
        </a:p>
        <a:p>
          <a:pPr marL="57150" lvl="1" indent="-57150" algn="l" defTabSz="488950">
            <a:lnSpc>
              <a:spcPct val="90000"/>
            </a:lnSpc>
            <a:spcBef>
              <a:spcPct val="0"/>
            </a:spcBef>
            <a:spcAft>
              <a:spcPct val="15000"/>
            </a:spcAft>
            <a:buChar char="•"/>
          </a:pPr>
          <a:endParaRPr lang="en-US" sz="1100" b="1" kern="1200" dirty="0"/>
        </a:p>
        <a:p>
          <a:pPr marL="57150" lvl="1" indent="-57150" algn="l" defTabSz="488950">
            <a:lnSpc>
              <a:spcPct val="90000"/>
            </a:lnSpc>
            <a:spcBef>
              <a:spcPct val="0"/>
            </a:spcBef>
            <a:spcAft>
              <a:spcPct val="15000"/>
            </a:spcAft>
            <a:buChar char="•"/>
          </a:pPr>
          <a:endParaRPr lang="en-US" sz="1100" b="1" kern="1200" dirty="0"/>
        </a:p>
      </dsp:txBody>
      <dsp:txXfrm rot="-5400000">
        <a:off x="1322396" y="3436668"/>
        <a:ext cx="9481465" cy="110805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905BD8-CC72-40AD-80B7-EB002678A56D}">
      <dsp:nvSpPr>
        <dsp:cNvPr id="0" name=""/>
        <dsp:cNvSpPr/>
      </dsp:nvSpPr>
      <dsp:spPr>
        <a:xfrm rot="5400000">
          <a:off x="-451862" y="457175"/>
          <a:ext cx="3012416" cy="2108691"/>
        </a:xfrm>
        <a:prstGeom prst="chevron">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Extract</a:t>
          </a:r>
          <a:endParaRPr lang="en-US" sz="5500" kern="1200" dirty="0"/>
        </a:p>
      </dsp:txBody>
      <dsp:txXfrm rot="-5400000">
        <a:off x="1" y="1059659"/>
        <a:ext cx="2108691" cy="903725"/>
      </dsp:txXfrm>
    </dsp:sp>
    <dsp:sp modelId="{5A5C99AE-AA2A-401F-BEB8-ABED5CEAB914}">
      <dsp:nvSpPr>
        <dsp:cNvPr id="0" name=""/>
        <dsp:cNvSpPr/>
      </dsp:nvSpPr>
      <dsp:spPr>
        <a:xfrm rot="5400000">
          <a:off x="5566423" y="-3452419"/>
          <a:ext cx="1958070" cy="8873535"/>
        </a:xfrm>
        <a:prstGeom prst="round2SameRect">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b="1" i="0" kern="1200" dirty="0"/>
            <a:t>Download Yelp academic dataset from Yelp</a:t>
          </a:r>
          <a:endParaRPr lang="en-US" sz="1200" kern="1200" dirty="0"/>
        </a:p>
        <a:p>
          <a:pPr marL="114300" lvl="1" indent="-114300" algn="l" defTabSz="533400">
            <a:lnSpc>
              <a:spcPct val="90000"/>
            </a:lnSpc>
            <a:spcBef>
              <a:spcPct val="0"/>
            </a:spcBef>
            <a:spcAft>
              <a:spcPct val="15000"/>
            </a:spcAft>
            <a:buChar char="•"/>
          </a:pPr>
          <a:r>
            <a:rPr lang="en-US" sz="1200" b="1" kern="1200" dirty="0"/>
            <a:t>Tar the file to uncompress Yelp academic dataset</a:t>
          </a:r>
        </a:p>
        <a:p>
          <a:pPr marL="114300" lvl="1" indent="-114300" algn="l" defTabSz="533400">
            <a:lnSpc>
              <a:spcPct val="90000"/>
            </a:lnSpc>
            <a:spcBef>
              <a:spcPct val="0"/>
            </a:spcBef>
            <a:spcAft>
              <a:spcPct val="15000"/>
            </a:spcAft>
            <a:buChar char="•"/>
          </a:pPr>
          <a:r>
            <a:rPr lang="en-US" sz="1200" b="1" kern="1200" dirty="0"/>
            <a:t>Use </a:t>
          </a:r>
          <a:r>
            <a:rPr lang="en-US" sz="1200" b="1" kern="1200" dirty="0" err="1"/>
            <a:t>read_json</a:t>
          </a:r>
          <a:r>
            <a:rPr lang="en-US" sz="1200" b="1" kern="1200" dirty="0"/>
            <a:t>() to load only the Yelp academic dataset business dataset</a:t>
          </a:r>
        </a:p>
        <a:p>
          <a:pPr marL="114300" lvl="1" indent="-114300" algn="l" defTabSz="533400">
            <a:lnSpc>
              <a:spcPct val="90000"/>
            </a:lnSpc>
            <a:spcBef>
              <a:spcPct val="0"/>
            </a:spcBef>
            <a:spcAft>
              <a:spcPct val="15000"/>
            </a:spcAft>
            <a:buChar char="•"/>
          </a:pPr>
          <a:r>
            <a:rPr lang="en-US" sz="1200" b="1" kern="1200" dirty="0"/>
            <a:t>Validate the count of businesses in the Yelp academic dataset business dataset</a:t>
          </a:r>
          <a:endParaRPr lang="en-US" sz="1200" b="1" kern="1200" dirty="0">
            <a:solidFill>
              <a:prstClr val="black">
                <a:hueOff val="0"/>
                <a:satOff val="0"/>
                <a:lumOff val="0"/>
                <a:alphaOff val="0"/>
              </a:prstClr>
            </a:solidFill>
            <a:latin typeface="Calibri" panose="020F0502020204030204"/>
            <a:ea typeface="+mn-ea"/>
            <a:cs typeface="+mn-cs"/>
          </a:endParaRPr>
        </a:p>
      </dsp:txBody>
      <dsp:txXfrm rot="-5400000">
        <a:off x="2108691" y="100898"/>
        <a:ext cx="8777950" cy="1766900"/>
      </dsp:txXfrm>
    </dsp:sp>
    <dsp:sp modelId="{C677B8E8-8DBF-4D3A-A96A-CAD5884A0045}">
      <dsp:nvSpPr>
        <dsp:cNvPr id="0" name=""/>
        <dsp:cNvSpPr/>
      </dsp:nvSpPr>
      <dsp:spPr>
        <a:xfrm rot="5400000">
          <a:off x="-451862" y="3189196"/>
          <a:ext cx="3012416" cy="2108691"/>
        </a:xfrm>
        <a:prstGeom prst="chevron">
          <a:avLst/>
        </a:prstGeom>
        <a:solidFill>
          <a:srgbClr val="FFC000"/>
        </a:solidFill>
        <a:ln w="15875" cap="flat" cmpd="sng" algn="ctr">
          <a:solidFill>
            <a:schemeClr val="accent5">
              <a:hueOff val="2097976"/>
              <a:satOff val="48015"/>
              <a:lumOff val="-1039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Output</a:t>
          </a:r>
          <a:endParaRPr lang="en-US" sz="5500" kern="1200" dirty="0"/>
        </a:p>
      </dsp:txBody>
      <dsp:txXfrm rot="-5400000">
        <a:off x="1" y="3791680"/>
        <a:ext cx="2108691" cy="903725"/>
      </dsp:txXfrm>
    </dsp:sp>
    <dsp:sp modelId="{ADCF09AC-EBAC-4778-BF4D-1B6A0FFEB84D}">
      <dsp:nvSpPr>
        <dsp:cNvPr id="0" name=""/>
        <dsp:cNvSpPr/>
      </dsp:nvSpPr>
      <dsp:spPr>
        <a:xfrm rot="5400000">
          <a:off x="5566423" y="-720397"/>
          <a:ext cx="1958070" cy="8873535"/>
        </a:xfrm>
        <a:prstGeom prst="round2SameRect">
          <a:avLst/>
        </a:prstGeom>
        <a:solidFill>
          <a:schemeClr val="lt1">
            <a:alpha val="90000"/>
            <a:hueOff val="0"/>
            <a:satOff val="0"/>
            <a:lumOff val="0"/>
            <a:alphaOff val="0"/>
          </a:schemeClr>
        </a:solidFill>
        <a:ln w="15875" cap="flat" cmpd="sng" algn="ctr">
          <a:solidFill>
            <a:schemeClr val="accent5">
              <a:hueOff val="2097976"/>
              <a:satOff val="48015"/>
              <a:lumOff val="-10393"/>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905BD8-CC72-40AD-80B7-EB002678A56D}">
      <dsp:nvSpPr>
        <dsp:cNvPr id="0" name=""/>
        <dsp:cNvSpPr/>
      </dsp:nvSpPr>
      <dsp:spPr>
        <a:xfrm rot="5400000">
          <a:off x="-433974" y="436317"/>
          <a:ext cx="2893162" cy="2025213"/>
        </a:xfrm>
        <a:prstGeom prst="chevron">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US" sz="3300" kern="1200" dirty="0"/>
            <a:t>Transform</a:t>
          </a:r>
        </a:p>
      </dsp:txBody>
      <dsp:txXfrm rot="-5400000">
        <a:off x="1" y="1014950"/>
        <a:ext cx="2025213" cy="867949"/>
      </dsp:txXfrm>
    </dsp:sp>
    <dsp:sp modelId="{5A5C99AE-AA2A-401F-BEB8-ABED5CEAB914}">
      <dsp:nvSpPr>
        <dsp:cNvPr id="0" name=""/>
        <dsp:cNvSpPr/>
      </dsp:nvSpPr>
      <dsp:spPr>
        <a:xfrm rot="5400000">
          <a:off x="5720774" y="-3693218"/>
          <a:ext cx="1880555" cy="9271677"/>
        </a:xfrm>
        <a:prstGeom prst="round2SameRect">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n-US" sz="2200" b="1" kern="1200"/>
            <a:t>Open the Yelp academic data set using format </a:t>
          </a:r>
          <a:r>
            <a:rPr lang="en-US" sz="2200" b="1" kern="1200">
              <a:solidFill>
                <a:prstClr val="black">
                  <a:hueOff val="0"/>
                  <a:satOff val="0"/>
                  <a:lumOff val="0"/>
                  <a:alphaOff val="0"/>
                </a:prstClr>
              </a:solidFill>
              <a:latin typeface="Calibri" panose="020F0502020204030204"/>
              <a:ea typeface="+mn-ea"/>
              <a:cs typeface="+mn-cs"/>
            </a:rPr>
            <a:t>Codepage 437 is the original DOS encoding and read each line.</a:t>
          </a:r>
          <a:endParaRPr lang="en-US" sz="2200" kern="1200" dirty="0"/>
        </a:p>
        <a:p>
          <a:pPr marL="228600" lvl="1" indent="-228600" algn="l" defTabSz="977900">
            <a:lnSpc>
              <a:spcPct val="90000"/>
            </a:lnSpc>
            <a:spcBef>
              <a:spcPct val="0"/>
            </a:spcBef>
            <a:spcAft>
              <a:spcPct val="15000"/>
            </a:spcAft>
            <a:buChar char="•"/>
          </a:pPr>
          <a:r>
            <a:rPr lang="en-US" sz="2200" b="1" kern="1200" dirty="0">
              <a:solidFill>
                <a:prstClr val="black">
                  <a:hueOff val="0"/>
                  <a:satOff val="0"/>
                  <a:lumOff val="0"/>
                  <a:alphaOff val="0"/>
                </a:prstClr>
              </a:solidFill>
              <a:latin typeface="Calibri" panose="020F0502020204030204"/>
              <a:ea typeface="+mn-ea"/>
              <a:cs typeface="+mn-cs"/>
            </a:rPr>
            <a:t>Remove the trailing "\n" from each line and create a combined string of the json dataset</a:t>
          </a:r>
        </a:p>
        <a:p>
          <a:pPr marL="228600" lvl="1" indent="-228600" algn="l" defTabSz="977900">
            <a:lnSpc>
              <a:spcPct val="90000"/>
            </a:lnSpc>
            <a:spcBef>
              <a:spcPct val="0"/>
            </a:spcBef>
            <a:spcAft>
              <a:spcPct val="15000"/>
            </a:spcAft>
            <a:buChar char="•"/>
          </a:pPr>
          <a:r>
            <a:rPr lang="en-US" sz="2200" b="1" kern="1200" dirty="0">
              <a:solidFill>
                <a:prstClr val="black">
                  <a:hueOff val="0"/>
                  <a:satOff val="0"/>
                  <a:lumOff val="0"/>
                  <a:alphaOff val="0"/>
                </a:prstClr>
              </a:solidFill>
              <a:latin typeface="Calibri" panose="020F0502020204030204"/>
              <a:ea typeface="+mn-ea"/>
              <a:cs typeface="+mn-cs"/>
            </a:rPr>
            <a:t>Load the combined json string dataset into pandas </a:t>
          </a:r>
          <a:r>
            <a:rPr lang="en-US" sz="2200" b="1" kern="1200" dirty="0" err="1">
              <a:solidFill>
                <a:prstClr val="black">
                  <a:hueOff val="0"/>
                  <a:satOff val="0"/>
                  <a:lumOff val="0"/>
                  <a:alphaOff val="0"/>
                </a:prstClr>
              </a:solidFill>
              <a:latin typeface="Calibri" panose="020F0502020204030204"/>
              <a:ea typeface="+mn-ea"/>
              <a:cs typeface="+mn-cs"/>
            </a:rPr>
            <a:t>dataframe</a:t>
          </a:r>
          <a:endParaRPr lang="en-US" sz="2200" b="1" kern="1200" dirty="0">
            <a:solidFill>
              <a:prstClr val="black">
                <a:hueOff val="0"/>
                <a:satOff val="0"/>
                <a:lumOff val="0"/>
                <a:alphaOff val="0"/>
              </a:prstClr>
            </a:solidFill>
            <a:latin typeface="Calibri" panose="020F0502020204030204"/>
            <a:ea typeface="+mn-ea"/>
            <a:cs typeface="+mn-cs"/>
          </a:endParaRPr>
        </a:p>
      </dsp:txBody>
      <dsp:txXfrm rot="-5400000">
        <a:off x="2025214" y="94143"/>
        <a:ext cx="9179876" cy="1696953"/>
      </dsp:txXfrm>
    </dsp:sp>
    <dsp:sp modelId="{C677B8E8-8DBF-4D3A-A96A-CAD5884A0045}">
      <dsp:nvSpPr>
        <dsp:cNvPr id="0" name=""/>
        <dsp:cNvSpPr/>
      </dsp:nvSpPr>
      <dsp:spPr>
        <a:xfrm rot="5400000">
          <a:off x="-433974" y="3291087"/>
          <a:ext cx="2893162" cy="2025213"/>
        </a:xfrm>
        <a:prstGeom prst="chevron">
          <a:avLst/>
        </a:prstGeom>
        <a:solidFill>
          <a:srgbClr val="FFC000"/>
        </a:solidFill>
        <a:ln w="15875" cap="flat" cmpd="sng" algn="ctr">
          <a:solidFill>
            <a:schemeClr val="accent5">
              <a:hueOff val="2097976"/>
              <a:satOff val="48015"/>
              <a:lumOff val="-1039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US" sz="3300" kern="1200" dirty="0"/>
            <a:t>Output</a:t>
          </a:r>
        </a:p>
      </dsp:txBody>
      <dsp:txXfrm rot="-5400000">
        <a:off x="1" y="3869720"/>
        <a:ext cx="2025213" cy="867949"/>
      </dsp:txXfrm>
    </dsp:sp>
    <dsp:sp modelId="{ADCF09AC-EBAC-4778-BF4D-1B6A0FFEB84D}">
      <dsp:nvSpPr>
        <dsp:cNvPr id="0" name=""/>
        <dsp:cNvSpPr/>
      </dsp:nvSpPr>
      <dsp:spPr>
        <a:xfrm rot="5400000">
          <a:off x="5489757" y="-867709"/>
          <a:ext cx="2342589" cy="9271677"/>
        </a:xfrm>
        <a:prstGeom prst="round2SameRect">
          <a:avLst/>
        </a:prstGeom>
        <a:solidFill>
          <a:schemeClr val="lt1">
            <a:alpha val="90000"/>
            <a:hueOff val="0"/>
            <a:satOff val="0"/>
            <a:lumOff val="0"/>
            <a:alphaOff val="0"/>
          </a:schemeClr>
        </a:solidFill>
        <a:ln w="15875" cap="flat" cmpd="sng" algn="ctr">
          <a:solidFill>
            <a:schemeClr val="accent5">
              <a:hueOff val="2097976"/>
              <a:satOff val="48015"/>
              <a:lumOff val="-1039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endParaRPr lang="en-US" sz="2200" b="1" kern="1200" dirty="0"/>
        </a:p>
        <a:p>
          <a:pPr marL="228600" lvl="1" indent="-228600" algn="l" defTabSz="977900">
            <a:lnSpc>
              <a:spcPct val="90000"/>
            </a:lnSpc>
            <a:spcBef>
              <a:spcPct val="0"/>
            </a:spcBef>
            <a:spcAft>
              <a:spcPct val="15000"/>
            </a:spcAft>
            <a:buChar char="•"/>
          </a:pPr>
          <a:endParaRPr lang="en-US" sz="2200" kern="1200" dirty="0"/>
        </a:p>
      </dsp:txBody>
      <dsp:txXfrm rot="-5400000">
        <a:off x="2025213" y="2711191"/>
        <a:ext cx="9157321" cy="2113877"/>
      </dsp:txXfrm>
    </dsp:sp>
  </dsp:spTree>
</dsp:drawing>
</file>

<file path=ppt/diagrams/layout1.xml><?xml version="1.0" encoding="utf-8"?>
<dgm:layoutDef xmlns:dgm="http://schemas.openxmlformats.org/drawingml/2006/diagram" xmlns:a="http://schemas.openxmlformats.org/drawingml/2006/main" uniqueId="urn:microsoft.com/office/officeart/2011/layout/ConvergingText">
  <dgm:title val="Converging Text"/>
  <dgm:desc val="Use to show multiple steps or parts that merge into a whole. Limited to one Level 1 shape that contains text and a maximum of five Level 2 shapes."/>
  <dgm:catLst>
    <dgm:cat type="process" pri="6500"/>
    <dgm:cat type="officeonline" pri="50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clrData>
  <dgm:layoutNode name="Name0">
    <dgm:varLst>
      <dgm:chMax/>
      <dgm:chPref val="1"/>
      <dgm:dir/>
      <dgm:animOne val="branch"/>
      <dgm:animLvl val="lvl"/>
      <dgm:resizeHandles/>
    </dgm:varLst>
    <dgm:choose name="Name1">
      <dgm:if name="Name2" func="var" arg="dir" op="equ" val="norm">
        <dgm:alg type="lin">
          <dgm:param type="linDir" val="fromL"/>
          <dgm:param type="vertAlign" val="mid"/>
          <dgm:param type="nodeVertAlign" val="mid"/>
          <dgm:param type="horzAlign" val="ctr"/>
        </dgm:alg>
      </dgm:if>
      <dgm:else name="Name3">
        <dgm:alg type="lin">
          <dgm:param type="linDir" val="fromR"/>
          <dgm:param type="vertAlign" val="mid"/>
          <dgm:param type="nodeVertAlign" val="mid"/>
          <dgm:param type="horzAlign" val="ctr"/>
        </dgm:alg>
      </dgm:else>
    </dgm:choose>
    <dgm:shape xmlns:r="http://schemas.openxmlformats.org/officeDocument/2006/relationships" r:blip="">
      <dgm:adjLst/>
    </dgm:shape>
    <dgm:constrLst>
      <dgm:constr type="primFontSz" for="des" forName="Parent" op="equ" val="65"/>
      <dgm:constr type="primFontSz" for="des" forName="Child1" op="equ" val="65"/>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w" for="ch" forName="composite" refType="w"/>
      <dgm:constr type="h" for="ch" forName="composite" refType="h"/>
      <dgm:constr type="sp" refType="w" refFor="ch" refForName="composite" op="equ" fact="0.05"/>
      <dgm:constr type="w" for="ch" forName="sibTrans" refType="w" refFor="ch" refForName="composite" op="equ" fact="0.05"/>
      <dgm:constr type="h" for="ch" forName="sibTrans" refType="w" refFor="ch" refForName="sibTrans" op="equ"/>
    </dgm:constrLst>
    <dgm:forEach name="nodesForEach" axis="ch" ptType="node">
      <dgm:layoutNode name="composite">
        <dgm:choose name="Name4">
          <dgm:if name="Name5" func="var" arg="dir" op="equ" val="norm">
            <dgm:choose name="Name6">
              <dgm:if name="Name7" axis="ch" ptType="node" func="cnt" op="equ" val="0">
                <dgm:alg type="composite">
                  <dgm:param type="ar" val="2.1059"/>
                </dgm:alg>
                <dgm:constrLst>
                  <dgm:constr type="l" for="ch" forName="Parent" refType="w" fact="0"/>
                  <dgm:constr type="t" for="ch" forName="Parent" refType="h" fact="0"/>
                  <dgm:constr type="w" for="ch" forName="Parent" refType="w" fact="0.4749"/>
                  <dgm:constr type="h" for="ch" forName="Parent" refType="h"/>
                  <dgm:constr type="l" for="ch" forName="ParentAccent1" refType="w" fact="0.9531"/>
                  <dgm:constr type="t" for="ch" forName="ParentAccent1" refType="h" fact="0.4506"/>
                  <dgm:constr type="w" for="ch" forName="ParentAccent1" refType="w" fact="0.0469"/>
                  <dgm:constr type="h" for="ch" forName="ParentAccent1" refType="h" fact="0.0988"/>
                  <dgm:constr type="l" for="ch" forName="ParentAccent2" refType="w" fact="0.8734"/>
                  <dgm:constr type="t" for="ch" forName="ParentAccent2" refType="h" fact="0.4506"/>
                  <dgm:constr type="w" for="ch" forName="ParentAccent2" refType="w" fact="0.0469"/>
                  <dgm:constr type="h" for="ch" forName="ParentAccent2" refType="h" fact="0.0988"/>
                  <dgm:constr type="l" for="ch" forName="ParentAccent3" refType="w" fact="0.7937"/>
                  <dgm:constr type="t" for="ch" forName="ParentAccent3" refType="h" fact="0.4506"/>
                  <dgm:constr type="w" for="ch" forName="ParentAccent3" refType="w" fact="0.0469"/>
                  <dgm:constr type="h" for="ch" forName="ParentAccent3" refType="h" fact="0.0988"/>
                  <dgm:constr type="l" for="ch" forName="ParentAccent4" refType="w" fact="0.714"/>
                  <dgm:constr type="t" for="ch" forName="ParentAccent4" refType="h" fact="0.4506"/>
                  <dgm:constr type="w" for="ch" forName="ParentAccent4" refType="w" fact="0.0469"/>
                  <dgm:constr type="h" for="ch" forName="ParentAccent4" refType="h" fact="0.0988"/>
                  <dgm:constr type="l" for="ch" forName="ParentAccent5" refType="w" fact="0.6343"/>
                  <dgm:constr type="t" for="ch" forName="ParentAccent5" refType="h" fact="0.4506"/>
                  <dgm:constr type="w" for="ch" forName="ParentAccent5" refType="w" fact="0.0469"/>
                  <dgm:constr type="h" for="ch" forName="ParentAccent5" refType="h" fact="0.0988"/>
                  <dgm:constr type="l" for="ch" forName="ParentAccent6" refType="w" fact="0.5076"/>
                  <dgm:constr type="t" for="ch" forName="ParentAccent6" refType="h" fact="0.4012"/>
                  <dgm:constr type="w" for="ch" forName="ParentAccent6" refType="w" fact="0.0939"/>
                  <dgm:constr type="h" for="ch" forName="ParentAccent6" refType="h" fact="0.1976"/>
                  <dgm:constr type="l" for="ch" forName="ParentAccent7" refType="w" fact="0.8766"/>
                  <dgm:constr type="t" for="ch" forName="ParentAccent7" refType="h" fact="0.2465"/>
                  <dgm:constr type="w" for="ch" forName="ParentAccent7" refType="w" fact="0.0469"/>
                  <dgm:constr type="h" for="ch" forName="ParentAccent7" refType="h" fact="0.0988"/>
                  <dgm:constr type="l" for="ch" forName="ParentAccent8" refType="w" fact="0.8766"/>
                  <dgm:constr type="t" for="ch" forName="ParentAccent8" refType="h" fact="0.6562"/>
                  <dgm:constr type="w" for="ch" forName="ParentAccent8" refType="w" fact="0.0469"/>
                  <dgm:constr type="h" for="ch" forName="ParentAccent8" refType="h" fact="0.0988"/>
                  <dgm:constr type="l" for="ch" forName="ParentAccent9" refType="w" fact="0.9185"/>
                  <dgm:constr type="t" for="ch" forName="ParentAccent9" refType="h" fact="0.3353"/>
                  <dgm:constr type="w" for="ch" forName="ParentAccent9" refType="w" fact="0.0469"/>
                  <dgm:constr type="h" for="ch" forName="ParentAccent9" refType="h" fact="0.0988"/>
                  <dgm:constr type="l" for="ch" forName="ParentAccent10" refType="w" fact="0.9213"/>
                  <dgm:constr type="t" for="ch" forName="ParentAccent10" refType="h" fact="0.5679"/>
                  <dgm:constr type="w" for="ch" forName="ParentAccent10" refType="w" fact="0.0469"/>
                  <dgm:constr type="h" for="ch" forName="ParentAccent10" refType="h" fact="0.0988"/>
                </dgm:constrLst>
              </dgm:if>
              <dgm:if name="Name8" axis="ch" ptType="node" func="cnt" op="equ" val="1">
                <dgm:alg type="composite">
                  <dgm:param type="ar" val="3.4411"/>
                </dgm:alg>
                <dgm:constrLst>
                  <dgm:constr type="l" for="ch" forName="Child1Accent1" refType="w" fact="0.284"/>
                  <dgm:constr type="t" for="ch" forName="Child1Accent1" refType="h" fact="0.4012"/>
                  <dgm:constr type="w" for="ch" forName="Child1Accent1" refType="w" fact="0.0574"/>
                  <dgm:constr type="h" for="ch" forName="Child1Accent1" refType="h" fact="0.1976"/>
                  <dgm:constr type="l" for="ch" forName="Child1Accent2" refType="w" fact="0.2272"/>
                  <dgm:constr type="t" for="ch" forName="Child1Accent2" refType="h" fact="0.4506"/>
                  <dgm:constr type="w" for="ch" forName="Child1Accent2" refType="w" fact="0.0287"/>
                  <dgm:constr type="h" for="ch" forName="Child1Accent2" refType="h" fact="0.0988"/>
                  <dgm:constr type="l" for="ch" forName="Child1Accent3" refType="w" fact="0.1705"/>
                  <dgm:constr type="t" for="ch" forName="Child1Accent3" refType="h" fact="0.4506"/>
                  <dgm:constr type="w" for="ch" forName="Child1Accent3" refType="w" fact="0.0287"/>
                  <dgm:constr type="h" for="ch" forName="Child1Accent3" refType="h" fact="0.0988"/>
                  <dgm:constr type="l" for="ch" forName="Child1Accent4" refType="w" fact="0.1137"/>
                  <dgm:constr type="t" for="ch" forName="Child1Accent4" refType="h" fact="0.4506"/>
                  <dgm:constr type="w" for="ch" forName="Child1Accent4" refType="w" fact="0.0287"/>
                  <dgm:constr type="h" for="ch" forName="Child1Accent4" refType="h" fact="0.0988"/>
                  <dgm:constr type="l" for="ch" forName="Child1Accent5" refType="w" fact="0.057"/>
                  <dgm:constr type="t" for="ch" forName="Child1Accent5" refType="h" fact="0.4506"/>
                  <dgm:constr type="w" for="ch" forName="Child1Accent5" refType="w" fact="0.0287"/>
                  <dgm:constr type="h" for="ch" forName="Child1Accent5" refType="h" fact="0.0988"/>
                  <dgm:constr type="l" for="ch" forName="Child1Accent6" refType="w" fact="0.0002"/>
                  <dgm:constr type="t" for="ch" forName="Child1Accent6" refType="h" fact="0.4506"/>
                  <dgm:constr type="w" for="ch" forName="Child1Accent6" refType="w" fact="0.0287"/>
                  <dgm:constr type="h" for="ch" forName="Child1Accent6" refType="h" fact="0.0988"/>
                  <dgm:constr type="l" for="ch" forName="Child1Accent7" refType="w" fact="0"/>
                  <dgm:constr type="t" for="ch" forName="Child1Accent7" refType="h" fact="0"/>
                  <dgm:constr type="w" for="ch" forName="Child1Accent7" refType="w" fact="0"/>
                  <dgm:constr type="h" for="ch" forName="Child1Accent7" refType="h" fact="0"/>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ParentAccent1" refType="w" fact="0.9713"/>
                  <dgm:constr type="t" for="ch" forName="ParentAccent1" refType="h" fact="0.4506"/>
                  <dgm:constr type="w" for="ch" forName="ParentAccent1" refType="w" fact="0.0287"/>
                  <dgm:constr type="h" for="ch" forName="ParentAccent1" refType="h" fact="0.0988"/>
                  <dgm:constr type="l" for="ch" forName="ParentAccent2" refType="w" fact="0.9187"/>
                  <dgm:constr type="t" for="ch" forName="ParentAccent2" refType="h" fact="0.4506"/>
                  <dgm:constr type="w" for="ch" forName="ParentAccent2" refType="w" fact="0.0287"/>
                  <dgm:constr type="h" for="ch" forName="ParentAccent2" refType="h" fact="0.0988"/>
                  <dgm:constr type="l" for="ch" forName="ParentAccent3" refType="w" fact="0.8661"/>
                  <dgm:constr type="t" for="ch" forName="ParentAccent3" refType="h" fact="0.4506"/>
                  <dgm:constr type="w" for="ch" forName="ParentAccent3" refType="w" fact="0.0287"/>
                  <dgm:constr type="h" for="ch" forName="ParentAccent3" refType="h" fact="0.0988"/>
                  <dgm:constr type="l" for="ch" forName="ParentAccent4" refType="w" fact="0.8136"/>
                  <dgm:constr type="t" for="ch" forName="ParentAccent4" refType="h" fact="0.4506"/>
                  <dgm:constr type="w" for="ch" forName="ParentAccent4" refType="w" fact="0.0287"/>
                  <dgm:constr type="h" for="ch" forName="ParentAccent4" refType="h" fact="0.0988"/>
                  <dgm:constr type="l" for="ch" forName="ParentAccent5" refType="w" fact="0.761"/>
                  <dgm:constr type="t" for="ch" forName="ParentAccent5" refType="h" fact="0.4506"/>
                  <dgm:constr type="w" for="ch" forName="ParentAccent5" refType="w" fact="0.0287"/>
                  <dgm:constr type="h" for="ch" forName="ParentAccent5" refType="h" fact="0.0988"/>
                  <dgm:constr type="l" for="ch" forName="ParentAccent6" refType="w" fact="0.6797"/>
                  <dgm:constr type="t" for="ch" forName="ParentAccent6" refType="h" fact="0.4012"/>
                  <dgm:constr type="w" for="ch" forName="ParentAccent6" refType="w" fact="0.0574"/>
                  <dgm:constr type="h" for="ch" forName="ParentAccent6" refType="h" fact="0.1976"/>
                  <dgm:constr type="l" for="ch" forName="ParentAccent7" refType="w" fact="0.9245"/>
                  <dgm:constr type="t" for="ch" forName="ParentAccent7" refType="h" fact="0.2465"/>
                  <dgm:constr type="w" for="ch" forName="ParentAccent7" refType="w" fact="0.0287"/>
                  <dgm:constr type="h" for="ch" forName="ParentAccent7" refType="h" fact="0.0988"/>
                  <dgm:constr type="l" for="ch" forName="ParentAccent8" refType="w" fact="0.9245"/>
                  <dgm:constr type="t" for="ch" forName="ParentAccent8" refType="h" fact="0.6562"/>
                  <dgm:constr type="w" for="ch" forName="ParentAccent8" refType="w" fact="0.0287"/>
                  <dgm:constr type="h" for="ch" forName="ParentAccent8" refType="h" fact="0.0988"/>
                  <dgm:constr type="l" for="ch" forName="ParentAccent9" refType="w" fact="0.9501"/>
                  <dgm:constr type="t" for="ch" forName="ParentAccent9" refType="h" fact="0.3353"/>
                  <dgm:constr type="w" for="ch" forName="ParentAccent9" refType="w" fact="0.0287"/>
                  <dgm:constr type="h" for="ch" forName="ParentAccent9" refType="h" fact="0.0988"/>
                  <dgm:constr type="l" for="ch" forName="ParentAccent10" refType="w" fact="0.9518"/>
                  <dgm:constr type="t" for="ch" forName="ParentAccent10" refType="h" fact="0.5679"/>
                  <dgm:constr type="w" for="ch" forName="ParentAccent10" refType="w" fact="0.0287"/>
                  <dgm:constr type="h" for="ch" forName="ParentAccent10" refType="h" fact="0.0988"/>
                  <dgm:constr type="l" for="ch" forName="Child1" refType="w" fact="0"/>
                  <dgm:constr type="t" for="ch" forName="Child1" refType="h" fact="0.1978"/>
                  <dgm:constr type="w" for="ch" forName="Child1" refType="w" fact="0.2544"/>
                  <dgm:constr type="h" for="ch" forName="Child1" refType="h" fact="0.2541"/>
                  <dgm:constr type="l" for="ch" forName="Parent" refType="w" fact="0.3653"/>
                  <dgm:constr type="t" for="ch" forName="Parent" refType="h" fact="0"/>
                  <dgm:constr type="w" for="ch" forName="Parent" refType="w" fact="0.2906"/>
                  <dgm:constr type="h" for="ch" forName="Parent" refType="h"/>
                </dgm:constrLst>
              </dgm:if>
              <dgm:if name="Name9" axis="ch" ptType="node" func="cnt" op="equ" val="2">
                <dgm:alg type="composite">
                  <dgm:param type="ar" val="2.1185"/>
                </dgm:alg>
                <dgm:constrLst>
                  <dgm:constr type="l" for="ch" forName="Child1Accent1" refType="w" fact="0.3436"/>
                  <dgm:constr type="t" for="ch" forName="Child1Accent1" refType="h" fact="0.2211"/>
                  <dgm:constr type="w" for="ch" forName="Child1Accent1" refType="w" fact="0.0574"/>
                  <dgm:constr type="h" for="ch" forName="Child1Accent1" refType="h" fact="0.1217"/>
                  <dgm:constr type="l" for="ch" forName="Child1Accent2" refType="w" fact="0.3068"/>
                  <dgm:constr type="t" for="ch" forName="Child1Accent2" refType="h" fact="0.1569"/>
                  <dgm:constr type="w" for="ch" forName="Child1Accent2" refType="w" fact="0.0287"/>
                  <dgm:constr type="h" for="ch" forName="Child1Accent2" refType="h" fact="0.0608"/>
                  <dgm:constr type="l" for="ch" forName="Child1Accent3" refType="w" fact="0.2455"/>
                  <dgm:constr type="t" for="ch" forName="Child1Accent3" refType="h" fact="0.1569"/>
                  <dgm:constr type="w" for="ch" forName="Child1Accent3" refType="w" fact="0.0287"/>
                  <dgm:constr type="h" for="ch" forName="Child1Accent3" refType="h" fact="0.0608"/>
                  <dgm:constr type="l" for="ch" forName="Child1Accent4" refType="w" fact="0.1842"/>
                  <dgm:constr type="t" for="ch" forName="Child1Accent4" refType="h" fact="0.1569"/>
                  <dgm:constr type="w" for="ch" forName="Child1Accent4" refType="w" fact="0.0287"/>
                  <dgm:constr type="h" for="ch" forName="Child1Accent4" refType="h" fact="0.0608"/>
                  <dgm:constr type="l" for="ch" forName="Child1Accent5" refType="w" fact="0.1229"/>
                  <dgm:constr type="t" for="ch" forName="Child1Accent5" refType="h" fact="0.1569"/>
                  <dgm:constr type="w" for="ch" forName="Child1Accent5" refType="w" fact="0.0287"/>
                  <dgm:constr type="h" for="ch" forName="Child1Accent5" refType="h" fact="0.0608"/>
                  <dgm:constr type="l" for="ch" forName="Child1Accent6" refType="w" fact="0.0615"/>
                  <dgm:constr type="t" for="ch" forName="Child1Accent6" refType="h" fact="0.1569"/>
                  <dgm:constr type="w" for="ch" forName="Child1Accent6" refType="w" fact="0.0287"/>
                  <dgm:constr type="h" for="ch" forName="Child1Accent6" refType="h" fact="0.0608"/>
                  <dgm:constr type="l" for="ch" forName="Child1Accent7" refType="w" fact="0.0002"/>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Child2Accent1" refType="w" fact="0.3436"/>
                  <dgm:constr type="t" for="ch" forName="Child2Accent1" refType="h" fact="0.8153"/>
                  <dgm:constr type="w" for="ch" forName="Child2Accent1" refType="w" fact="0.0574"/>
                  <dgm:constr type="h" for="ch" forName="Child2Accent1" refType="h" fact="0.1217"/>
                  <dgm:constr type="l" for="ch" forName="Child2Accent2" refType="w" fact="0.3068"/>
                  <dgm:constr type="t" for="ch" forName="Child2Accent2" refType="h" fact="0.9392"/>
                  <dgm:constr type="w" for="ch" forName="Child2Accent2" refType="w" fact="0.0287"/>
                  <dgm:constr type="h" for="ch" forName="Child2Accent2" refType="h" fact="0.0608"/>
                  <dgm:constr type="l" for="ch" forName="Child2Accent3" refType="w" fact="0.2455"/>
                  <dgm:constr type="t" for="ch" forName="Child2Accent3" refType="h" fact="0.9392"/>
                  <dgm:constr type="w" for="ch" forName="Child2Accent3" refType="w" fact="0.0287"/>
                  <dgm:constr type="h" for="ch" forName="Child2Accent3" refType="h" fact="0.0608"/>
                  <dgm:constr type="l" for="ch" forName="Child2Accent4" refType="w" fact="0.1842"/>
                  <dgm:constr type="t" for="ch" forName="Child2Accent4" refType="h" fact="0.9392"/>
                  <dgm:constr type="w" for="ch" forName="Child2Accent4" refType="w" fact="0.0287"/>
                  <dgm:constr type="h" for="ch" forName="Child2Accent4" refType="h" fact="0.0608"/>
                  <dgm:constr type="l" for="ch" forName="Child2Accent5" refType="w" fact="0.1229"/>
                  <dgm:constr type="t" for="ch" forName="Child2Accent5" refType="h" fact="0.9392"/>
                  <dgm:constr type="w" for="ch" forName="Child2Accent5" refType="w" fact="0.0287"/>
                  <dgm:constr type="h" for="ch" forName="Child2Accent5" refType="h" fact="0.0608"/>
                  <dgm:constr type="l" for="ch" forName="Child2Accent6" refType="w" fact="0.0615"/>
                  <dgm:constr type="t" for="ch" forName="Child2Accent6" refType="h" fact="0.9392"/>
                  <dgm:constr type="w" for="ch" forName="Child2Accent6" refType="w" fact="0.0287"/>
                  <dgm:constr type="h" for="ch" forName="Child2Accent6" refType="h" fact="0.0608"/>
                  <dgm:constr type="l" for="ch" forName="Child2Accent7" refType="w" fact="0.0002"/>
                  <dgm:constr type="t" for="ch" forName="Child2Accent7" refType="h" fact="0.9392"/>
                  <dgm:constr type="w" for="ch" forName="Child2Accent7" refType="w" fact="0.0287"/>
                  <dgm:constr type="h" for="ch" forName="Child2Accent7" refType="h" fact="0.0608"/>
                  <dgm:constr type="l" for="ch" forName="ParentAccent1" refType="w" fact="0.9713"/>
                  <dgm:constr type="t" for="ch" forName="ParentAccent1" refType="h" fact="0.5511"/>
                  <dgm:constr type="w" for="ch" forName="ParentAccent1" refType="w" fact="0.0287"/>
                  <dgm:constr type="h" for="ch" forName="ParentAccent1" refType="h" fact="0.0608"/>
                  <dgm:constr type="l" for="ch" forName="ParentAccent2" refType="w" fact="0.9187"/>
                  <dgm:constr type="t" for="ch" forName="ParentAccent2" refType="h" fact="0.5511"/>
                  <dgm:constr type="w" for="ch" forName="ParentAccent2" refType="w" fact="0.0287"/>
                  <dgm:constr type="h" for="ch" forName="ParentAccent2" refType="h" fact="0.0608"/>
                  <dgm:constr type="l" for="ch" forName="ParentAccent3" refType="w" fact="0.8661"/>
                  <dgm:constr type="t" for="ch" forName="ParentAccent3" refType="h" fact="0.5511"/>
                  <dgm:constr type="w" for="ch" forName="ParentAccent3" refType="w" fact="0.0287"/>
                  <dgm:constr type="h" for="ch" forName="ParentAccent3" refType="h" fact="0.0608"/>
                  <dgm:constr type="l" for="ch" forName="ParentAccent4" refType="w" fact="0.8136"/>
                  <dgm:constr type="t" for="ch" forName="ParentAccent4" refType="h" fact="0.5511"/>
                  <dgm:constr type="w" for="ch" forName="ParentAccent4" refType="w" fact="0.0287"/>
                  <dgm:constr type="h" for="ch" forName="ParentAccent4" refType="h" fact="0.0608"/>
                  <dgm:constr type="l" for="ch" forName="ParentAccent5" refType="w" fact="0.761"/>
                  <dgm:constr type="t" for="ch" forName="ParentAccent5" refType="h" fact="0.5511"/>
                  <dgm:constr type="w" for="ch" forName="ParentAccent5" refType="w" fact="0.0287"/>
                  <dgm:constr type="h" for="ch" forName="ParentAccent5" refType="h" fact="0.0608"/>
                  <dgm:constr type="l" for="ch" forName="ParentAccent6" refType="w" fact="0.6797"/>
                  <dgm:constr type="t" for="ch" forName="ParentAccent6" refType="h" fact="0.5207"/>
                  <dgm:constr type="w" for="ch" forName="ParentAccent6" refType="w" fact="0.0574"/>
                  <dgm:constr type="h" for="ch" forName="ParentAccent6" refType="h" fact="0.1217"/>
                  <dgm:constr type="l" for="ch" forName="ParentAccent7" refType="w" fact="0.9245"/>
                  <dgm:constr type="t" for="ch" forName="ParentAccent7" refType="h" fact="0.4255"/>
                  <dgm:constr type="w" for="ch" forName="ParentAccent7" refType="w" fact="0.0287"/>
                  <dgm:constr type="h" for="ch" forName="ParentAccent7" refType="h" fact="0.0608"/>
                  <dgm:constr type="l" for="ch" forName="ParentAccent8" refType="w" fact="0.9245"/>
                  <dgm:constr type="t" for="ch" forName="ParentAccent8" refType="h" fact="0.6776"/>
                  <dgm:constr type="w" for="ch" forName="ParentAccent8" refType="w" fact="0.0287"/>
                  <dgm:constr type="h" for="ch" forName="ParentAccent8" refType="h" fact="0.0608"/>
                  <dgm:constr type="l" for="ch" forName="ParentAccent9" refType="w" fact="0.9501"/>
                  <dgm:constr type="t" for="ch" forName="ParentAccent9" refType="h" fact="0.4801"/>
                  <dgm:constr type="w" for="ch" forName="ParentAccent9" refType="w" fact="0.0287"/>
                  <dgm:constr type="h" for="ch" forName="ParentAccent9" refType="h" fact="0.0608"/>
                  <dgm:constr type="l" for="ch" forName="ParentAccent10" refType="w" fact="0.9518"/>
                  <dgm:constr type="t" for="ch" forName="ParentAccent10" refType="h" fact="0.6233"/>
                  <dgm:constr type="w" for="ch" forName="ParentAccent10" refType="w" fact="0.0287"/>
                  <dgm:constr type="h" for="ch" forName="ParentAccent10" refType="h" fact="0.0608"/>
                  <dgm:constr type="l" for="ch" forName="Child2" refType="w" fact="0"/>
                  <dgm:constr type="t" for="ch" forName="Child2" refType="h" fact="0.7822"/>
                  <dgm:constr type="w" for="ch" forName="Child2" refType="w" fact="0.3364"/>
                  <dgm:constr type="h" for="ch" forName="Child2" refType="h" fact="0.1564"/>
                  <dgm:constr type="l" for="ch" forName="Child1" refType="w" fact="0"/>
                  <dgm:constr type="t" for="ch" forName="Child1" refType="h" fact="0"/>
                  <dgm:constr type="w" for="ch" forName="Child1" refType="w" fact="0.3364"/>
                  <dgm:constr type="h" for="ch" forName="Child1" refType="h" fact="0.1564"/>
                  <dgm:constr type="l" for="ch" forName="Parent" refType="w" fact="0.3653"/>
                  <dgm:constr type="t" for="ch" forName="Parent" refType="h" fact="0.2737"/>
                  <dgm:constr type="w" for="ch" forName="Parent" refType="w" fact="0.2906"/>
                  <dgm:constr type="h" for="ch" forName="Parent" refType="h" fact="0.6157"/>
                </dgm:constrLst>
              </dgm:if>
              <dgm:if name="Name10" axis="ch" ptType="node" func="cnt" op="equ" val="3">
                <dgm:alg type="composite">
                  <dgm:param type="ar" val="2.1185"/>
                </dgm:alg>
                <dgm:constrLst>
                  <dgm:constr type="l" for="ch" forName="Child1Accent1" refType="w" fact="0.3436"/>
                  <dgm:constr type="t" for="ch" forName="Child1Accent1" refType="h" fact="0.2211"/>
                  <dgm:constr type="w" for="ch" forName="Child1Accent1" refType="w" fact="0.0574"/>
                  <dgm:constr type="h" for="ch" forName="Child1Accent1" refType="h" fact="0.1217"/>
                  <dgm:constr type="l" for="ch" forName="Child1Accent2" refType="w" fact="0.3068"/>
                  <dgm:constr type="t" for="ch" forName="Child1Accent2" refType="h" fact="0.1569"/>
                  <dgm:constr type="w" for="ch" forName="Child1Accent2" refType="w" fact="0.0287"/>
                  <dgm:constr type="h" for="ch" forName="Child1Accent2" refType="h" fact="0.0608"/>
                  <dgm:constr type="l" for="ch" forName="Child1Accent3" refType="w" fact="0.2455"/>
                  <dgm:constr type="t" for="ch" forName="Child1Accent3" refType="h" fact="0.1569"/>
                  <dgm:constr type="w" for="ch" forName="Child1Accent3" refType="w" fact="0.0287"/>
                  <dgm:constr type="h" for="ch" forName="Child1Accent3" refType="h" fact="0.0608"/>
                  <dgm:constr type="l" for="ch" forName="Child1Accent4" refType="w" fact="0.1842"/>
                  <dgm:constr type="t" for="ch" forName="Child1Accent4" refType="h" fact="0.1569"/>
                  <dgm:constr type="w" for="ch" forName="Child1Accent4" refType="w" fact="0.0287"/>
                  <dgm:constr type="h" for="ch" forName="Child1Accent4" refType="h" fact="0.0608"/>
                  <dgm:constr type="l" for="ch" forName="Child1Accent5" refType="w" fact="0.1229"/>
                  <dgm:constr type="t" for="ch" forName="Child1Accent5" refType="h" fact="0.1569"/>
                  <dgm:constr type="w" for="ch" forName="Child1Accent5" refType="w" fact="0.0287"/>
                  <dgm:constr type="h" for="ch" forName="Child1Accent5" refType="h" fact="0.0608"/>
                  <dgm:constr type="l" for="ch" forName="Child2Accent1" refType="w" fact="0.284"/>
                  <dgm:constr type="t" for="ch" forName="Child2Accent1" refType="h" fact="0.5207"/>
                  <dgm:constr type="w" for="ch" forName="Child2Accent1" refType="w" fact="0.0574"/>
                  <dgm:constr type="h" for="ch" forName="Child2Accent1" refType="h" fact="0.1217"/>
                  <dgm:constr type="l" for="ch" forName="Child2Accent2" refType="w" fact="0.2272"/>
                  <dgm:constr type="t" for="ch" forName="Child2Accent2" refType="h" fact="0.5511"/>
                  <dgm:constr type="w" for="ch" forName="Child2Accent2" refType="w" fact="0.0287"/>
                  <dgm:constr type="h" for="ch" forName="Child2Accent2" refType="h" fact="0.0608"/>
                  <dgm:constr type="l" for="ch" forName="Child2Accent3" refType="w" fact="0.1705"/>
                  <dgm:constr type="t" for="ch" forName="Child2Accent3" refType="h" fact="0.5511"/>
                  <dgm:constr type="w" for="ch" forName="Child2Accent3" refType="w" fact="0.0287"/>
                  <dgm:constr type="h" for="ch" forName="Child2Accent3" refType="h" fact="0.0608"/>
                  <dgm:constr type="l" for="ch" forName="Child2Accent4" refType="w" fact="0.1137"/>
                  <dgm:constr type="t" for="ch" forName="Child2Accent4" refType="h" fact="0.5511"/>
                  <dgm:constr type="w" for="ch" forName="Child2Accent4" refType="w" fact="0.0287"/>
                  <dgm:constr type="h" for="ch" forName="Child2Accent4" refType="h" fact="0.0608"/>
                  <dgm:constr type="l" for="ch" forName="Child1Accent6" refType="w" fact="0.0615"/>
                  <dgm:constr type="t" for="ch" forName="Child1Accent6" refType="h" fact="0.1569"/>
                  <dgm:constr type="w" for="ch" forName="Child1Accent6" refType="w" fact="0.0287"/>
                  <dgm:constr type="h" for="ch" forName="Child1Accent6" refType="h" fact="0.0608"/>
                  <dgm:constr type="l" for="ch" forName="Child2Accent5" refType="w" fact="0.057"/>
                  <dgm:constr type="t" for="ch" forName="Child2Accent5" refType="h" fact="0.5511"/>
                  <dgm:constr type="w" for="ch" forName="Child2Accent5" refType="w" fact="0.0287"/>
                  <dgm:constr type="h" for="ch" forName="Child2Accent5" refType="h" fact="0.0608"/>
                  <dgm:constr type="l" for="ch" forName="Child1Accent7" refType="w" fact="0.0002"/>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Child2Accent6" refType="w" fact="0.0002"/>
                  <dgm:constr type="t" for="ch" forName="Child2Accent6" refType="h" fact="0.5511"/>
                  <dgm:constr type="w" for="ch" forName="Child2Accent6" refType="w" fact="0.0287"/>
                  <dgm:constr type="h" for="ch" forName="Child2Accent6" refType="h" fact="0.0608"/>
                  <dgm:constr type="l" for="ch" forName="Child2Accent7" refType="w" fact="0"/>
                  <dgm:constr type="t" for="ch" forName="Child2Accent7" refType="h" fact="0"/>
                  <dgm:constr type="w" for="ch" forName="Child2Accent7" refType="w" fact="0"/>
                  <dgm:constr type="h" for="ch" forName="Child2Accent7" refType="h" fact="0"/>
                  <dgm:constr type="l" for="ch" forName="Child3Accent1" refType="w" fact="0.3436"/>
                  <dgm:constr type="t" for="ch" forName="Child3Accent1" refType="h" fact="0.8153"/>
                  <dgm:constr type="w" for="ch" forName="Child3Accent1" refType="w" fact="0.0574"/>
                  <dgm:constr type="h" for="ch" forName="Child3Accent1" refType="h" fact="0.1217"/>
                  <dgm:constr type="l" for="ch" forName="Child3Accent2" refType="w" fact="0.3068"/>
                  <dgm:constr type="t" for="ch" forName="Child3Accent2" refType="h" fact="0.9392"/>
                  <dgm:constr type="w" for="ch" forName="Child3Accent2" refType="w" fact="0.0287"/>
                  <dgm:constr type="h" for="ch" forName="Child3Accent2" refType="h" fact="0.0608"/>
                  <dgm:constr type="l" for="ch" forName="Child3Accent3" refType="w" fact="0.2455"/>
                  <dgm:constr type="t" for="ch" forName="Child3Accent3" refType="h" fact="0.9392"/>
                  <dgm:constr type="w" for="ch" forName="Child3Accent3" refType="w" fact="0.0287"/>
                  <dgm:constr type="h" for="ch" forName="Child3Accent3" refType="h" fact="0.0608"/>
                  <dgm:constr type="l" for="ch" forName="Child3Accent4" refType="w" fact="0.1842"/>
                  <dgm:constr type="t" for="ch" forName="Child3Accent4" refType="h" fact="0.9392"/>
                  <dgm:constr type="w" for="ch" forName="Child3Accent4" refType="w" fact="0.0287"/>
                  <dgm:constr type="h" for="ch" forName="Child3Accent4" refType="h" fact="0.0608"/>
                  <dgm:constr type="l" for="ch" forName="Child3Accent5" refType="w" fact="0.1229"/>
                  <dgm:constr type="t" for="ch" forName="Child3Accent5" refType="h" fact="0.9392"/>
                  <dgm:constr type="w" for="ch" forName="Child3Accent5" refType="w" fact="0.0287"/>
                  <dgm:constr type="h" for="ch" forName="Child3Accent5" refType="h" fact="0.0608"/>
                  <dgm:constr type="l" for="ch" forName="Child3Accent6" refType="w" fact="0.0615"/>
                  <dgm:constr type="t" for="ch" forName="Child3Accent6" refType="h" fact="0.9392"/>
                  <dgm:constr type="w" for="ch" forName="Child3Accent6" refType="w" fact="0.0287"/>
                  <dgm:constr type="h" for="ch" forName="Child3Accent6" refType="h" fact="0.0608"/>
                  <dgm:constr type="l" for="ch" forName="Child3Accent7" refType="w" fact="0.0002"/>
                  <dgm:constr type="t" for="ch" forName="Child3Accent7" refType="h" fact="0.9392"/>
                  <dgm:constr type="w" for="ch" forName="Child3Accent7" refType="w" fact="0.0287"/>
                  <dgm:constr type="h" for="ch" forName="Child3Accent7" refType="h" fact="0.0608"/>
                  <dgm:constr type="l" for="ch" forName="ParentAccent1" refType="w" fact="0.9713"/>
                  <dgm:constr type="t" for="ch" forName="ParentAccent1" refType="h" fact="0.5511"/>
                  <dgm:constr type="w" for="ch" forName="ParentAccent1" refType="w" fact="0.0287"/>
                  <dgm:constr type="h" for="ch" forName="ParentAccent1" refType="h" fact="0.0608"/>
                  <dgm:constr type="l" for="ch" forName="ParentAccent2" refType="w" fact="0.9187"/>
                  <dgm:constr type="t" for="ch" forName="ParentAccent2" refType="h" fact="0.5511"/>
                  <dgm:constr type="w" for="ch" forName="ParentAccent2" refType="w" fact="0.0287"/>
                  <dgm:constr type="h" for="ch" forName="ParentAccent2" refType="h" fact="0.0608"/>
                  <dgm:constr type="l" for="ch" forName="ParentAccent3" refType="w" fact="0.8661"/>
                  <dgm:constr type="t" for="ch" forName="ParentAccent3" refType="h" fact="0.5511"/>
                  <dgm:constr type="w" for="ch" forName="ParentAccent3" refType="w" fact="0.0287"/>
                  <dgm:constr type="h" for="ch" forName="ParentAccent3" refType="h" fact="0.0608"/>
                  <dgm:constr type="l" for="ch" forName="ParentAccent4" refType="w" fact="0.8136"/>
                  <dgm:constr type="t" for="ch" forName="ParentAccent4" refType="h" fact="0.5511"/>
                  <dgm:constr type="w" for="ch" forName="ParentAccent4" refType="w" fact="0.0287"/>
                  <dgm:constr type="h" for="ch" forName="ParentAccent4" refType="h" fact="0.0608"/>
                  <dgm:constr type="l" for="ch" forName="ParentAccent5" refType="w" fact="0.761"/>
                  <dgm:constr type="t" for="ch" forName="ParentAccent5" refType="h" fact="0.5511"/>
                  <dgm:constr type="w" for="ch" forName="ParentAccent5" refType="w" fact="0.0287"/>
                  <dgm:constr type="h" for="ch" forName="ParentAccent5" refType="h" fact="0.0608"/>
                  <dgm:constr type="l" for="ch" forName="ParentAccent6" refType="w" fact="0.6797"/>
                  <dgm:constr type="t" for="ch" forName="ParentAccent6" refType="h" fact="0.5207"/>
                  <dgm:constr type="w" for="ch" forName="ParentAccent6" refType="w" fact="0.0574"/>
                  <dgm:constr type="h" for="ch" forName="ParentAccent6" refType="h" fact="0.1217"/>
                  <dgm:constr type="l" for="ch" forName="ParentAccent7" refType="w" fact="0.9245"/>
                  <dgm:constr type="t" for="ch" forName="ParentAccent7" refType="h" fact="0.4255"/>
                  <dgm:constr type="w" for="ch" forName="ParentAccent7" refType="w" fact="0.0287"/>
                  <dgm:constr type="h" for="ch" forName="ParentAccent7" refType="h" fact="0.0608"/>
                  <dgm:constr type="l" for="ch" forName="ParentAccent8" refType="w" fact="0.9245"/>
                  <dgm:constr type="t" for="ch" forName="ParentAccent8" refType="h" fact="0.6776"/>
                  <dgm:constr type="w" for="ch" forName="ParentAccent8" refType="w" fact="0.0287"/>
                  <dgm:constr type="h" for="ch" forName="ParentAccent8" refType="h" fact="0.0608"/>
                  <dgm:constr type="l" for="ch" forName="ParentAccent9" refType="w" fact="0.9501"/>
                  <dgm:constr type="t" for="ch" forName="ParentAccent9" refType="h" fact="0.4801"/>
                  <dgm:constr type="w" for="ch" forName="ParentAccent9" refType="w" fact="0.0287"/>
                  <dgm:constr type="h" for="ch" forName="ParentAccent9" refType="h" fact="0.0608"/>
                  <dgm:constr type="l" for="ch" forName="ParentAccent10" refType="w" fact="0.9518"/>
                  <dgm:constr type="t" for="ch" forName="ParentAccent10" refType="h" fact="0.6233"/>
                  <dgm:constr type="w" for="ch" forName="ParentAccent10" refType="w" fact="0.0287"/>
                  <dgm:constr type="h" for="ch" forName="ParentAccent10" refType="h" fact="0.0608"/>
                  <dgm:constr type="l" for="ch" forName="Child3" refType="w" fact="0"/>
                  <dgm:constr type="t" for="ch" forName="Child3" refType="h" fact="0.7822"/>
                  <dgm:constr type="w" for="ch" forName="Child3" refType="w" fact="0.3364"/>
                  <dgm:constr type="h" for="ch" forName="Child3" refType="h" fact="0.1564"/>
                  <dgm:constr type="l" for="ch" forName="Child2" refType="w" fact="0"/>
                  <dgm:constr type="t" for="ch" forName="Child2" refType="h" fact="0.3955"/>
                  <dgm:constr type="w" for="ch" forName="Child2" refType="w" fact="0.2544"/>
                  <dgm:constr type="h" for="ch" forName="Child2" refType="h" fact="0.1564"/>
                  <dgm:constr type="l" for="ch" forName="Child1" refType="w" fact="0"/>
                  <dgm:constr type="t" for="ch" forName="Child1" refType="h" fact="0"/>
                  <dgm:constr type="w" for="ch" forName="Child1" refType="w" fact="0.3364"/>
                  <dgm:constr type="h" for="ch" forName="Child1" refType="h" fact="0.1564"/>
                  <dgm:constr type="l" for="ch" forName="Parent" refType="w" fact="0.3653"/>
                  <dgm:constr type="t" for="ch" forName="Parent" refType="h" fact="0.2737"/>
                  <dgm:constr type="w" for="ch" forName="Parent" refType="w" fact="0.2906"/>
                  <dgm:constr type="h" for="ch" forName="Parent" refType="h" fact="0.6157"/>
                </dgm:constrLst>
              </dgm:if>
              <dgm:if name="Name11" axis="ch" ptType="node" func="cnt" op="equ" val="4">
                <dgm:alg type="composite">
                  <dgm:param type="ar" val="1.8304"/>
                </dgm:alg>
                <dgm:constrLst>
                  <dgm:constr type="l" for="ch" forName="Parent" refType="w" fact="0.3771"/>
                  <dgm:constr type="t" for="ch" forName="Parent" refType="h" fact="0.2946"/>
                  <dgm:constr type="w" for="ch" forName="Parent" refType="w" fact="0.2862"/>
                  <dgm:constr type="h" for="ch" forName="Parent" refType="h" fact="0.5239"/>
                  <dgm:constr type="l" for="ch" forName="Child1Accent1" refType="w" fact="0.3904"/>
                  <dgm:constr type="t" for="ch" forName="Child1Accent1" refType="h" fact="0.2104"/>
                  <dgm:constr type="w" for="ch" forName="Child1Accent1" refType="w" fact="0.0566"/>
                  <dgm:constr type="h" for="ch" forName="Child1Accent1" refType="h" fact="0.1035"/>
                  <dgm:constr type="l" for="ch" forName="Child1Accent3" refType="w" fact="0.3001"/>
                  <dgm:constr type="t" for="ch" forName="Child1Accent3" refType="h" fact="0.128"/>
                  <dgm:constr type="w" for="ch" forName="Child1Accent3" refType="w" fact="0.0283"/>
                  <dgm:constr type="h" for="ch" forName="Child1Accent3" refType="h" fact="0.0518"/>
                  <dgm:constr type="l" for="ch" forName="Child1Accent4" refType="w" fact="0.2418"/>
                  <dgm:constr type="t" for="ch" forName="Child1Accent4" refType="h" fact="0.128"/>
                  <dgm:constr type="w" for="ch" forName="Child1Accent4" refType="w" fact="0.0283"/>
                  <dgm:constr type="h" for="ch" forName="Child1Accent4" refType="h" fact="0.0518"/>
                  <dgm:constr type="l" for="ch" forName="Child1Accent5" refType="w" fact="0.1835"/>
                  <dgm:constr type="t" for="ch" forName="Child1Accent5" refType="h" fact="0.128"/>
                  <dgm:constr type="w" for="ch" forName="Child1Accent5" refType="w" fact="0.0283"/>
                  <dgm:constr type="h" for="ch" forName="Child1Accent5" refType="h" fact="0.0518"/>
                  <dgm:constr type="l" for="ch" forName="Child1Accent6" refType="w" fact="0.1252"/>
                  <dgm:constr type="t" for="ch" forName="Child1Accent6" refType="h" fact="0.128"/>
                  <dgm:constr type="w" for="ch" forName="Child1Accent6" refType="w" fact="0.0283"/>
                  <dgm:constr type="h" for="ch" forName="Child1Accent6" refType="h" fact="0.0518"/>
                  <dgm:constr type="l" for="ch" forName="Child3Accent1" refType="w" fact="0.3158"/>
                  <dgm:constr type="t" for="ch" forName="Child3Accent1" refType="h" fact="0.6212"/>
                  <dgm:constr type="w" for="ch" forName="Child3Accent1" refType="w" fact="0.0566"/>
                  <dgm:constr type="h" for="ch" forName="Child3Accent1" refType="h" fact="0.1035"/>
                  <dgm:constr type="l" for="ch" forName="Child3Accent2" refType="w" fact="0.2689"/>
                  <dgm:constr type="t" for="ch" forName="Child3Accent2" refType="h" fact="0.6828"/>
                  <dgm:constr type="w" for="ch" forName="Child3Accent2" refType="w" fact="0.0283"/>
                  <dgm:constr type="h" for="ch" forName="Child3Accent2" refType="h" fact="0.0518"/>
                  <dgm:constr type="l" for="ch" forName="Child3Accent4" refType="w" fact="0.1614"/>
                  <dgm:constr type="t" for="ch" forName="Child3Accent4" refType="h" fact="0.6828"/>
                  <dgm:constr type="w" for="ch" forName="Child3Accent4" refType="w" fact="0.0283"/>
                  <dgm:constr type="h" for="ch" forName="Child3Accent4" refType="h" fact="0.0518"/>
                  <dgm:constr type="l" for="ch" forName="Child3Accent5" refType="w" fact="0.1077"/>
                  <dgm:constr type="t" for="ch" forName="Child3Accent5" refType="h" fact="0.6828"/>
                  <dgm:constr type="w" for="ch" forName="Child3Accent5" refType="w" fact="0.0283"/>
                  <dgm:constr type="h" for="ch" forName="Child3Accent5" refType="h" fact="0.0518"/>
                  <dgm:constr type="l" for="ch" forName="Child1Accent7" refType="w" fact="0.0668"/>
                  <dgm:constr type="t" for="ch" forName="Child1Accent7" refType="h" fact="0.128"/>
                  <dgm:constr type="w" for="ch" forName="Child1Accent7" refType="w" fact="0.0283"/>
                  <dgm:constr type="h" for="ch" forName="Child1Accent7" refType="h" fact="0.0518"/>
                  <dgm:constr type="l" for="ch" forName="Child3Accent6" refType="w" fact="0.0539"/>
                  <dgm:constr type="t" for="ch" forName="Child3Accent6" refType="h" fact="0.6828"/>
                  <dgm:constr type="w" for="ch" forName="Child3Accent6" refType="w" fact="0.0283"/>
                  <dgm:constr type="h" for="ch" forName="Child3Accent6" refType="h" fact="0.0518"/>
                  <dgm:constr type="l" for="ch" forName="Child1Accent8" refType="w" fact="0.0085"/>
                  <dgm:constr type="t" for="ch" forName="Child1Accent8" refType="h" fact="0.128"/>
                  <dgm:constr type="w" for="ch" forName="Child1Accent8" refType="w" fact="0.0283"/>
                  <dgm:constr type="h" for="ch" forName="Child1Accent8" refType="h" fact="0.0518"/>
                  <dgm:constr type="l" for="ch" forName="Child1Accent9" refType="w" fact="0"/>
                  <dgm:constr type="t" for="ch" forName="Child1Accent9" refType="h" fact="0"/>
                  <dgm:constr type="w" for="ch" forName="Child1Accent9" refType="w" fact="0"/>
                  <dgm:constr type="h" for="ch" forName="Child1Accent9" refType="h" fact="0"/>
                  <dgm:constr type="l" for="ch" forName="Child3Accent7" refType="w" fact="0.0002"/>
                  <dgm:constr type="t" for="ch" forName="Child3Accent7" refType="h" fact="0.6828"/>
                  <dgm:constr type="w" for="ch" forName="Child3Accent7" refType="w" fact="0.0283"/>
                  <dgm:constr type="h" for="ch" forName="Child3Accent7" refType="h" fact="0.0518"/>
                  <dgm:constr type="l" for="ch" forName="Child4Accent1" refType="w" fact="0.3904"/>
                  <dgm:constr type="t" for="ch" forName="Child4Accent1" refType="h" fact="0.8"/>
                  <dgm:constr type="w" for="ch" forName="Child4Accent1" refType="w" fact="0.0566"/>
                  <dgm:constr type="h" for="ch" forName="Child4Accent1" refType="h" fact="0.1035"/>
                  <dgm:constr type="l" for="ch" forName="Child4Accent3" refType="w" fact="0.2998"/>
                  <dgm:constr type="t" for="ch" forName="Child4Accent3" refType="h" fact="0.9482"/>
                  <dgm:constr type="w" for="ch" forName="Child4Accent3" refType="w" fact="0.0283"/>
                  <dgm:constr type="h" for="ch" forName="Child4Accent3" refType="h" fact="0.0518"/>
                  <dgm:constr type="l" for="ch" forName="Child4Accent4" refType="w" fact="0.2415"/>
                  <dgm:constr type="t" for="ch" forName="Child4Accent4" refType="h" fact="0.9482"/>
                  <dgm:constr type="w" for="ch" forName="Child4Accent4" refType="w" fact="0.0283"/>
                  <dgm:constr type="h" for="ch" forName="Child4Accent4" refType="h" fact="0.0518"/>
                  <dgm:constr type="l" for="ch" forName="Child4Accent5" refType="w" fact="0.1833"/>
                  <dgm:constr type="t" for="ch" forName="Child4Accent5" refType="h" fact="0.9482"/>
                  <dgm:constr type="w" for="ch" forName="Child4Accent5" refType="w" fact="0.0283"/>
                  <dgm:constr type="h" for="ch" forName="Child4Accent5" refType="h" fact="0.0518"/>
                  <dgm:constr type="l" for="ch" forName="Child4Accent6" refType="w" fact="0.1251"/>
                  <dgm:constr type="t" for="ch" forName="Child4Accent6" refType="h" fact="0.9482"/>
                  <dgm:constr type="w" for="ch" forName="Child4Accent6" refType="w" fact="0.0283"/>
                  <dgm:constr type="h" for="ch" forName="Child4Accent6" refType="h" fact="0.0518"/>
                  <dgm:constr type="l" for="ch" forName="Child4Accent7" refType="w" fact="0.0668"/>
                  <dgm:constr type="t" for="ch" forName="Child4Accent7" refType="h" fact="0.9482"/>
                  <dgm:constr type="w" for="ch" forName="Child4Accent7" refType="w" fact="0.0283"/>
                  <dgm:constr type="h" for="ch" forName="Child4Accent7" refType="h" fact="0.0518"/>
                  <dgm:constr type="l" for="ch" forName="Child4Accent8" refType="w" fact="0.0086"/>
                  <dgm:constr type="t" for="ch" forName="Child4Accent8" refType="h" fact="0.9482"/>
                  <dgm:constr type="w" for="ch" forName="Child4Accent8" refType="w" fact="0.0283"/>
                  <dgm:constr type="h" for="ch" forName="Child4Accent8" refType="h" fact="0.0518"/>
                  <dgm:constr type="l" for="ch" forName="Child2Accent1" refType="w" fact="0.3158"/>
                  <dgm:constr type="t" for="ch" forName="Child2Accent1" refType="h" fact="0.3725"/>
                  <dgm:constr type="w" for="ch" forName="Child2Accent1" refType="w" fact="0.0566"/>
                  <dgm:constr type="h" for="ch" forName="Child2Accent1" refType="h" fact="0.1035"/>
                  <dgm:constr type="l" for="ch" forName="Child4Accent2" refType="w" fact="0.358"/>
                  <dgm:constr type="t" for="ch" forName="Child4Accent2" refType="h" fact="0.8993"/>
                  <dgm:constr type="w" for="ch" forName="Child4Accent2" refType="w" fact="0.0283"/>
                  <dgm:constr type="h" for="ch" forName="Child4Accent2" refType="h" fact="0.0518"/>
                  <dgm:constr type="l" for="ch" forName="Child1Accent2" refType="w" fact="0.3585"/>
                  <dgm:constr type="t" for="ch" forName="Child1Accent2" refType="h" fact="0.162"/>
                  <dgm:constr type="w" for="ch" forName="Child1Accent2" refType="w" fact="0.0283"/>
                  <dgm:constr type="h" for="ch" forName="Child1Accent2" refType="h" fact="0.0518"/>
                  <dgm:constr type="l" for="ch" forName="Child3Accent3" refType="w" fact="0.2151"/>
                  <dgm:constr type="t" for="ch" forName="Child3Accent3" refType="h" fact="0.6828"/>
                  <dgm:constr type="w" for="ch" forName="Child3Accent3" refType="w" fact="0.0283"/>
                  <dgm:constr type="h" for="ch" forName="Child3Accent3" refType="h" fact="0.0518"/>
                  <dgm:constr type="l" for="ch" forName="Child2Accent2" refType="w" fact="0.2689"/>
                  <dgm:constr type="t" for="ch" forName="Child2Accent2" refType="h" fact="0.3937"/>
                  <dgm:constr type="w" for="ch" forName="Child2Accent2" refType="w" fact="0.0283"/>
                  <dgm:constr type="h" for="ch" forName="Child2Accent2" refType="h" fact="0.0518"/>
                  <dgm:constr type="l" for="ch" forName="Child2Accent4" refType="w" fact="0.1614"/>
                  <dgm:constr type="t" for="ch" forName="Child2Accent4" refType="h" fact="0.3937"/>
                  <dgm:constr type="w" for="ch" forName="Child2Accent4" refType="w" fact="0.0283"/>
                  <dgm:constr type="h" for="ch" forName="Child2Accent4" refType="h" fact="0.0518"/>
                  <dgm:constr type="l" for="ch" forName="Child2Accent5" refType="w" fact="0.1077"/>
                  <dgm:constr type="t" for="ch" forName="Child2Accent5" refType="h" fact="0.3937"/>
                  <dgm:constr type="w" for="ch" forName="Child2Accent5" refType="w" fact="0.0283"/>
                  <dgm:constr type="h" for="ch" forName="Child2Accent5" refType="h" fact="0.0518"/>
                  <dgm:constr type="l" for="ch" forName="Child2Accent6" refType="w" fact="0.0539"/>
                  <dgm:constr type="t" for="ch" forName="Child2Accent6" refType="h" fact="0.3937"/>
                  <dgm:constr type="w" for="ch" forName="Child2Accent6" refType="w" fact="0.0283"/>
                  <dgm:constr type="h" for="ch" forName="Child2Accent6" refType="h" fact="0.0518"/>
                  <dgm:constr type="l" for="ch" forName="Child2Accent7" refType="w" fact="0.0002"/>
                  <dgm:constr type="t" for="ch" forName="Child2Accent7" refType="h" fact="0.3937"/>
                  <dgm:constr type="w" for="ch" forName="Child2Accent7" refType="w" fact="0.0283"/>
                  <dgm:constr type="h" for="ch" forName="Child2Accent7" refType="h" fact="0.0518"/>
                  <dgm:constr type="l" for="ch" forName="Child2Accent3" refType="w" fact="0.2151"/>
                  <dgm:constr type="t" for="ch" forName="Child2Accent3" refType="h" fact="0.3937"/>
                  <dgm:constr type="w" for="ch" forName="Child2Accent3" refType="w" fact="0.0283"/>
                  <dgm:constr type="h" for="ch" forName="Child2Accent3" refType="h" fact="0.0518"/>
                  <dgm:constr type="l" for="ch" forName="ParentAccent1" refType="w" fact="0.9717"/>
                  <dgm:constr type="t" for="ch" forName="ParentAccent1" refType="h" fact="0.5316"/>
                  <dgm:constr type="w" for="ch" forName="ParentAccent1" refType="w" fact="0.0283"/>
                  <dgm:constr type="h" for="ch" forName="ParentAccent1" refType="h" fact="0.0518"/>
                  <dgm:constr type="l" for="ch" forName="ParentAccent2" refType="w" fact="0.9199"/>
                  <dgm:constr type="t" for="ch" forName="ParentAccent2" refType="h" fact="0.5316"/>
                  <dgm:constr type="w" for="ch" forName="ParentAccent2" refType="w" fact="0.0283"/>
                  <dgm:constr type="h" for="ch" forName="ParentAccent2" refType="h" fact="0.0518"/>
                  <dgm:constr type="l" for="ch" forName="ParentAccent3" refType="w" fact="0.8682"/>
                  <dgm:constr type="t" for="ch" forName="ParentAccent3" refType="h" fact="0.5316"/>
                  <dgm:constr type="w" for="ch" forName="ParentAccent3" refType="w" fact="0.0283"/>
                  <dgm:constr type="h" for="ch" forName="ParentAccent3" refType="h" fact="0.0518"/>
                  <dgm:constr type="l" for="ch" forName="ParentAccent4" refType="w" fact="0.8164"/>
                  <dgm:constr type="t" for="ch" forName="ParentAccent4" refType="h" fact="0.5316"/>
                  <dgm:constr type="w" for="ch" forName="ParentAccent4" refType="w" fact="0.0283"/>
                  <dgm:constr type="h" for="ch" forName="ParentAccent4" refType="h" fact="0.0518"/>
                  <dgm:constr type="l" for="ch" forName="ParentAccent5" refType="w" fact="0.7646"/>
                  <dgm:constr type="t" for="ch" forName="ParentAccent5" refType="h" fact="0.5316"/>
                  <dgm:constr type="w" for="ch" forName="ParentAccent5" refType="w" fact="0.0283"/>
                  <dgm:constr type="h" for="ch" forName="ParentAccent5" refType="h" fact="0.0518"/>
                  <dgm:constr type="l" for="ch" forName="ParentAccent6" refType="w" fact="0.6846"/>
                  <dgm:constr type="t" for="ch" forName="ParentAccent6" refType="h" fact="0.5057"/>
                  <dgm:constr type="w" for="ch" forName="ParentAccent6" refType="w" fact="0.0566"/>
                  <dgm:constr type="h" for="ch" forName="ParentAccent6" refType="h" fact="0.1035"/>
                  <dgm:constr type="l" for="ch" forName="ParentAccent7" refType="w" fact="0.9256"/>
                  <dgm:constr type="t" for="ch" forName="ParentAccent7" refType="h" fact="0.4247"/>
                  <dgm:constr type="w" for="ch" forName="ParentAccent7" refType="w" fact="0.0283"/>
                  <dgm:constr type="h" for="ch" forName="ParentAccent7" refType="h" fact="0.0518"/>
                  <dgm:constr type="l" for="ch" forName="ParentAccent8" refType="w" fact="0.9256"/>
                  <dgm:constr type="t" for="ch" forName="ParentAccent8" refType="h" fact="0.6392"/>
                  <dgm:constr type="w" for="ch" forName="ParentAccent8" refType="w" fact="0.0283"/>
                  <dgm:constr type="h" for="ch" forName="ParentAccent8" refType="h" fact="0.0518"/>
                  <dgm:constr type="l" for="ch" forName="ParentAccent9" refType="w" fact="0.9509"/>
                  <dgm:constr type="t" for="ch" forName="ParentAccent9" refType="h" fact="0.4712"/>
                  <dgm:constr type="w" for="ch" forName="ParentAccent9" refType="w" fact="0.0283"/>
                  <dgm:constr type="h" for="ch" forName="ParentAccent9" refType="h" fact="0.0518"/>
                  <dgm:constr type="l" for="ch" forName="ParentAccent10" refType="w" fact="0.9525"/>
                  <dgm:constr type="t" for="ch" forName="ParentAccent10" refType="h" fact="0.593"/>
                  <dgm:constr type="w" for="ch" forName="ParentAccent10" refType="w" fact="0.0283"/>
                  <dgm:constr type="h" for="ch" forName="ParentAccent10" refType="h" fact="0.0518"/>
                  <dgm:constr type="l" for="ch" forName="Child4" refType="w" fact="0.0081"/>
                  <dgm:constr type="t" for="ch" forName="Child4" refType="h" fact="0.8184"/>
                  <dgm:constr type="w" for="ch" forName="Child4" refType="w" fact="0.3192"/>
                  <dgm:constr type="h" for="ch" forName="Child4" refType="h" fact="0.1294"/>
                  <dgm:constr type="l" for="ch" forName="Child3" refType="w" fact="0"/>
                  <dgm:constr type="t" for="ch" forName="Child3" refType="h" fact="0.5547"/>
                  <dgm:constr type="w" for="ch" forName="Child3" refType="w" fact="0.297"/>
                  <dgm:constr type="h" for="ch" forName="Child3" refType="h" fact="0.1294"/>
                  <dgm:constr type="l" for="ch" forName="Child2" refType="w" fact="0"/>
                  <dgm:constr type="t" for="ch" forName="Child2" refType="h" fact="0.2662"/>
                  <dgm:constr type="w" for="ch" forName="Child2" refType="w" fact="0.297"/>
                  <dgm:constr type="h" for="ch" forName="Child2" refType="h" fact="0.1294"/>
                  <dgm:constr type="l" for="ch" forName="Child1" refType="w" fact="0.0081"/>
                  <dgm:constr type="t" for="ch" forName="Child1" refType="h" fact="0"/>
                  <dgm:constr type="w" for="ch" forName="Child1" refType="w" fact="0.3192"/>
                  <dgm:constr type="h" for="ch" forName="Child1" refType="h" fact="0.1294"/>
                </dgm:constrLst>
              </dgm:if>
              <dgm:else name="Name12">
                <dgm:alg type="composite">
                  <dgm:param type="ar" val="1.3278"/>
                </dgm:alg>
                <dgm:constrLst>
                  <dgm:constr type="l" for="ch" forName="Child2Accent1" refType="w" fact="0.3436"/>
                  <dgm:constr type="t" for="ch" forName="Child2Accent1" refType="h" fact="0.3184"/>
                  <dgm:constr type="w" for="ch" forName="Child2Accent1" refType="w" fact="0.0574"/>
                  <dgm:constr type="h" for="ch" forName="Child2Accent1" refType="h" fact="0.0763"/>
                  <dgm:constr type="l" for="ch" forName="Child2Accent2" refType="w" fact="0.3068"/>
                  <dgm:constr type="t" for="ch" forName="Child2Accent2" refType="h" fact="0.2781"/>
                  <dgm:constr type="w" for="ch" forName="Child2Accent2" refType="w" fact="0.0287"/>
                  <dgm:constr type="h" for="ch" forName="Child2Accent2" refType="h" fact="0.0381"/>
                  <dgm:constr type="l" for="ch" forName="Child2Accent3" refType="w" fact="0.2455"/>
                  <dgm:constr type="t" for="ch" forName="Child2Accent3" refType="h" fact="0.2781"/>
                  <dgm:constr type="w" for="ch" forName="Child2Accent3" refType="w" fact="0.0287"/>
                  <dgm:constr type="h" for="ch" forName="Child2Accent3" refType="h" fact="0.0381"/>
                  <dgm:constr type="l" for="ch" forName="Child2Accent4" refType="w" fact="0.1842"/>
                  <dgm:constr type="t" for="ch" forName="Child2Accent4" refType="h" fact="0.2781"/>
                  <dgm:constr type="w" for="ch" forName="Child2Accent4" refType="w" fact="0.0287"/>
                  <dgm:constr type="h" for="ch" forName="Child2Accent4" refType="h" fact="0.0381"/>
                  <dgm:constr type="l" for="ch" forName="Child2Accent5" refType="w" fact="0.1229"/>
                  <dgm:constr type="t" for="ch" forName="Child2Accent5" refType="h" fact="0.2781"/>
                  <dgm:constr type="w" for="ch" forName="Child2Accent5" refType="w" fact="0.0287"/>
                  <dgm:constr type="h" for="ch" forName="Child2Accent5" refType="h" fact="0.0381"/>
                  <dgm:constr type="l" for="ch" forName="Child3Accent1" refType="w" fact="0.284"/>
                  <dgm:constr type="t" for="ch" forName="Child3Accent1" refType="h" fact="0.5061"/>
                  <dgm:constr type="w" for="ch" forName="Child3Accent1" refType="w" fact="0.0574"/>
                  <dgm:constr type="h" for="ch" forName="Child3Accent1" refType="h" fact="0.0763"/>
                  <dgm:constr type="l" for="ch" forName="Child3Accent2" refType="w" fact="0.2272"/>
                  <dgm:constr type="t" for="ch" forName="Child3Accent2" refType="h" fact="0.5252"/>
                  <dgm:constr type="w" for="ch" forName="Child3Accent2" refType="w" fact="0.0287"/>
                  <dgm:constr type="h" for="ch" forName="Child3Accent2" refType="h" fact="0.0381"/>
                  <dgm:constr type="l" for="ch" forName="Child3Accent3" refType="w" fact="0.1705"/>
                  <dgm:constr type="t" for="ch" forName="Child3Accent3" refType="h" fact="0.5252"/>
                  <dgm:constr type="w" for="ch" forName="Child3Accent3" refType="w" fact="0.0287"/>
                  <dgm:constr type="h" for="ch" forName="Child3Accent3" refType="h" fact="0.0381"/>
                  <dgm:constr type="l" for="ch" forName="Child3Accent4" refType="w" fact="0.1137"/>
                  <dgm:constr type="t" for="ch" forName="Child3Accent4" refType="h" fact="0.5252"/>
                  <dgm:constr type="w" for="ch" forName="Child3Accent4" refType="w" fact="0.0287"/>
                  <dgm:constr type="h" for="ch" forName="Child3Accent4" refType="h" fact="0.0381"/>
                  <dgm:constr type="l" for="ch" forName="Child2Accent6" refType="w" fact="0.0615"/>
                  <dgm:constr type="t" for="ch" forName="Child2Accent6" refType="h" fact="0.2781"/>
                  <dgm:constr type="w" for="ch" forName="Child2Accent6" refType="w" fact="0.0287"/>
                  <dgm:constr type="h" for="ch" forName="Child2Accent6" refType="h" fact="0.0381"/>
                  <dgm:constr type="l" for="ch" forName="Child3Accent5" refType="w" fact="0.057"/>
                  <dgm:constr type="t" for="ch" forName="Child3Accent5" refType="h" fact="0.5252"/>
                  <dgm:constr type="w" for="ch" forName="Child3Accent5" refType="w" fact="0.0287"/>
                  <dgm:constr type="h" for="ch" forName="Child3Accent5" refType="h" fact="0.0381"/>
                  <dgm:constr type="l" for="ch" forName="Child2Accent7" refType="w" fact="0.0002"/>
                  <dgm:constr type="t" for="ch" forName="Child2Accent7" refType="h" fact="0.2781"/>
                  <dgm:constr type="w" for="ch" forName="Child2Accent7" refType="w" fact="0.0287"/>
                  <dgm:constr type="h" for="ch" forName="Child2Accent7" refType="h" fact="0.0381"/>
                  <dgm:constr type="l" for="ch" forName="Child3Accent6" refType="w" fact="0.0002"/>
                  <dgm:constr type="t" for="ch" forName="Child3Accent6" refType="h" fact="0.5252"/>
                  <dgm:constr type="w" for="ch" forName="Child3Accent6" refType="w" fact="0.0287"/>
                  <dgm:constr type="h" for="ch" forName="Child3Accent6" refType="h" fact="0.0381"/>
                  <dgm:constr type="l" for="ch" forName="Child3Accent7" refType="w" fact="0"/>
                  <dgm:constr type="t" for="ch" forName="Child3Accent7" refType="h" fact="0"/>
                  <dgm:constr type="w" for="ch" forName="Child3Accent7" refType="w" fact="0"/>
                  <dgm:constr type="h" for="ch" forName="Child3Accent7" refType="h" fact="0"/>
                  <dgm:constr type="l" for="ch" forName="Child4Accent1" refType="w" fact="0.3436"/>
                  <dgm:constr type="t" for="ch" forName="Child4Accent1" refType="h" fact="0.6908"/>
                  <dgm:constr type="w" for="ch" forName="Child4Accent1" refType="w" fact="0.0574"/>
                  <dgm:constr type="h" for="ch" forName="Child4Accent1" refType="h" fact="0.0763"/>
                  <dgm:constr type="l" for="ch" forName="Child4Accent2" refType="w" fact="0.3068"/>
                  <dgm:constr type="t" for="ch" forName="Child4Accent2" refType="h" fact="0.7684"/>
                  <dgm:constr type="w" for="ch" forName="Child4Accent2" refType="w" fact="0.0287"/>
                  <dgm:constr type="h" for="ch" forName="Child4Accent2" refType="h" fact="0.0381"/>
                  <dgm:constr type="l" for="ch" forName="Child4Accent3" refType="w" fact="0.2455"/>
                  <dgm:constr type="t" for="ch" forName="Child4Accent3" refType="h" fact="0.7684"/>
                  <dgm:constr type="w" for="ch" forName="Child4Accent3" refType="w" fact="0.0287"/>
                  <dgm:constr type="h" for="ch" forName="Child4Accent3" refType="h" fact="0.0381"/>
                  <dgm:constr type="l" for="ch" forName="Child4Accent4" refType="w" fact="0.1842"/>
                  <dgm:constr type="t" for="ch" forName="Child4Accent4" refType="h" fact="0.7684"/>
                  <dgm:constr type="w" for="ch" forName="Child4Accent4" refType="w" fact="0.0287"/>
                  <dgm:constr type="h" for="ch" forName="Child4Accent4" refType="h" fact="0.0381"/>
                  <dgm:constr type="l" for="ch" forName="Child4Accent5" refType="w" fact="0.1229"/>
                  <dgm:constr type="t" for="ch" forName="Child4Accent5" refType="h" fact="0.7684"/>
                  <dgm:constr type="w" for="ch" forName="Child4Accent5" refType="w" fact="0.0287"/>
                  <dgm:constr type="h" for="ch" forName="Child4Accent5" refType="h" fact="0.0381"/>
                  <dgm:constr type="l" for="ch" forName="Child4Accent6" refType="w" fact="0.0615"/>
                  <dgm:constr type="t" for="ch" forName="Child4Accent6" refType="h" fact="0.7684"/>
                  <dgm:constr type="w" for="ch" forName="Child4Accent6" refType="w" fact="0.0287"/>
                  <dgm:constr type="h" for="ch" forName="Child4Accent6" refType="h" fact="0.0381"/>
                  <dgm:constr type="l" for="ch" forName="Child4Accent7" refType="w" fact="0.0002"/>
                  <dgm:constr type="t" for="ch" forName="Child4Accent7" refType="h" fact="0.7684"/>
                  <dgm:constr type="w" for="ch" forName="Child4Accent7" refType="w" fact="0.0287"/>
                  <dgm:constr type="h" for="ch" forName="Child4Accent7" refType="h" fact="0.0381"/>
                  <dgm:constr type="l" for="ch" forName="Child4Accent8" refType="w" fact="0"/>
                  <dgm:constr type="t" for="ch" forName="Child4Accent8" refType="h" fact="0"/>
                  <dgm:constr type="w" for="ch" forName="Child4Accent8" refType="w" fact="0"/>
                  <dgm:constr type="h" for="ch" forName="Child4Accent8" refType="h" fact="0"/>
                  <dgm:constr type="l" for="ch" forName="ParentAccent1" refType="w" fact="0.9713"/>
                  <dgm:constr type="t" for="ch" forName="ParentAccent1" refType="h" fact="0.5252"/>
                  <dgm:constr type="w" for="ch" forName="ParentAccent1" refType="w" fact="0.0287"/>
                  <dgm:constr type="h" for="ch" forName="ParentAccent1" refType="h" fact="0.0381"/>
                  <dgm:constr type="l" for="ch" forName="ParentAccent2" refType="w" fact="0.9187"/>
                  <dgm:constr type="t" for="ch" forName="ParentAccent2" refType="h" fact="0.5252"/>
                  <dgm:constr type="w" for="ch" forName="ParentAccent2" refType="w" fact="0.0287"/>
                  <dgm:constr type="h" for="ch" forName="ParentAccent2" refType="h" fact="0.0381"/>
                  <dgm:constr type="l" for="ch" forName="ParentAccent3" refType="w" fact="0.8661"/>
                  <dgm:constr type="t" for="ch" forName="ParentAccent3" refType="h" fact="0.5252"/>
                  <dgm:constr type="w" for="ch" forName="ParentAccent3" refType="w" fact="0.0287"/>
                  <dgm:constr type="h" for="ch" forName="ParentAccent3" refType="h" fact="0.0381"/>
                  <dgm:constr type="l" for="ch" forName="ParentAccent4" refType="w" fact="0.8136"/>
                  <dgm:constr type="t" for="ch" forName="ParentAccent4" refType="h" fact="0.5252"/>
                  <dgm:constr type="w" for="ch" forName="ParentAccent4" refType="w" fact="0.0287"/>
                  <dgm:constr type="h" for="ch" forName="ParentAccent4" refType="h" fact="0.0381"/>
                  <dgm:constr type="l" for="ch" forName="ParentAccent5" refType="w" fact="0.761"/>
                  <dgm:constr type="t" for="ch" forName="ParentAccent5" refType="h" fact="0.5252"/>
                  <dgm:constr type="w" for="ch" forName="ParentAccent5" refType="w" fact="0.0287"/>
                  <dgm:constr type="h" for="ch" forName="ParentAccent5" refType="h" fact="0.0381"/>
                  <dgm:constr type="l" for="ch" forName="ParentAccent6" refType="w" fact="0.6797"/>
                  <dgm:constr type="t" for="ch" forName="ParentAccent6" refType="h" fact="0.5061"/>
                  <dgm:constr type="w" for="ch" forName="ParentAccent6" refType="w" fact="0.0574"/>
                  <dgm:constr type="h" for="ch" forName="ParentAccent6" refType="h" fact="0.0763"/>
                  <dgm:constr type="l" for="ch" forName="ParentAccent7" refType="w" fact="0.9245"/>
                  <dgm:constr type="t" for="ch" forName="ParentAccent7" refType="h" fact="0.4464"/>
                  <dgm:constr type="w" for="ch" forName="ParentAccent7" refType="w" fact="0.0287"/>
                  <dgm:constr type="h" for="ch" forName="ParentAccent7" refType="h" fact="0.0381"/>
                  <dgm:constr type="l" for="ch" forName="ParentAccent8" refType="w" fact="0.9245"/>
                  <dgm:constr type="t" for="ch" forName="ParentAccent8" refType="h" fact="0.6045"/>
                  <dgm:constr type="w" for="ch" forName="ParentAccent8" refType="w" fact="0.0287"/>
                  <dgm:constr type="h" for="ch" forName="ParentAccent8" refType="h" fact="0.0381"/>
                  <dgm:constr type="l" for="ch" forName="ParentAccent9" refType="w" fact="0.9501"/>
                  <dgm:constr type="t" for="ch" forName="ParentAccent9" refType="h" fact="0.4807"/>
                  <dgm:constr type="w" for="ch" forName="ParentAccent9" refType="w" fact="0.0287"/>
                  <dgm:constr type="h" for="ch" forName="ParentAccent9" refType="h" fact="0.0381"/>
                  <dgm:constr type="l" for="ch" forName="ParentAccent10" refType="w" fact="0.9518"/>
                  <dgm:constr type="t" for="ch" forName="ParentAccent10" refType="h" fact="0.5705"/>
                  <dgm:constr type="w" for="ch" forName="ParentAccent10" refType="w" fact="0.0287"/>
                  <dgm:constr type="h" for="ch" forName="ParentAccent10" refType="h" fact="0.0381"/>
                  <dgm:constr type="l" for="ch" forName="Child1Accent1" refType="w" fact="0.4819"/>
                  <dgm:constr type="t" for="ch" forName="Child1Accent1" refType="h" fact="0.2457"/>
                  <dgm:constr type="w" for="ch" forName="Child1Accent1" refType="w" fact="0.0574"/>
                  <dgm:constr type="h" for="ch" forName="Child1Accent1" refType="h" fact="0.0763"/>
                  <dgm:constr type="l" for="ch" forName="Child1Accent4" refType="w" fact="0.3653"/>
                  <dgm:constr type="t" for="ch" forName="Child1Accent4" refType="h" fact="0.097"/>
                  <dgm:constr type="w" for="ch" forName="Child1Accent4" refType="w" fact="0.0287"/>
                  <dgm:constr type="h" for="ch" forName="Child1Accent4" refType="h" fact="0.0381"/>
                  <dgm:constr type="l" for="ch" forName="Child1Accent5" refType="w" fact="0.304"/>
                  <dgm:constr type="t" for="ch" forName="Child1Accent5" refType="h" fact="0.097"/>
                  <dgm:constr type="w" for="ch" forName="Child1Accent5" refType="w" fact="0.0287"/>
                  <dgm:constr type="h" for="ch" forName="Child1Accent5" refType="h" fact="0.0381"/>
                  <dgm:constr type="l" for="ch" forName="Child1Accent6" refType="w" fact="0.2426"/>
                  <dgm:constr type="t" for="ch" forName="Child1Accent6" refType="h" fact="0.097"/>
                  <dgm:constr type="w" for="ch" forName="Child1Accent6" refType="w" fact="0.0287"/>
                  <dgm:constr type="h" for="ch" forName="Child1Accent6" refType="h" fact="0.0381"/>
                  <dgm:constr type="l" for="ch" forName="Child1Accent7" refType="w" fact="0.1813"/>
                  <dgm:constr type="t" for="ch" forName="Child1Accent7" refType="h" fact="0.097"/>
                  <dgm:constr type="w" for="ch" forName="Child1Accent7" refType="w" fact="0.0287"/>
                  <dgm:constr type="h" for="ch" forName="Child1Accent7" refType="h" fact="0.0381"/>
                  <dgm:constr type="l" for="ch" forName="Child1Accent8" refType="w" fact="0.12"/>
                  <dgm:constr type="t" for="ch" forName="Child1Accent8" refType="h" fact="0.097"/>
                  <dgm:constr type="w" for="ch" forName="Child1Accent8" refType="w" fact="0.0287"/>
                  <dgm:constr type="h" for="ch" forName="Child1Accent8" refType="h" fact="0.0381"/>
                  <dgm:constr type="l" for="ch" forName="Child1Accent9" refType="w" fact="0.0587"/>
                  <dgm:constr type="t" for="ch" forName="Child1Accent9" refType="h" fact="0.097"/>
                  <dgm:constr type="w" for="ch" forName="Child1Accent9" refType="w" fact="0.0287"/>
                  <dgm:constr type="h" for="ch" forName="Child1Accent9" refType="h" fact="0.0381"/>
                  <dgm:constr type="l" for="ch" forName="Child5Accent1" refType="w" fact="0.4819"/>
                  <dgm:constr type="t" for="ch" forName="Child5Accent1" refType="h" fact="0.7601"/>
                  <dgm:constr type="w" for="ch" forName="Child5Accent1" refType="w" fact="0.0574"/>
                  <dgm:constr type="h" for="ch" forName="Child5Accent1" refType="h" fact="0.0763"/>
                  <dgm:constr type="l" for="ch" forName="Child5Accent4" refType="w" fact="0.3653"/>
                  <dgm:constr type="t" for="ch" forName="Child5Accent4" refType="h" fact="0.9619"/>
                  <dgm:constr type="w" for="ch" forName="Child5Accent4" refType="w" fact="0.0287"/>
                  <dgm:constr type="h" for="ch" forName="Child5Accent4" refType="h" fact="0.0381"/>
                  <dgm:constr type="l" for="ch" forName="Child5Accent5" refType="w" fact="0.304"/>
                  <dgm:constr type="t" for="ch" forName="Child5Accent5" refType="h" fact="0.9619"/>
                  <dgm:constr type="w" for="ch" forName="Child5Accent5" refType="w" fact="0.0287"/>
                  <dgm:constr type="h" for="ch" forName="Child5Accent5" refType="h" fact="0.0381"/>
                  <dgm:constr type="l" for="ch" forName="Child5Accent6" refType="w" fact="0.2426"/>
                  <dgm:constr type="t" for="ch" forName="Child5Accent6" refType="h" fact="0.9619"/>
                  <dgm:constr type="w" for="ch" forName="Child5Accent6" refType="w" fact="0.0287"/>
                  <dgm:constr type="h" for="ch" forName="Child5Accent6" refType="h" fact="0.0381"/>
                  <dgm:constr type="l" for="ch" forName="Child5Accent7" refType="w" fact="0.1813"/>
                  <dgm:constr type="t" for="ch" forName="Child5Accent7" refType="h" fact="0.9619"/>
                  <dgm:constr type="w" for="ch" forName="Child5Accent7" refType="w" fact="0.0287"/>
                  <dgm:constr type="h" for="ch" forName="Child5Accent7" refType="h" fact="0.0381"/>
                  <dgm:constr type="l" for="ch" forName="Child5Accent8" refType="w" fact="0.12"/>
                  <dgm:constr type="t" for="ch" forName="Child5Accent8" refType="h" fact="0.9619"/>
                  <dgm:constr type="w" for="ch" forName="Child5Accent8" refType="w" fact="0.0287"/>
                  <dgm:constr type="h" for="ch" forName="Child5Accent8" refType="h" fact="0.0381"/>
                  <dgm:constr type="l" for="ch" forName="Child5Accent9" refType="w" fact="0.0587"/>
                  <dgm:constr type="t" for="ch" forName="Child5Accent9" refType="h" fact="0.9619"/>
                  <dgm:constr type="w" for="ch" forName="Child5Accent9" refType="w" fact="0.0287"/>
                  <dgm:constr type="h" for="ch" forName="Child5Accent9" refType="h" fact="0.0381"/>
                  <dgm:constr type="l" for="ch" forName="Child5Accent2" refType="w" fact="0.453"/>
                  <dgm:constr type="t" for="ch" forName="Child5Accent2" refType="h" fact="0.8375"/>
                  <dgm:constr type="w" for="ch" forName="Child5Accent2" refType="w" fact="0.0287"/>
                  <dgm:constr type="h" for="ch" forName="Child5Accent2" refType="h" fact="0.0381"/>
                  <dgm:constr type="l" for="ch" forName="Child5Accent3" refType="w" fact="0.4118"/>
                  <dgm:constr type="t" for="ch" forName="Child5Accent3" refType="h" fact="0.8991"/>
                  <dgm:constr type="w" for="ch" forName="Child5Accent3" refType="w" fact="0.0287"/>
                  <dgm:constr type="h" for="ch" forName="Child5Accent3" refType="h" fact="0.0381"/>
                  <dgm:constr type="l" for="ch" forName="Child1Accent2" refType="w" fact="0.4458"/>
                  <dgm:constr type="t" for="ch" forName="Child1Accent2" refType="h" fact="0.2004"/>
                  <dgm:constr type="w" for="ch" forName="Child1Accent2" refType="w" fact="0.0287"/>
                  <dgm:constr type="h" for="ch" forName="Child1Accent2" refType="h" fact="0.0381"/>
                  <dgm:constr type="l" for="ch" forName="Child1Accent3" refType="w" fact="0.4054"/>
                  <dgm:constr type="t" for="ch" forName="Child1Accent3" refType="h" fact="0.1445"/>
                  <dgm:constr type="w" for="ch" forName="Child1Accent3" refType="w" fact="0.0287"/>
                  <dgm:constr type="h" for="ch" forName="Child1Accent3" refType="h" fact="0.0381"/>
                  <dgm:constr type="l" for="ch" forName="Child5" refType="w" fact="0.0581"/>
                  <dgm:constr type="t" for="ch" forName="Child5" refType="h" fact="0.8635"/>
                  <dgm:constr type="w" for="ch" forName="Child5" refType="w" fact="0.3364"/>
                  <dgm:constr type="h" for="ch" forName="Child5" refType="h" fact="0.0981"/>
                  <dgm:constr type="l" for="ch" forName="Child4" refType="w" fact="0"/>
                  <dgm:constr type="t" for="ch" forName="Child4" refType="h" fact="0.6701"/>
                  <dgm:constr type="w" for="ch" forName="Child4" refType="w" fact="0.3364"/>
                  <dgm:constr type="h" for="ch" forName="Child4" refType="h" fact="0.0981"/>
                  <dgm:constr type="l" for="ch" forName="Child3" refType="w" fact="0"/>
                  <dgm:constr type="t" for="ch" forName="Child3" refType="h" fact="0.4276"/>
                  <dgm:constr type="w" for="ch" forName="Child3" refType="w" fact="0.2544"/>
                  <dgm:constr type="h" for="ch" forName="Child3" refType="h" fact="0.0981"/>
                  <dgm:constr type="l" for="ch" forName="Child2" refType="w" fact="0"/>
                  <dgm:constr type="t" for="ch" forName="Child2" refType="h" fact="0.1798"/>
                  <dgm:constr type="w" for="ch" forName="Child2" refType="w" fact="0.3364"/>
                  <dgm:constr type="h" for="ch" forName="Child2" refType="h" fact="0.0981"/>
                  <dgm:constr type="l" for="ch" forName="Child1" refType="w" fact="0.0581"/>
                  <dgm:constr type="t" for="ch" forName="Child1" refType="h" fact="0"/>
                  <dgm:constr type="w" for="ch" forName="Child1" refType="w" fact="0.3364"/>
                  <dgm:constr type="h" for="ch" forName="Child1" refType="h" fact="0.0981"/>
                  <dgm:constr type="l" for="ch" forName="Parent" refType="w" fact="0.3653"/>
                  <dgm:constr type="t" for="ch" forName="Parent" refType="h" fact="0.3513"/>
                  <dgm:constr type="w" for="ch" forName="Parent" refType="w" fact="0.2906"/>
                  <dgm:constr type="h" for="ch" forName="Parent" refType="h" fact="0.3859"/>
                </dgm:constrLst>
              </dgm:else>
            </dgm:choose>
          </dgm:if>
          <dgm:else name="Name13">
            <dgm:choose name="Name14">
              <dgm:if name="Name15" axis="ch" ptType="node" func="cnt" op="equ" val="0">
                <dgm:alg type="composite">
                  <dgm:param type="ar" val="2.1059"/>
                </dgm:alg>
                <dgm:constrLst>
                  <dgm:constr type="r" for="ch" forName="Parent" refType="w"/>
                  <dgm:constr type="t" for="ch" forName="Parent" refType="h" fact="0"/>
                  <dgm:constr type="w" for="ch" forName="Parent" refType="w" fact="0.4749"/>
                  <dgm:constr type="h" for="ch" forName="Parent" refType="h"/>
                  <dgm:constr type="r" for="ch" forName="ParentAccent1" refType="w" fact="0.0469"/>
                  <dgm:constr type="t" for="ch" forName="ParentAccent1" refType="h" fact="0.4506"/>
                  <dgm:constr type="w" for="ch" forName="ParentAccent1" refType="w" fact="0.0469"/>
                  <dgm:constr type="h" for="ch" forName="ParentAccent1" refType="h" fact="0.0988"/>
                  <dgm:constr type="r" for="ch" forName="ParentAccent2" refType="w" fact="0.1266"/>
                  <dgm:constr type="t" for="ch" forName="ParentAccent2" refType="h" fact="0.4506"/>
                  <dgm:constr type="w" for="ch" forName="ParentAccent2" refType="w" fact="0.0469"/>
                  <dgm:constr type="h" for="ch" forName="ParentAccent2" refType="h" fact="0.0988"/>
                  <dgm:constr type="r" for="ch" forName="ParentAccent3" refType="w" fact="0.2063"/>
                  <dgm:constr type="t" for="ch" forName="ParentAccent3" refType="h" fact="0.4506"/>
                  <dgm:constr type="w" for="ch" forName="ParentAccent3" refType="w" fact="0.0469"/>
                  <dgm:constr type="h" for="ch" forName="ParentAccent3" refType="h" fact="0.0988"/>
                  <dgm:constr type="r" for="ch" forName="ParentAccent4" refType="w" fact="0.286"/>
                  <dgm:constr type="t" for="ch" forName="ParentAccent4" refType="h" fact="0.4506"/>
                  <dgm:constr type="w" for="ch" forName="ParentAccent4" refType="w" fact="0.0469"/>
                  <dgm:constr type="h" for="ch" forName="ParentAccent4" refType="h" fact="0.0988"/>
                  <dgm:constr type="r" for="ch" forName="ParentAccent5" refType="w" fact="0.3657"/>
                  <dgm:constr type="t" for="ch" forName="ParentAccent5" refType="h" fact="0.4506"/>
                  <dgm:constr type="w" for="ch" forName="ParentAccent5" refType="w" fact="0.0469"/>
                  <dgm:constr type="h" for="ch" forName="ParentAccent5" refType="h" fact="0.0988"/>
                  <dgm:constr type="r" for="ch" forName="ParentAccent6" refType="w" fact="0.4924"/>
                  <dgm:constr type="t" for="ch" forName="ParentAccent6" refType="h" fact="0.4012"/>
                  <dgm:constr type="w" for="ch" forName="ParentAccent6" refType="w" fact="0.0939"/>
                  <dgm:constr type="h" for="ch" forName="ParentAccent6" refType="h" fact="0.1976"/>
                  <dgm:constr type="r" for="ch" forName="ParentAccent7" refType="w" fact="0.1234"/>
                  <dgm:constr type="t" for="ch" forName="ParentAccent7" refType="h" fact="0.2465"/>
                  <dgm:constr type="w" for="ch" forName="ParentAccent7" refType="w" fact="0.0469"/>
                  <dgm:constr type="h" for="ch" forName="ParentAccent7" refType="h" fact="0.0988"/>
                  <dgm:constr type="r" for="ch" forName="ParentAccent8" refType="w" fact="0.1234"/>
                  <dgm:constr type="t" for="ch" forName="ParentAccent8" refType="h" fact="0.6562"/>
                  <dgm:constr type="w" for="ch" forName="ParentAccent8" refType="w" fact="0.0469"/>
                  <dgm:constr type="h" for="ch" forName="ParentAccent8" refType="h" fact="0.0988"/>
                  <dgm:constr type="r" for="ch" forName="ParentAccent9" refType="w" fact="0.0815"/>
                  <dgm:constr type="t" for="ch" forName="ParentAccent9" refType="h" fact="0.3353"/>
                  <dgm:constr type="w" for="ch" forName="ParentAccent9" refType="w" fact="0.0469"/>
                  <dgm:constr type="h" for="ch" forName="ParentAccent9" refType="h" fact="0.0988"/>
                  <dgm:constr type="r" for="ch" forName="ParentAccent10" refType="w" fact="0.0787"/>
                  <dgm:constr type="t" for="ch" forName="ParentAccent10" refType="h" fact="0.5679"/>
                  <dgm:constr type="w" for="ch" forName="ParentAccent10" refType="w" fact="0.0469"/>
                  <dgm:constr type="h" for="ch" forName="ParentAccent10" refType="h" fact="0.0988"/>
                </dgm:constrLst>
              </dgm:if>
              <dgm:if name="Name16" axis="ch" ptType="node" func="cnt" op="equ" val="1">
                <dgm:alg type="composite">
                  <dgm:param type="ar" val="3.4411"/>
                </dgm:alg>
                <dgm:constrLst>
                  <dgm:constr type="primFontSz" for="des" forName="Child1" val="65"/>
                  <dgm:constr type="primFontSz" for="des" forName="Child1" refType="primFontSz" refFor="des" refForName="Parent" op="lte"/>
                  <dgm:constr type="r" for="ch" forName="Child1Accent1" refType="w" fact="0.716"/>
                  <dgm:constr type="t" for="ch" forName="Child1Accent1" refType="h" fact="0.4012"/>
                  <dgm:constr type="w" for="ch" forName="Child1Accent1" refType="w" fact="0.0574"/>
                  <dgm:constr type="h" for="ch" forName="Child1Accent1" refType="h" fact="0.1976"/>
                  <dgm:constr type="r" for="ch" forName="Child1Accent2" refType="w" fact="0.7728"/>
                  <dgm:constr type="t" for="ch" forName="Child1Accent2" refType="h" fact="0.4506"/>
                  <dgm:constr type="w" for="ch" forName="Child1Accent2" refType="w" fact="0.0287"/>
                  <dgm:constr type="h" for="ch" forName="Child1Accent2" refType="h" fact="0.0988"/>
                  <dgm:constr type="r" for="ch" forName="Child1Accent3" refType="w" fact="0.8295"/>
                  <dgm:constr type="t" for="ch" forName="Child1Accent3" refType="h" fact="0.4506"/>
                  <dgm:constr type="w" for="ch" forName="Child1Accent3" refType="w" fact="0.0287"/>
                  <dgm:constr type="h" for="ch" forName="Child1Accent3" refType="h" fact="0.0988"/>
                  <dgm:constr type="r" for="ch" forName="Child1Accent4" refType="w" fact="0.8863"/>
                  <dgm:constr type="t" for="ch" forName="Child1Accent4" refType="h" fact="0.4506"/>
                  <dgm:constr type="w" for="ch" forName="Child1Accent4" refType="w" fact="0.0287"/>
                  <dgm:constr type="h" for="ch" forName="Child1Accent4" refType="h" fact="0.0988"/>
                  <dgm:constr type="r" for="ch" forName="Child1Accent5" refType="w" fact="0.943"/>
                  <dgm:constr type="t" for="ch" forName="Child1Accent5" refType="h" fact="0.4506"/>
                  <dgm:constr type="w" for="ch" forName="Child1Accent5" refType="w" fact="0.0287"/>
                  <dgm:constr type="h" for="ch" forName="Child1Accent5" refType="h" fact="0.0988"/>
                  <dgm:constr type="r" for="ch" forName="Child1Accent6" refType="w" fact="0.9998"/>
                  <dgm:constr type="t" for="ch" forName="Child1Accent6" refType="h" fact="0.4506"/>
                  <dgm:constr type="w" for="ch" forName="Child1Accent6" refType="w" fact="0.0287"/>
                  <dgm:constr type="h" for="ch" forName="Child1Accent6" refType="h" fact="0.0988"/>
                  <dgm:constr type="l" for="ch" forName="Child1Accent7" refType="w" fact="0"/>
                  <dgm:constr type="t" for="ch" forName="Child1Accent7" refType="h" fact="0"/>
                  <dgm:constr type="w" for="ch" forName="Child1Accent7" refType="w" fact="0"/>
                  <dgm:constr type="h" for="ch" forName="Child1Accent7" refType="h" fact="0"/>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r" for="ch" forName="ParentAccent1" refType="w" fact="0.0287"/>
                  <dgm:constr type="t" for="ch" forName="ParentAccent1" refType="h" fact="0.4506"/>
                  <dgm:constr type="w" for="ch" forName="ParentAccent1" refType="w" fact="0.0287"/>
                  <dgm:constr type="h" for="ch" forName="ParentAccent1" refType="h" fact="0.0988"/>
                  <dgm:constr type="r" for="ch" forName="ParentAccent2" refType="w" fact="0.0813"/>
                  <dgm:constr type="t" for="ch" forName="ParentAccent2" refType="h" fact="0.4506"/>
                  <dgm:constr type="w" for="ch" forName="ParentAccent2" refType="w" fact="0.0287"/>
                  <dgm:constr type="h" for="ch" forName="ParentAccent2" refType="h" fact="0.0988"/>
                  <dgm:constr type="r" for="ch" forName="ParentAccent3" refType="w" fact="0.1339"/>
                  <dgm:constr type="t" for="ch" forName="ParentAccent3" refType="h" fact="0.4506"/>
                  <dgm:constr type="w" for="ch" forName="ParentAccent3" refType="w" fact="0.0287"/>
                  <dgm:constr type="h" for="ch" forName="ParentAccent3" refType="h" fact="0.0988"/>
                  <dgm:constr type="r" for="ch" forName="ParentAccent4" refType="w" fact="0.1864"/>
                  <dgm:constr type="t" for="ch" forName="ParentAccent4" refType="h" fact="0.4506"/>
                  <dgm:constr type="w" for="ch" forName="ParentAccent4" refType="w" fact="0.0287"/>
                  <dgm:constr type="h" for="ch" forName="ParentAccent4" refType="h" fact="0.0988"/>
                  <dgm:constr type="r" for="ch" forName="ParentAccent5" refType="w" fact="0.239"/>
                  <dgm:constr type="t" for="ch" forName="ParentAccent5" refType="h" fact="0.4506"/>
                  <dgm:constr type="w" for="ch" forName="ParentAccent5" refType="w" fact="0.0287"/>
                  <dgm:constr type="h" for="ch" forName="ParentAccent5" refType="h" fact="0.0988"/>
                  <dgm:constr type="r" for="ch" forName="ParentAccent6" refType="w" fact="0.3203"/>
                  <dgm:constr type="t" for="ch" forName="ParentAccent6" refType="h" fact="0.4012"/>
                  <dgm:constr type="w" for="ch" forName="ParentAccent6" refType="w" fact="0.0574"/>
                  <dgm:constr type="h" for="ch" forName="ParentAccent6" refType="h" fact="0.1976"/>
                  <dgm:constr type="r" for="ch" forName="ParentAccent7" refType="w" fact="0.0755"/>
                  <dgm:constr type="t" for="ch" forName="ParentAccent7" refType="h" fact="0.2465"/>
                  <dgm:constr type="w" for="ch" forName="ParentAccent7" refType="w" fact="0.0287"/>
                  <dgm:constr type="h" for="ch" forName="ParentAccent7" refType="h" fact="0.0988"/>
                  <dgm:constr type="r" for="ch" forName="ParentAccent8" refType="w" fact="0.0755"/>
                  <dgm:constr type="t" for="ch" forName="ParentAccent8" refType="h" fact="0.6562"/>
                  <dgm:constr type="w" for="ch" forName="ParentAccent8" refType="w" fact="0.0287"/>
                  <dgm:constr type="h" for="ch" forName="ParentAccent8" refType="h" fact="0.0988"/>
                  <dgm:constr type="r" for="ch" forName="ParentAccent9" refType="w" fact="0.0499"/>
                  <dgm:constr type="t" for="ch" forName="ParentAccent9" refType="h" fact="0.3353"/>
                  <dgm:constr type="w" for="ch" forName="ParentAccent9" refType="w" fact="0.0287"/>
                  <dgm:constr type="h" for="ch" forName="ParentAccent9" refType="h" fact="0.0988"/>
                  <dgm:constr type="r" for="ch" forName="ParentAccent10" refType="w" fact="0.0482"/>
                  <dgm:constr type="t" for="ch" forName="ParentAccent10" refType="h" fact="0.5679"/>
                  <dgm:constr type="w" for="ch" forName="ParentAccent10" refType="w" fact="0.0287"/>
                  <dgm:constr type="h" for="ch" forName="ParentAccent10" refType="h" fact="0.0988"/>
                  <dgm:constr type="r" for="ch" forName="Child1" refType="w"/>
                  <dgm:constr type="t" for="ch" forName="Child1" refType="h" fact="0.1978"/>
                  <dgm:constr type="w" for="ch" forName="Child1" refType="w" fact="0.2544"/>
                  <dgm:constr type="h" for="ch" forName="Child1" refType="h" fact="0.2541"/>
                  <dgm:constr type="r" for="ch" forName="Parent" refType="w" fact="0.6347"/>
                  <dgm:constr type="t" for="ch" forName="Parent" refType="h" fact="0"/>
                  <dgm:constr type="w" for="ch" forName="Parent" refType="w" fact="0.2906"/>
                  <dgm:constr type="h" for="ch" forName="Parent" refType="h"/>
                </dgm:constrLst>
              </dgm:if>
              <dgm:if name="Name17" axis="ch" ptType="node" func="cnt" op="equ" val="2">
                <dgm:alg type="composite">
                  <dgm:param type="ar" val="2.1185"/>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Child1Accent1" refType="w" fact="0.6564"/>
                  <dgm:constr type="t" for="ch" forName="Child1Accent1" refType="h" fact="0.2211"/>
                  <dgm:constr type="w" for="ch" forName="Child1Accent1" refType="w" fact="0.0574"/>
                  <dgm:constr type="h" for="ch" forName="Child1Accent1" refType="h" fact="0.1217"/>
                  <dgm:constr type="r" for="ch" forName="Child1Accent2" refType="w" fact="0.6932"/>
                  <dgm:constr type="t" for="ch" forName="Child1Accent2" refType="h" fact="0.1569"/>
                  <dgm:constr type="w" for="ch" forName="Child1Accent2" refType="w" fact="0.0287"/>
                  <dgm:constr type="h" for="ch" forName="Child1Accent2" refType="h" fact="0.0608"/>
                  <dgm:constr type="r" for="ch" forName="Child1Accent3" refType="w" fact="0.7545"/>
                  <dgm:constr type="t" for="ch" forName="Child1Accent3" refType="h" fact="0.1569"/>
                  <dgm:constr type="w" for="ch" forName="Child1Accent3" refType="w" fact="0.0287"/>
                  <dgm:constr type="h" for="ch" forName="Child1Accent3" refType="h" fact="0.0608"/>
                  <dgm:constr type="r" for="ch" forName="Child1Accent4" refType="w" fact="0.8158"/>
                  <dgm:constr type="t" for="ch" forName="Child1Accent4" refType="h" fact="0.1569"/>
                  <dgm:constr type="w" for="ch" forName="Child1Accent4" refType="w" fact="0.0287"/>
                  <dgm:constr type="h" for="ch" forName="Child1Accent4" refType="h" fact="0.0608"/>
                  <dgm:constr type="r" for="ch" forName="Child1Accent5" refType="w" fact="0.8771"/>
                  <dgm:constr type="t" for="ch" forName="Child1Accent5" refType="h" fact="0.1569"/>
                  <dgm:constr type="w" for="ch" forName="Child1Accent5" refType="w" fact="0.0287"/>
                  <dgm:constr type="h" for="ch" forName="Child1Accent5" refType="h" fact="0.0608"/>
                  <dgm:constr type="r" for="ch" forName="Child1Accent6" refType="w" fact="0.9385"/>
                  <dgm:constr type="t" for="ch" forName="Child1Accent6" refType="h" fact="0.1569"/>
                  <dgm:constr type="w" for="ch" forName="Child1Accent6" refType="w" fact="0.0287"/>
                  <dgm:constr type="h" for="ch" forName="Child1Accent6" refType="h" fact="0.0608"/>
                  <dgm:constr type="r" for="ch" forName="Child1Accent7" refType="w" fact="0.9998"/>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r" for="ch" forName="Child2Accent1" refType="w" fact="0.6564"/>
                  <dgm:constr type="t" for="ch" forName="Child2Accent1" refType="h" fact="0.8153"/>
                  <dgm:constr type="w" for="ch" forName="Child2Accent1" refType="w" fact="0.0574"/>
                  <dgm:constr type="h" for="ch" forName="Child2Accent1" refType="h" fact="0.1217"/>
                  <dgm:constr type="r" for="ch" forName="Child2Accent2" refType="w" fact="0.6932"/>
                  <dgm:constr type="t" for="ch" forName="Child2Accent2" refType="h" fact="0.9392"/>
                  <dgm:constr type="w" for="ch" forName="Child2Accent2" refType="w" fact="0.0287"/>
                  <dgm:constr type="h" for="ch" forName="Child2Accent2" refType="h" fact="0.0608"/>
                  <dgm:constr type="r" for="ch" forName="Child2Accent3" refType="w" fact="0.7545"/>
                  <dgm:constr type="t" for="ch" forName="Child2Accent3" refType="h" fact="0.9392"/>
                  <dgm:constr type="w" for="ch" forName="Child2Accent3" refType="w" fact="0.0287"/>
                  <dgm:constr type="h" for="ch" forName="Child2Accent3" refType="h" fact="0.0608"/>
                  <dgm:constr type="r" for="ch" forName="Child2Accent4" refType="w" fact="0.8158"/>
                  <dgm:constr type="t" for="ch" forName="Child2Accent4" refType="h" fact="0.9392"/>
                  <dgm:constr type="w" for="ch" forName="Child2Accent4" refType="w" fact="0.0287"/>
                  <dgm:constr type="h" for="ch" forName="Child2Accent4" refType="h" fact="0.0608"/>
                  <dgm:constr type="r" for="ch" forName="Child2Accent5" refType="w" fact="0.8771"/>
                  <dgm:constr type="t" for="ch" forName="Child2Accent5" refType="h" fact="0.9392"/>
                  <dgm:constr type="w" for="ch" forName="Child2Accent5" refType="w" fact="0.0287"/>
                  <dgm:constr type="h" for="ch" forName="Child2Accent5" refType="h" fact="0.0608"/>
                  <dgm:constr type="r" for="ch" forName="Child2Accent6" refType="w" fact="0.9385"/>
                  <dgm:constr type="t" for="ch" forName="Child2Accent6" refType="h" fact="0.9392"/>
                  <dgm:constr type="w" for="ch" forName="Child2Accent6" refType="w" fact="0.0287"/>
                  <dgm:constr type="h" for="ch" forName="Child2Accent6" refType="h" fact="0.0608"/>
                  <dgm:constr type="r" for="ch" forName="Child2Accent7" refType="w" fact="0.9998"/>
                  <dgm:constr type="t" for="ch" forName="Child2Accent7" refType="h" fact="0.9392"/>
                  <dgm:constr type="w" for="ch" forName="Child2Accent7" refType="w" fact="0.0287"/>
                  <dgm:constr type="h" for="ch" forName="Child2Accent7" refType="h" fact="0.0608"/>
                  <dgm:constr type="r" for="ch" forName="ParentAccent1" refType="w" fact="0.0287"/>
                  <dgm:constr type="t" for="ch" forName="ParentAccent1" refType="h" fact="0.5511"/>
                  <dgm:constr type="w" for="ch" forName="ParentAccent1" refType="w" fact="0.0287"/>
                  <dgm:constr type="h" for="ch" forName="ParentAccent1" refType="h" fact="0.0608"/>
                  <dgm:constr type="r" for="ch" forName="ParentAccent2" refType="w" fact="0.0813"/>
                  <dgm:constr type="t" for="ch" forName="ParentAccent2" refType="h" fact="0.5511"/>
                  <dgm:constr type="w" for="ch" forName="ParentAccent2" refType="w" fact="0.0287"/>
                  <dgm:constr type="h" for="ch" forName="ParentAccent2" refType="h" fact="0.0608"/>
                  <dgm:constr type="r" for="ch" forName="ParentAccent3" refType="w" fact="0.1339"/>
                  <dgm:constr type="t" for="ch" forName="ParentAccent3" refType="h" fact="0.5511"/>
                  <dgm:constr type="w" for="ch" forName="ParentAccent3" refType="w" fact="0.0287"/>
                  <dgm:constr type="h" for="ch" forName="ParentAccent3" refType="h" fact="0.0608"/>
                  <dgm:constr type="r" for="ch" forName="ParentAccent4" refType="w" fact="0.1864"/>
                  <dgm:constr type="t" for="ch" forName="ParentAccent4" refType="h" fact="0.5511"/>
                  <dgm:constr type="w" for="ch" forName="ParentAccent4" refType="w" fact="0.0287"/>
                  <dgm:constr type="h" for="ch" forName="ParentAccent4" refType="h" fact="0.0608"/>
                  <dgm:constr type="r" for="ch" forName="ParentAccent5" refType="w" fact="0.239"/>
                  <dgm:constr type="t" for="ch" forName="ParentAccent5" refType="h" fact="0.5511"/>
                  <dgm:constr type="w" for="ch" forName="ParentAccent5" refType="w" fact="0.0287"/>
                  <dgm:constr type="h" for="ch" forName="ParentAccent5" refType="h" fact="0.0608"/>
                  <dgm:constr type="r" for="ch" forName="ParentAccent6" refType="w" fact="0.3203"/>
                  <dgm:constr type="t" for="ch" forName="ParentAccent6" refType="h" fact="0.5207"/>
                  <dgm:constr type="w" for="ch" forName="ParentAccent6" refType="w" fact="0.0574"/>
                  <dgm:constr type="h" for="ch" forName="ParentAccent6" refType="h" fact="0.1217"/>
                  <dgm:constr type="r" for="ch" forName="ParentAccent7" refType="w" fact="0.0755"/>
                  <dgm:constr type="t" for="ch" forName="ParentAccent7" refType="h" fact="0.4255"/>
                  <dgm:constr type="w" for="ch" forName="ParentAccent7" refType="w" fact="0.0287"/>
                  <dgm:constr type="h" for="ch" forName="ParentAccent7" refType="h" fact="0.0608"/>
                  <dgm:constr type="r" for="ch" forName="ParentAccent8" refType="w" fact="0.0755"/>
                  <dgm:constr type="t" for="ch" forName="ParentAccent8" refType="h" fact="0.6776"/>
                  <dgm:constr type="w" for="ch" forName="ParentAccent8" refType="w" fact="0.0287"/>
                  <dgm:constr type="h" for="ch" forName="ParentAccent8" refType="h" fact="0.0608"/>
                  <dgm:constr type="r" for="ch" forName="ParentAccent9" refType="w" fact="0.0499"/>
                  <dgm:constr type="t" for="ch" forName="ParentAccent9" refType="h" fact="0.4801"/>
                  <dgm:constr type="w" for="ch" forName="ParentAccent9" refType="w" fact="0.0287"/>
                  <dgm:constr type="h" for="ch" forName="ParentAccent9" refType="h" fact="0.0608"/>
                  <dgm:constr type="r" for="ch" forName="ParentAccent10" refType="w" fact="0.0482"/>
                  <dgm:constr type="t" for="ch" forName="ParentAccent10" refType="h" fact="0.6233"/>
                  <dgm:constr type="w" for="ch" forName="ParentAccent10" refType="w" fact="0.0287"/>
                  <dgm:constr type="h" for="ch" forName="ParentAccent10" refType="h" fact="0.0608"/>
                  <dgm:constr type="r" for="ch" forName="Child2" refType="w"/>
                  <dgm:constr type="t" for="ch" forName="Child2" refType="h" fact="0.7822"/>
                  <dgm:constr type="w" for="ch" forName="Child2" refType="w" fact="0.3364"/>
                  <dgm:constr type="h" for="ch" forName="Child2" refType="h" fact="0.1564"/>
                  <dgm:constr type="r" for="ch" forName="Child1" refType="w"/>
                  <dgm:constr type="t" for="ch" forName="Child1" refType="h" fact="0"/>
                  <dgm:constr type="w" for="ch" forName="Child1" refType="w" fact="0.3364"/>
                  <dgm:constr type="h" for="ch" forName="Child1" refType="h" fact="0.1564"/>
                  <dgm:constr type="r" for="ch" forName="Parent" refType="w" fact="0.6347"/>
                  <dgm:constr type="t" for="ch" forName="Parent" refType="h" fact="0.2737"/>
                  <dgm:constr type="w" for="ch" forName="Parent" refType="w" fact="0.2906"/>
                  <dgm:constr type="h" for="ch" forName="Parent" refType="h" fact="0.6157"/>
                </dgm:constrLst>
              </dgm:if>
              <dgm:if name="Name18" axis="ch" ptType="node" func="cnt" op="equ" val="3">
                <dgm:alg type="composite">
                  <dgm:param type="ar" val="2.1185"/>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Child1Accent1" refType="w" fact="0.6564"/>
                  <dgm:constr type="t" for="ch" forName="Child1Accent1" refType="h" fact="0.2211"/>
                  <dgm:constr type="w" for="ch" forName="Child1Accent1" refType="w" fact="0.0574"/>
                  <dgm:constr type="h" for="ch" forName="Child1Accent1" refType="h" fact="0.1217"/>
                  <dgm:constr type="r" for="ch" forName="Child1Accent2" refType="w" fact="0.6932"/>
                  <dgm:constr type="t" for="ch" forName="Child1Accent2" refType="h" fact="0.1569"/>
                  <dgm:constr type="w" for="ch" forName="Child1Accent2" refType="w" fact="0.0287"/>
                  <dgm:constr type="h" for="ch" forName="Child1Accent2" refType="h" fact="0.0608"/>
                  <dgm:constr type="r" for="ch" forName="Child1Accent3" refType="w" fact="0.7545"/>
                  <dgm:constr type="t" for="ch" forName="Child1Accent3" refType="h" fact="0.1569"/>
                  <dgm:constr type="w" for="ch" forName="Child1Accent3" refType="w" fact="0.0287"/>
                  <dgm:constr type="h" for="ch" forName="Child1Accent3" refType="h" fact="0.0608"/>
                  <dgm:constr type="r" for="ch" forName="Child1Accent4" refType="w" fact="0.8158"/>
                  <dgm:constr type="t" for="ch" forName="Child1Accent4" refType="h" fact="0.1569"/>
                  <dgm:constr type="w" for="ch" forName="Child1Accent4" refType="w" fact="0.0287"/>
                  <dgm:constr type="h" for="ch" forName="Child1Accent4" refType="h" fact="0.0608"/>
                  <dgm:constr type="r" for="ch" forName="Child1Accent5" refType="w" fact="0.8771"/>
                  <dgm:constr type="t" for="ch" forName="Child1Accent5" refType="h" fact="0.1569"/>
                  <dgm:constr type="w" for="ch" forName="Child1Accent5" refType="w" fact="0.0287"/>
                  <dgm:constr type="h" for="ch" forName="Child1Accent5" refType="h" fact="0.0608"/>
                  <dgm:constr type="r" for="ch" forName="Child1Accent6" refType="w" fact="0.9385"/>
                  <dgm:constr type="t" for="ch" forName="Child1Accent6" refType="h" fact="0.1569"/>
                  <dgm:constr type="w" for="ch" forName="Child1Accent6" refType="w" fact="0.0287"/>
                  <dgm:constr type="h" for="ch" forName="Child1Accent6" refType="h" fact="0.0608"/>
                  <dgm:constr type="r" for="ch" forName="Child1Accent7" refType="w" fact="0.9998"/>
                  <dgm:constr type="t" for="ch" forName="Child1Accent7" refType="h" fact="0.1569"/>
                  <dgm:constr type="w" for="ch" forName="Child1Accent7" refType="w" fact="0.0287"/>
                  <dgm:constr type="h" for="ch" forName="Child1Accent7" refType="h" fact="0.0608"/>
                  <dgm:constr type="r" for="ch" forName="Child1Accent8" refType="w" fact="0"/>
                  <dgm:constr type="t" for="ch" forName="Child1Accent8" refType="h" fact="0"/>
                  <dgm:constr type="w" for="ch" forName="Child1Accent8" refType="w" fact="0"/>
                  <dgm:constr type="h" for="ch" forName="Child1Accent8" refType="h" fact="0"/>
                  <dgm:constr type="r" for="ch" forName="Child1Accent9" refType="w" fact="0"/>
                  <dgm:constr type="t" for="ch" forName="Child1Accent9" refType="h" fact="0"/>
                  <dgm:constr type="w" for="ch" forName="Child1Accent9" refType="w" fact="0"/>
                  <dgm:constr type="h" for="ch" forName="Child1Accent9" refType="h" fact="0"/>
                  <dgm:constr type="r" for="ch" forName="Child2Accent1" refType="w" fact="0.716"/>
                  <dgm:constr type="t" for="ch" forName="Child2Accent1" refType="h" fact="0.5207"/>
                  <dgm:constr type="w" for="ch" forName="Child2Accent1" refType="w" fact="0.0574"/>
                  <dgm:constr type="h" for="ch" forName="Child2Accent1" refType="h" fact="0.1217"/>
                  <dgm:constr type="r" for="ch" forName="Child2Accent2" refType="w" fact="0.7728"/>
                  <dgm:constr type="t" for="ch" forName="Child2Accent2" refType="h" fact="0.5511"/>
                  <dgm:constr type="w" for="ch" forName="Child2Accent2" refType="w" fact="0.0287"/>
                  <dgm:constr type="h" for="ch" forName="Child2Accent2" refType="h" fact="0.0608"/>
                  <dgm:constr type="r" for="ch" forName="Child2Accent3" refType="w" fact="0.8295"/>
                  <dgm:constr type="t" for="ch" forName="Child2Accent3" refType="h" fact="0.5511"/>
                  <dgm:constr type="w" for="ch" forName="Child2Accent3" refType="w" fact="0.0287"/>
                  <dgm:constr type="h" for="ch" forName="Child2Accent3" refType="h" fact="0.0608"/>
                  <dgm:constr type="r" for="ch" forName="Child2Accent4" refType="w" fact="0.8863"/>
                  <dgm:constr type="t" for="ch" forName="Child2Accent4" refType="h" fact="0.5511"/>
                  <dgm:constr type="w" for="ch" forName="Child2Accent4" refType="w" fact="0.0287"/>
                  <dgm:constr type="h" for="ch" forName="Child2Accent4" refType="h" fact="0.0608"/>
                  <dgm:constr type="r" for="ch" forName="Child2Accent5" refType="w" fact="0.943"/>
                  <dgm:constr type="t" for="ch" forName="Child2Accent5" refType="h" fact="0.5511"/>
                  <dgm:constr type="w" for="ch" forName="Child2Accent5" refType="w" fact="0.0287"/>
                  <dgm:constr type="h" for="ch" forName="Child2Accent5" refType="h" fact="0.0608"/>
                  <dgm:constr type="r" for="ch" forName="Child2Accent6" refType="w" fact="0.9998"/>
                  <dgm:constr type="t" for="ch" forName="Child2Accent6" refType="h" fact="0.5511"/>
                  <dgm:constr type="w" for="ch" forName="Child2Accent6" refType="w" fact="0.0287"/>
                  <dgm:constr type="h" for="ch" forName="Child2Accent6" refType="h" fact="0.0608"/>
                  <dgm:constr type="r" for="ch" forName="Child2Accent7" refType="w" fact="0"/>
                  <dgm:constr type="t" for="ch" forName="Child2Accent7" refType="h" fact="0"/>
                  <dgm:constr type="w" for="ch" forName="Child2Accent7" refType="w" fact="0"/>
                  <dgm:constr type="h" for="ch" forName="Child2Accent7" refType="h" fact="0"/>
                  <dgm:constr type="r" for="ch" forName="Child3Accent1" refType="w" fact="0.6564"/>
                  <dgm:constr type="t" for="ch" forName="Child3Accent1" refType="h" fact="0.8153"/>
                  <dgm:constr type="w" for="ch" forName="Child3Accent1" refType="w" fact="0.0574"/>
                  <dgm:constr type="h" for="ch" forName="Child3Accent1" refType="h" fact="0.1217"/>
                  <dgm:constr type="r" for="ch" forName="Child3Accent2" refType="w" fact="0.6932"/>
                  <dgm:constr type="t" for="ch" forName="Child3Accent2" refType="h" fact="0.9392"/>
                  <dgm:constr type="w" for="ch" forName="Child3Accent2" refType="w" fact="0.0287"/>
                  <dgm:constr type="h" for="ch" forName="Child3Accent2" refType="h" fact="0.0608"/>
                  <dgm:constr type="r" for="ch" forName="Child3Accent3" refType="w" fact="0.7545"/>
                  <dgm:constr type="t" for="ch" forName="Child3Accent3" refType="h" fact="0.9392"/>
                  <dgm:constr type="w" for="ch" forName="Child3Accent3" refType="w" fact="0.0287"/>
                  <dgm:constr type="h" for="ch" forName="Child3Accent3" refType="h" fact="0.0608"/>
                  <dgm:constr type="r" for="ch" forName="Child3Accent4" refType="w" fact="0.8158"/>
                  <dgm:constr type="t" for="ch" forName="Child3Accent4" refType="h" fact="0.9392"/>
                  <dgm:constr type="w" for="ch" forName="Child3Accent4" refType="w" fact="0.0287"/>
                  <dgm:constr type="h" for="ch" forName="Child3Accent4" refType="h" fact="0.0608"/>
                  <dgm:constr type="r" for="ch" forName="Child3Accent5" refType="w" fact="0.8771"/>
                  <dgm:constr type="t" for="ch" forName="Child3Accent5" refType="h" fact="0.9392"/>
                  <dgm:constr type="w" for="ch" forName="Child3Accent5" refType="w" fact="0.0287"/>
                  <dgm:constr type="h" for="ch" forName="Child3Accent5" refType="h" fact="0.0608"/>
                  <dgm:constr type="r" for="ch" forName="Child3Accent6" refType="w" fact="0.9385"/>
                  <dgm:constr type="t" for="ch" forName="Child3Accent6" refType="h" fact="0.9392"/>
                  <dgm:constr type="w" for="ch" forName="Child3Accent6" refType="w" fact="0.0287"/>
                  <dgm:constr type="h" for="ch" forName="Child3Accent6" refType="h" fact="0.0608"/>
                  <dgm:constr type="r" for="ch" forName="Child3Accent7" refType="w" fact="0.9998"/>
                  <dgm:constr type="t" for="ch" forName="Child3Accent7" refType="h" fact="0.9392"/>
                  <dgm:constr type="w" for="ch" forName="Child3Accent7" refType="w" fact="0.0287"/>
                  <dgm:constr type="h" for="ch" forName="Child3Accent7" refType="h" fact="0.0608"/>
                  <dgm:constr type="r" for="ch" forName="ParentAccent1" refType="w" fact="0.0287"/>
                  <dgm:constr type="t" for="ch" forName="ParentAccent1" refType="h" fact="0.5511"/>
                  <dgm:constr type="w" for="ch" forName="ParentAccent1" refType="w" fact="0.0287"/>
                  <dgm:constr type="h" for="ch" forName="ParentAccent1" refType="h" fact="0.0608"/>
                  <dgm:constr type="r" for="ch" forName="ParentAccent2" refType="w" fact="0.0813"/>
                  <dgm:constr type="t" for="ch" forName="ParentAccent2" refType="h" fact="0.5511"/>
                  <dgm:constr type="w" for="ch" forName="ParentAccent2" refType="w" fact="0.0287"/>
                  <dgm:constr type="h" for="ch" forName="ParentAccent2" refType="h" fact="0.0608"/>
                  <dgm:constr type="r" for="ch" forName="ParentAccent3" refType="w" fact="0.1339"/>
                  <dgm:constr type="t" for="ch" forName="ParentAccent3" refType="h" fact="0.5511"/>
                  <dgm:constr type="w" for="ch" forName="ParentAccent3" refType="w" fact="0.0287"/>
                  <dgm:constr type="h" for="ch" forName="ParentAccent3" refType="h" fact="0.0608"/>
                  <dgm:constr type="r" for="ch" forName="ParentAccent4" refType="w" fact="0.1864"/>
                  <dgm:constr type="t" for="ch" forName="ParentAccent4" refType="h" fact="0.5511"/>
                  <dgm:constr type="w" for="ch" forName="ParentAccent4" refType="w" fact="0.0287"/>
                  <dgm:constr type="h" for="ch" forName="ParentAccent4" refType="h" fact="0.0608"/>
                  <dgm:constr type="r" for="ch" forName="ParentAccent5" refType="w" fact="0.239"/>
                  <dgm:constr type="t" for="ch" forName="ParentAccent5" refType="h" fact="0.5511"/>
                  <dgm:constr type="w" for="ch" forName="ParentAccent5" refType="w" fact="0.0287"/>
                  <dgm:constr type="h" for="ch" forName="ParentAccent5" refType="h" fact="0.0608"/>
                  <dgm:constr type="r" for="ch" forName="ParentAccent6" refType="w" fact="0.3203"/>
                  <dgm:constr type="t" for="ch" forName="ParentAccent6" refType="h" fact="0.5207"/>
                  <dgm:constr type="w" for="ch" forName="ParentAccent6" refType="w" fact="0.0574"/>
                  <dgm:constr type="h" for="ch" forName="ParentAccent6" refType="h" fact="0.1217"/>
                  <dgm:constr type="r" for="ch" forName="ParentAccent7" refType="w" fact="0.0755"/>
                  <dgm:constr type="t" for="ch" forName="ParentAccent7" refType="h" fact="0.4255"/>
                  <dgm:constr type="w" for="ch" forName="ParentAccent7" refType="w" fact="0.0287"/>
                  <dgm:constr type="h" for="ch" forName="ParentAccent7" refType="h" fact="0.0608"/>
                  <dgm:constr type="r" for="ch" forName="ParentAccent8" refType="w" fact="0.0755"/>
                  <dgm:constr type="t" for="ch" forName="ParentAccent8" refType="h" fact="0.6776"/>
                  <dgm:constr type="w" for="ch" forName="ParentAccent8" refType="w" fact="0.0287"/>
                  <dgm:constr type="h" for="ch" forName="ParentAccent8" refType="h" fact="0.0608"/>
                  <dgm:constr type="r" for="ch" forName="ParentAccent9" refType="w" fact="0.0499"/>
                  <dgm:constr type="t" for="ch" forName="ParentAccent9" refType="h" fact="0.4801"/>
                  <dgm:constr type="w" for="ch" forName="ParentAccent9" refType="w" fact="0.0287"/>
                  <dgm:constr type="h" for="ch" forName="ParentAccent9" refType="h" fact="0.0608"/>
                  <dgm:constr type="r" for="ch" forName="ParentAccent10" refType="w" fact="0.0482"/>
                  <dgm:constr type="t" for="ch" forName="ParentAccent10" refType="h" fact="0.6233"/>
                  <dgm:constr type="w" for="ch" forName="ParentAccent10" refType="w" fact="0.0287"/>
                  <dgm:constr type="h" for="ch" forName="ParentAccent10" refType="h" fact="0.0608"/>
                  <dgm:constr type="r" for="ch" forName="Child3" refType="w"/>
                  <dgm:constr type="t" for="ch" forName="Child3" refType="h" fact="0.7822"/>
                  <dgm:constr type="w" for="ch" forName="Child3" refType="w" fact="0.3364"/>
                  <dgm:constr type="h" for="ch" forName="Child3" refType="h" fact="0.1564"/>
                  <dgm:constr type="r" for="ch" forName="Child2" refType="w"/>
                  <dgm:constr type="t" for="ch" forName="Child2" refType="h" fact="0.3955"/>
                  <dgm:constr type="w" for="ch" forName="Child2" refType="w" fact="0.2544"/>
                  <dgm:constr type="h" for="ch" forName="Child2" refType="h" fact="0.1564"/>
                  <dgm:constr type="r" for="ch" forName="Child1" refType="w"/>
                  <dgm:constr type="t" for="ch" forName="Child1" refType="h" fact="0"/>
                  <dgm:constr type="w" for="ch" forName="Child1" refType="w" fact="0.3364"/>
                  <dgm:constr type="h" for="ch" forName="Child1" refType="h" fact="0.1564"/>
                  <dgm:constr type="r" for="ch" forName="Parent" refType="w" fact="0.6347"/>
                  <dgm:constr type="t" for="ch" forName="Parent" refType="h" fact="0.2737"/>
                  <dgm:constr type="w" for="ch" forName="Parent" refType="w" fact="0.2906"/>
                  <dgm:constr type="h" for="ch" forName="Parent" refType="h" fact="0.6157"/>
                </dgm:constrLst>
              </dgm:if>
              <dgm:if name="Name19" axis="ch" ptType="node" func="cnt" op="equ" val="4">
                <dgm:alg type="composite">
                  <dgm:param type="ar" val="1.8304"/>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 refType="w" fact="0.6229"/>
                  <dgm:constr type="t" for="ch" forName="Parent" refType="h" fact="0.2946"/>
                  <dgm:constr type="w" for="ch" forName="Parent" refType="w" fact="0.2862"/>
                  <dgm:constr type="h" for="ch" forName="Parent" refType="h" fact="0.5239"/>
                  <dgm:constr type="r" for="ch" forName="Child1Accent1" refType="w" fact="0.6096"/>
                  <dgm:constr type="t" for="ch" forName="Child1Accent1" refType="h" fact="0.2104"/>
                  <dgm:constr type="w" for="ch" forName="Child1Accent1" refType="w" fact="0.0566"/>
                  <dgm:constr type="h" for="ch" forName="Child1Accent1" refType="h" fact="0.1035"/>
                  <dgm:constr type="r" for="ch" forName="Child1Accent3" refType="w" fact="0.6999"/>
                  <dgm:constr type="t" for="ch" forName="Child1Accent3" refType="h" fact="0.128"/>
                  <dgm:constr type="w" for="ch" forName="Child1Accent3" refType="w" fact="0.0283"/>
                  <dgm:constr type="h" for="ch" forName="Child1Accent3" refType="h" fact="0.0518"/>
                  <dgm:constr type="r" for="ch" forName="Child1Accent4" refType="w" fact="0.7582"/>
                  <dgm:constr type="t" for="ch" forName="Child1Accent4" refType="h" fact="0.128"/>
                  <dgm:constr type="w" for="ch" forName="Child1Accent4" refType="w" fact="0.0283"/>
                  <dgm:constr type="h" for="ch" forName="Child1Accent4" refType="h" fact="0.0518"/>
                  <dgm:constr type="r" for="ch" forName="Child1Accent5" refType="w" fact="0.8165"/>
                  <dgm:constr type="t" for="ch" forName="Child1Accent5" refType="h" fact="0.128"/>
                  <dgm:constr type="w" for="ch" forName="Child1Accent5" refType="w" fact="0.0283"/>
                  <dgm:constr type="h" for="ch" forName="Child1Accent5" refType="h" fact="0.0518"/>
                  <dgm:constr type="r" for="ch" forName="Child1Accent6" refType="w" fact="0.8748"/>
                  <dgm:constr type="t" for="ch" forName="Child1Accent6" refType="h" fact="0.128"/>
                  <dgm:constr type="w" for="ch" forName="Child1Accent6" refType="w" fact="0.0283"/>
                  <dgm:constr type="h" for="ch" forName="Child1Accent6" refType="h" fact="0.0518"/>
                  <dgm:constr type="r" for="ch" forName="Child3Accent1" refType="w" fact="0.6842"/>
                  <dgm:constr type="t" for="ch" forName="Child3Accent1" refType="h" fact="0.6212"/>
                  <dgm:constr type="w" for="ch" forName="Child3Accent1" refType="w" fact="0.0566"/>
                  <dgm:constr type="h" for="ch" forName="Child3Accent1" refType="h" fact="0.1035"/>
                  <dgm:constr type="r" for="ch" forName="Child3Accent2" refType="w" fact="0.7311"/>
                  <dgm:constr type="t" for="ch" forName="Child3Accent2" refType="h" fact="0.6828"/>
                  <dgm:constr type="w" for="ch" forName="Child3Accent2" refType="w" fact="0.0283"/>
                  <dgm:constr type="h" for="ch" forName="Child3Accent2" refType="h" fact="0.0518"/>
                  <dgm:constr type="r" for="ch" forName="Child3Accent4" refType="w" fact="0.8386"/>
                  <dgm:constr type="t" for="ch" forName="Child3Accent4" refType="h" fact="0.6828"/>
                  <dgm:constr type="w" for="ch" forName="Child3Accent4" refType="w" fact="0.0283"/>
                  <dgm:constr type="h" for="ch" forName="Child3Accent4" refType="h" fact="0.0518"/>
                  <dgm:constr type="r" for="ch" forName="Child3Accent5" refType="w" fact="0.8923"/>
                  <dgm:constr type="t" for="ch" forName="Child3Accent5" refType="h" fact="0.6828"/>
                  <dgm:constr type="w" for="ch" forName="Child3Accent5" refType="w" fact="0.0283"/>
                  <dgm:constr type="h" for="ch" forName="Child3Accent5" refType="h" fact="0.0518"/>
                  <dgm:constr type="r" for="ch" forName="Child1Accent7" refType="w" fact="0.9332"/>
                  <dgm:constr type="t" for="ch" forName="Child1Accent7" refType="h" fact="0.128"/>
                  <dgm:constr type="w" for="ch" forName="Child1Accent7" refType="w" fact="0.0283"/>
                  <dgm:constr type="h" for="ch" forName="Child1Accent7" refType="h" fact="0.0518"/>
                  <dgm:constr type="r" for="ch" forName="Child3Accent6" refType="w" fact="0.9461"/>
                  <dgm:constr type="t" for="ch" forName="Child3Accent6" refType="h" fact="0.6828"/>
                  <dgm:constr type="w" for="ch" forName="Child3Accent6" refType="w" fact="0.0283"/>
                  <dgm:constr type="h" for="ch" forName="Child3Accent6" refType="h" fact="0.0518"/>
                  <dgm:constr type="r" for="ch" forName="Child1Accent8" refType="w" fact="0.9915"/>
                  <dgm:constr type="t" for="ch" forName="Child1Accent8" refType="h" fact="0.128"/>
                  <dgm:constr type="w" for="ch" forName="Child1Accent8" refType="w" fact="0.0283"/>
                  <dgm:constr type="h" for="ch" forName="Child1Accent8" refType="h" fact="0.0518"/>
                  <dgm:constr type="r" for="ch" forName="Child1Accent9" refType="w" fact="0"/>
                  <dgm:constr type="t" for="ch" forName="Child1Accent9" refType="h" fact="0"/>
                  <dgm:constr type="w" for="ch" forName="Child1Accent9" refType="w" fact="0"/>
                  <dgm:constr type="h" for="ch" forName="Child1Accent9" refType="h" fact="0"/>
                  <dgm:constr type="r" for="ch" forName="Child3Accent7" refType="w" fact="0.9998"/>
                  <dgm:constr type="t" for="ch" forName="Child3Accent7" refType="h" fact="0.6828"/>
                  <dgm:constr type="w" for="ch" forName="Child3Accent7" refType="w" fact="0.0283"/>
                  <dgm:constr type="h" for="ch" forName="Child3Accent7" refType="h" fact="0.0518"/>
                  <dgm:constr type="r" for="ch" forName="Child4Accent1" refType="w" fact="0.6096"/>
                  <dgm:constr type="t" for="ch" forName="Child4Accent1" refType="h" fact="0.8"/>
                  <dgm:constr type="w" for="ch" forName="Child4Accent1" refType="w" fact="0.0566"/>
                  <dgm:constr type="h" for="ch" forName="Child4Accent1" refType="h" fact="0.1035"/>
                  <dgm:constr type="r" for="ch" forName="Child4Accent3" refType="w" fact="0.7002"/>
                  <dgm:constr type="t" for="ch" forName="Child4Accent3" refType="h" fact="0.9482"/>
                  <dgm:constr type="w" for="ch" forName="Child4Accent3" refType="w" fact="0.0283"/>
                  <dgm:constr type="h" for="ch" forName="Child4Accent3" refType="h" fact="0.0518"/>
                  <dgm:constr type="r" for="ch" forName="Child4Accent4" refType="w" fact="0.7585"/>
                  <dgm:constr type="t" for="ch" forName="Child4Accent4" refType="h" fact="0.9482"/>
                  <dgm:constr type="w" for="ch" forName="Child4Accent4" refType="w" fact="0.0283"/>
                  <dgm:constr type="h" for="ch" forName="Child4Accent4" refType="h" fact="0.0518"/>
                  <dgm:constr type="r" for="ch" forName="Child4Accent5" refType="w" fact="0.8167"/>
                  <dgm:constr type="t" for="ch" forName="Child4Accent5" refType="h" fact="0.9482"/>
                  <dgm:constr type="w" for="ch" forName="Child4Accent5" refType="w" fact="0.0283"/>
                  <dgm:constr type="h" for="ch" forName="Child4Accent5" refType="h" fact="0.0518"/>
                  <dgm:constr type="r" for="ch" forName="Child4Accent6" refType="w" fact="0.8749"/>
                  <dgm:constr type="t" for="ch" forName="Child4Accent6" refType="h" fact="0.9482"/>
                  <dgm:constr type="w" for="ch" forName="Child4Accent6" refType="w" fact="0.0283"/>
                  <dgm:constr type="h" for="ch" forName="Child4Accent6" refType="h" fact="0.0518"/>
                  <dgm:constr type="r" for="ch" forName="Child4Accent7" refType="w" fact="0.9332"/>
                  <dgm:constr type="t" for="ch" forName="Child4Accent7" refType="h" fact="0.9482"/>
                  <dgm:constr type="w" for="ch" forName="Child4Accent7" refType="w" fact="0.0283"/>
                  <dgm:constr type="h" for="ch" forName="Child4Accent7" refType="h" fact="0.0518"/>
                  <dgm:constr type="r" for="ch" forName="Child4Accent8" refType="w" fact="0.9914"/>
                  <dgm:constr type="t" for="ch" forName="Child4Accent8" refType="h" fact="0.9482"/>
                  <dgm:constr type="w" for="ch" forName="Child4Accent8" refType="w" fact="0.0283"/>
                  <dgm:constr type="h" for="ch" forName="Child4Accent8" refType="h" fact="0.0518"/>
                  <dgm:constr type="r" for="ch" forName="Child2Accent1" refType="w" fact="0.6842"/>
                  <dgm:constr type="t" for="ch" forName="Child2Accent1" refType="h" fact="0.3725"/>
                  <dgm:constr type="w" for="ch" forName="Child2Accent1" refType="w" fact="0.0566"/>
                  <dgm:constr type="h" for="ch" forName="Child2Accent1" refType="h" fact="0.1035"/>
                  <dgm:constr type="r" for="ch" forName="Child4Accent2" refType="w" fact="0.642"/>
                  <dgm:constr type="t" for="ch" forName="Child4Accent2" refType="h" fact="0.8993"/>
                  <dgm:constr type="w" for="ch" forName="Child4Accent2" refType="w" fact="0.0283"/>
                  <dgm:constr type="h" for="ch" forName="Child4Accent2" refType="h" fact="0.0518"/>
                  <dgm:constr type="r" for="ch" forName="Child1Accent2" refType="w" fact="0.6415"/>
                  <dgm:constr type="t" for="ch" forName="Child1Accent2" refType="h" fact="0.162"/>
                  <dgm:constr type="w" for="ch" forName="Child1Accent2" refType="w" fact="0.0283"/>
                  <dgm:constr type="h" for="ch" forName="Child1Accent2" refType="h" fact="0.0518"/>
                  <dgm:constr type="r" for="ch" forName="Child3Accent3" refType="w" fact="0.7849"/>
                  <dgm:constr type="t" for="ch" forName="Child3Accent3" refType="h" fact="0.6828"/>
                  <dgm:constr type="w" for="ch" forName="Child3Accent3" refType="w" fact="0.0283"/>
                  <dgm:constr type="h" for="ch" forName="Child3Accent3" refType="h" fact="0.0518"/>
                  <dgm:constr type="r" for="ch" forName="Child2Accent2" refType="w" fact="0.7311"/>
                  <dgm:constr type="t" for="ch" forName="Child2Accent2" refType="h" fact="0.3937"/>
                  <dgm:constr type="w" for="ch" forName="Child2Accent2" refType="w" fact="0.0283"/>
                  <dgm:constr type="h" for="ch" forName="Child2Accent2" refType="h" fact="0.0518"/>
                  <dgm:constr type="r" for="ch" forName="Child2Accent4" refType="w" fact="0.8386"/>
                  <dgm:constr type="t" for="ch" forName="Child2Accent4" refType="h" fact="0.3937"/>
                  <dgm:constr type="w" for="ch" forName="Child2Accent4" refType="w" fact="0.0283"/>
                  <dgm:constr type="h" for="ch" forName="Child2Accent4" refType="h" fact="0.0518"/>
                  <dgm:constr type="r" for="ch" forName="Child2Accent5" refType="w" fact="0.8923"/>
                  <dgm:constr type="t" for="ch" forName="Child2Accent5" refType="h" fact="0.3937"/>
                  <dgm:constr type="w" for="ch" forName="Child2Accent5" refType="w" fact="0.0283"/>
                  <dgm:constr type="h" for="ch" forName="Child2Accent5" refType="h" fact="0.0518"/>
                  <dgm:constr type="r" for="ch" forName="Child2Accent6" refType="w" fact="0.9461"/>
                  <dgm:constr type="t" for="ch" forName="Child2Accent6" refType="h" fact="0.3937"/>
                  <dgm:constr type="w" for="ch" forName="Child2Accent6" refType="w" fact="0.0283"/>
                  <dgm:constr type="h" for="ch" forName="Child2Accent6" refType="h" fact="0.0518"/>
                  <dgm:constr type="r" for="ch" forName="Child2Accent7" refType="w" fact="0.9998"/>
                  <dgm:constr type="t" for="ch" forName="Child2Accent7" refType="h" fact="0.3937"/>
                  <dgm:constr type="w" for="ch" forName="Child2Accent7" refType="w" fact="0.0283"/>
                  <dgm:constr type="h" for="ch" forName="Child2Accent7" refType="h" fact="0.0518"/>
                  <dgm:constr type="r" for="ch" forName="Child2Accent3" refType="w" fact="0.7849"/>
                  <dgm:constr type="t" for="ch" forName="Child2Accent3" refType="h" fact="0.3937"/>
                  <dgm:constr type="w" for="ch" forName="Child2Accent3" refType="w" fact="0.0283"/>
                  <dgm:constr type="h" for="ch" forName="Child2Accent3" refType="h" fact="0.0518"/>
                  <dgm:constr type="r" for="ch" forName="ParentAccent1" refType="w" fact="0.0283"/>
                  <dgm:constr type="t" for="ch" forName="ParentAccent1" refType="h" fact="0.5316"/>
                  <dgm:constr type="w" for="ch" forName="ParentAccent1" refType="w" fact="0.0283"/>
                  <dgm:constr type="h" for="ch" forName="ParentAccent1" refType="h" fact="0.0518"/>
                  <dgm:constr type="r" for="ch" forName="ParentAccent2" refType="w" fact="0.0801"/>
                  <dgm:constr type="t" for="ch" forName="ParentAccent2" refType="h" fact="0.5316"/>
                  <dgm:constr type="w" for="ch" forName="ParentAccent2" refType="w" fact="0.0283"/>
                  <dgm:constr type="h" for="ch" forName="ParentAccent2" refType="h" fact="0.0518"/>
                  <dgm:constr type="r" for="ch" forName="ParentAccent3" refType="w" fact="0.1318"/>
                  <dgm:constr type="t" for="ch" forName="ParentAccent3" refType="h" fact="0.5316"/>
                  <dgm:constr type="w" for="ch" forName="ParentAccent3" refType="w" fact="0.0283"/>
                  <dgm:constr type="h" for="ch" forName="ParentAccent3" refType="h" fact="0.0518"/>
                  <dgm:constr type="r" for="ch" forName="ParentAccent4" refType="w" fact="0.1836"/>
                  <dgm:constr type="t" for="ch" forName="ParentAccent4" refType="h" fact="0.5316"/>
                  <dgm:constr type="w" for="ch" forName="ParentAccent4" refType="w" fact="0.0283"/>
                  <dgm:constr type="h" for="ch" forName="ParentAccent4" refType="h" fact="0.0518"/>
                  <dgm:constr type="r" for="ch" forName="ParentAccent5" refType="w" fact="0.2354"/>
                  <dgm:constr type="t" for="ch" forName="ParentAccent5" refType="h" fact="0.5316"/>
                  <dgm:constr type="w" for="ch" forName="ParentAccent5" refType="w" fact="0.0283"/>
                  <dgm:constr type="h" for="ch" forName="ParentAccent5" refType="h" fact="0.0518"/>
                  <dgm:constr type="r" for="ch" forName="ParentAccent6" refType="w" fact="0.3154"/>
                  <dgm:constr type="t" for="ch" forName="ParentAccent6" refType="h" fact="0.5057"/>
                  <dgm:constr type="w" for="ch" forName="ParentAccent6" refType="w" fact="0.0566"/>
                  <dgm:constr type="h" for="ch" forName="ParentAccent6" refType="h" fact="0.1035"/>
                  <dgm:constr type="r" for="ch" forName="ParentAccent7" refType="w" fact="0.0744"/>
                  <dgm:constr type="t" for="ch" forName="ParentAccent7" refType="h" fact="0.4247"/>
                  <dgm:constr type="w" for="ch" forName="ParentAccent7" refType="w" fact="0.0283"/>
                  <dgm:constr type="h" for="ch" forName="ParentAccent7" refType="h" fact="0.0518"/>
                  <dgm:constr type="r" for="ch" forName="ParentAccent8" refType="w" fact="0.0744"/>
                  <dgm:constr type="t" for="ch" forName="ParentAccent8" refType="h" fact="0.6392"/>
                  <dgm:constr type="w" for="ch" forName="ParentAccent8" refType="w" fact="0.0283"/>
                  <dgm:constr type="h" for="ch" forName="ParentAccent8" refType="h" fact="0.0518"/>
                  <dgm:constr type="r" for="ch" forName="ParentAccent9" refType="w" fact="0.0491"/>
                  <dgm:constr type="t" for="ch" forName="ParentAccent9" refType="h" fact="0.4712"/>
                  <dgm:constr type="w" for="ch" forName="ParentAccent9" refType="w" fact="0.0283"/>
                  <dgm:constr type="h" for="ch" forName="ParentAccent9" refType="h" fact="0.0518"/>
                  <dgm:constr type="r" for="ch" forName="ParentAccent10" refType="w" fact="0.0475"/>
                  <dgm:constr type="t" for="ch" forName="ParentAccent10" refType="h" fact="0.593"/>
                  <dgm:constr type="w" for="ch" forName="ParentAccent10" refType="w" fact="0.0283"/>
                  <dgm:constr type="h" for="ch" forName="ParentAccent10" refType="h" fact="0.0518"/>
                  <dgm:constr type="r" for="ch" forName="Child4" refType="w" fact="0.9919"/>
                  <dgm:constr type="t" for="ch" forName="Child4" refType="h" fact="0.8184"/>
                  <dgm:constr type="w" for="ch" forName="Child4" refType="w" fact="0.3192"/>
                  <dgm:constr type="h" for="ch" forName="Child4" refType="h" fact="0.1294"/>
                  <dgm:constr type="r" for="ch" forName="Child3" refType="w"/>
                  <dgm:constr type="t" for="ch" forName="Child3" refType="h" fact="0.5547"/>
                  <dgm:constr type="w" for="ch" forName="Child3" refType="w" fact="0.297"/>
                  <dgm:constr type="h" for="ch" forName="Child3" refType="h" fact="0.1294"/>
                  <dgm:constr type="r" for="ch" forName="Child2" refType="w"/>
                  <dgm:constr type="t" for="ch" forName="Child2" refType="h" fact="0.2662"/>
                  <dgm:constr type="w" for="ch" forName="Child2" refType="w" fact="0.297"/>
                  <dgm:constr type="h" for="ch" forName="Child2" refType="h" fact="0.1294"/>
                  <dgm:constr type="r" for="ch" forName="Child1" refType="w" fact="0.9919"/>
                  <dgm:constr type="t" for="ch" forName="Child1" refType="h" fact="0"/>
                  <dgm:constr type="w" for="ch" forName="Child1" refType="w" fact="0.3192"/>
                  <dgm:constr type="h" for="ch" forName="Child1" refType="h" fact="0.1294"/>
                </dgm:constrLst>
              </dgm:if>
              <dgm:else name="Name20">
                <dgm:alg type="composite">
                  <dgm:param type="ar" val="1.3278"/>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Child2Accent1" refType="w" fact="0.6564"/>
                  <dgm:constr type="t" for="ch" forName="Child2Accent1" refType="h" fact="0.3184"/>
                  <dgm:constr type="w" for="ch" forName="Child2Accent1" refType="w" fact="0.0574"/>
                  <dgm:constr type="h" for="ch" forName="Child2Accent1" refType="h" fact="0.0763"/>
                  <dgm:constr type="r" for="ch" forName="Child2Accent2" refType="w" fact="0.6932"/>
                  <dgm:constr type="t" for="ch" forName="Child2Accent2" refType="h" fact="0.2781"/>
                  <dgm:constr type="w" for="ch" forName="Child2Accent2" refType="w" fact="0.0287"/>
                  <dgm:constr type="h" for="ch" forName="Child2Accent2" refType="h" fact="0.0381"/>
                  <dgm:constr type="r" for="ch" forName="Child2Accent3" refType="w" fact="0.7545"/>
                  <dgm:constr type="t" for="ch" forName="Child2Accent3" refType="h" fact="0.2781"/>
                  <dgm:constr type="w" for="ch" forName="Child2Accent3" refType="w" fact="0.0287"/>
                  <dgm:constr type="h" for="ch" forName="Child2Accent3" refType="h" fact="0.0381"/>
                  <dgm:constr type="r" for="ch" forName="Child2Accent4" refType="w" fact="0.8158"/>
                  <dgm:constr type="t" for="ch" forName="Child2Accent4" refType="h" fact="0.2781"/>
                  <dgm:constr type="w" for="ch" forName="Child2Accent4" refType="w" fact="0.0287"/>
                  <dgm:constr type="h" for="ch" forName="Child2Accent4" refType="h" fact="0.0381"/>
                  <dgm:constr type="r" for="ch" forName="Child2Accent5" refType="w" fact="0.8771"/>
                  <dgm:constr type="t" for="ch" forName="Child2Accent5" refType="h" fact="0.2781"/>
                  <dgm:constr type="w" for="ch" forName="Child2Accent5" refType="w" fact="0.0287"/>
                  <dgm:constr type="h" for="ch" forName="Child2Accent5" refType="h" fact="0.0381"/>
                  <dgm:constr type="r" for="ch" forName="Child2Accent6" refType="w" fact="0.9385"/>
                  <dgm:constr type="t" for="ch" forName="Child2Accent6" refType="h" fact="0.2781"/>
                  <dgm:constr type="w" for="ch" forName="Child2Accent6" refType="w" fact="0.0287"/>
                  <dgm:constr type="h" for="ch" forName="Child2Accent6" refType="h" fact="0.0381"/>
                  <dgm:constr type="r" for="ch" forName="Child2Accent7" refType="w" fact="0.9998"/>
                  <dgm:constr type="t" for="ch" forName="Child2Accent7" refType="h" fact="0.2781"/>
                  <dgm:constr type="w" for="ch" forName="Child2Accent7" refType="w" fact="0.0287"/>
                  <dgm:constr type="h" for="ch" forName="Child2Accent7" refType="h" fact="0.0381"/>
                  <dgm:constr type="r" for="ch" forName="Child3Accent1" refType="w" fact="0.716"/>
                  <dgm:constr type="t" for="ch" forName="Child3Accent1" refType="h" fact="0.5061"/>
                  <dgm:constr type="w" for="ch" forName="Child3Accent1" refType="w" fact="0.0574"/>
                  <dgm:constr type="h" for="ch" forName="Child3Accent1" refType="h" fact="0.0763"/>
                  <dgm:constr type="r" for="ch" forName="Child3Accent2" refType="w" fact="0.7728"/>
                  <dgm:constr type="t" for="ch" forName="Child3Accent2" refType="h" fact="0.5252"/>
                  <dgm:constr type="w" for="ch" forName="Child3Accent2" refType="w" fact="0.0287"/>
                  <dgm:constr type="h" for="ch" forName="Child3Accent2" refType="h" fact="0.0381"/>
                  <dgm:constr type="r" for="ch" forName="Child3Accent3" refType="w" fact="0.8295"/>
                  <dgm:constr type="t" for="ch" forName="Child3Accent3" refType="h" fact="0.5252"/>
                  <dgm:constr type="w" for="ch" forName="Child3Accent3" refType="w" fact="0.0287"/>
                  <dgm:constr type="h" for="ch" forName="Child3Accent3" refType="h" fact="0.0381"/>
                  <dgm:constr type="r" for="ch" forName="Child3Accent4" refType="w" fact="0.8863"/>
                  <dgm:constr type="t" for="ch" forName="Child3Accent4" refType="h" fact="0.5252"/>
                  <dgm:constr type="w" for="ch" forName="Child3Accent4" refType="w" fact="0.0287"/>
                  <dgm:constr type="h" for="ch" forName="Child3Accent4" refType="h" fact="0.0381"/>
                  <dgm:constr type="r" for="ch" forName="Child3Accent5" refType="w" fact="0.943"/>
                  <dgm:constr type="t" for="ch" forName="Child3Accent5" refType="h" fact="0.5252"/>
                  <dgm:constr type="w" for="ch" forName="Child3Accent5" refType="w" fact="0.0287"/>
                  <dgm:constr type="h" for="ch" forName="Child3Accent5" refType="h" fact="0.0381"/>
                  <dgm:constr type="r" for="ch" forName="Child3Accent6" refType="w" fact="0.9998"/>
                  <dgm:constr type="t" for="ch" forName="Child3Accent6" refType="h" fact="0.5252"/>
                  <dgm:constr type="w" for="ch" forName="Child3Accent6" refType="w" fact="0.0287"/>
                  <dgm:constr type="h" for="ch" forName="Child3Accent6" refType="h" fact="0.0381"/>
                  <dgm:constr type="r" for="ch" forName="Child3Accent7" refType="w" fact="0"/>
                  <dgm:constr type="t" for="ch" forName="Child3Accent7" refType="h" fact="0"/>
                  <dgm:constr type="w" for="ch" forName="Child3Accent7" refType="w" fact="0"/>
                  <dgm:constr type="h" for="ch" forName="Child3Accent7" refType="h" fact="0"/>
                  <dgm:constr type="r" for="ch" forName="Child4Accent1" refType="w" fact="0.6564"/>
                  <dgm:constr type="t" for="ch" forName="Child4Accent1" refType="h" fact="0.6908"/>
                  <dgm:constr type="w" for="ch" forName="Child4Accent1" refType="w" fact="0.0574"/>
                  <dgm:constr type="h" for="ch" forName="Child4Accent1" refType="h" fact="0.0763"/>
                  <dgm:constr type="r" for="ch" forName="Child4Accent2" refType="w" fact="0.6932"/>
                  <dgm:constr type="t" for="ch" forName="Child4Accent2" refType="h" fact="0.7684"/>
                  <dgm:constr type="w" for="ch" forName="Child4Accent2" refType="w" fact="0.0287"/>
                  <dgm:constr type="h" for="ch" forName="Child4Accent2" refType="h" fact="0.0381"/>
                  <dgm:constr type="r" for="ch" forName="Child4Accent3" refType="w" fact="0.7545"/>
                  <dgm:constr type="t" for="ch" forName="Child4Accent3" refType="h" fact="0.7684"/>
                  <dgm:constr type="w" for="ch" forName="Child4Accent3" refType="w" fact="0.0287"/>
                  <dgm:constr type="h" for="ch" forName="Child4Accent3" refType="h" fact="0.0381"/>
                  <dgm:constr type="r" for="ch" forName="Child4Accent4" refType="w" fact="0.8158"/>
                  <dgm:constr type="t" for="ch" forName="Child4Accent4" refType="h" fact="0.7684"/>
                  <dgm:constr type="w" for="ch" forName="Child4Accent4" refType="w" fact="0.0287"/>
                  <dgm:constr type="h" for="ch" forName="Child4Accent4" refType="h" fact="0.0381"/>
                  <dgm:constr type="r" for="ch" forName="Child4Accent5" refType="w" fact="0.8771"/>
                  <dgm:constr type="t" for="ch" forName="Child4Accent5" refType="h" fact="0.7684"/>
                  <dgm:constr type="w" for="ch" forName="Child4Accent5" refType="w" fact="0.0287"/>
                  <dgm:constr type="h" for="ch" forName="Child4Accent5" refType="h" fact="0.0381"/>
                  <dgm:constr type="r" for="ch" forName="Child4Accent6" refType="w" fact="0.9385"/>
                  <dgm:constr type="t" for="ch" forName="Child4Accent6" refType="h" fact="0.7684"/>
                  <dgm:constr type="w" for="ch" forName="Child4Accent6" refType="w" fact="0.0287"/>
                  <dgm:constr type="h" for="ch" forName="Child4Accent6" refType="h" fact="0.0381"/>
                  <dgm:constr type="r" for="ch" forName="Child4Accent7" refType="w" fact="0.9998"/>
                  <dgm:constr type="t" for="ch" forName="Child4Accent7" refType="h" fact="0.7684"/>
                  <dgm:constr type="w" for="ch" forName="Child4Accent7" refType="w" fact="0.0287"/>
                  <dgm:constr type="h" for="ch" forName="Child4Accent7" refType="h" fact="0.0381"/>
                  <dgm:constr type="r" for="ch" forName="Child4Accent8" refType="w" fact="0"/>
                  <dgm:constr type="t" for="ch" forName="Child4Accent8" refType="h" fact="0"/>
                  <dgm:constr type="w" for="ch" forName="Child4Accent8" refType="w" fact="0"/>
                  <dgm:constr type="h" for="ch" forName="Child4Accent8" refType="h" fact="0"/>
                  <dgm:constr type="r" for="ch" forName="ParentAccent1" refType="w" fact="0.0287"/>
                  <dgm:constr type="t" for="ch" forName="ParentAccent1" refType="h" fact="0.5252"/>
                  <dgm:constr type="w" for="ch" forName="ParentAccent1" refType="w" fact="0.0287"/>
                  <dgm:constr type="h" for="ch" forName="ParentAccent1" refType="h" fact="0.0381"/>
                  <dgm:constr type="r" for="ch" forName="ParentAccent2" refType="w" fact="0.0813"/>
                  <dgm:constr type="t" for="ch" forName="ParentAccent2" refType="h" fact="0.5252"/>
                  <dgm:constr type="w" for="ch" forName="ParentAccent2" refType="w" fact="0.0287"/>
                  <dgm:constr type="h" for="ch" forName="ParentAccent2" refType="h" fact="0.0381"/>
                  <dgm:constr type="r" for="ch" forName="ParentAccent3" refType="w" fact="0.1339"/>
                  <dgm:constr type="t" for="ch" forName="ParentAccent3" refType="h" fact="0.5252"/>
                  <dgm:constr type="w" for="ch" forName="ParentAccent3" refType="w" fact="0.0287"/>
                  <dgm:constr type="h" for="ch" forName="ParentAccent3" refType="h" fact="0.0381"/>
                  <dgm:constr type="r" for="ch" forName="ParentAccent4" refType="w" fact="0.1864"/>
                  <dgm:constr type="t" for="ch" forName="ParentAccent4" refType="h" fact="0.5252"/>
                  <dgm:constr type="w" for="ch" forName="ParentAccent4" refType="w" fact="0.0287"/>
                  <dgm:constr type="h" for="ch" forName="ParentAccent4" refType="h" fact="0.0381"/>
                  <dgm:constr type="r" for="ch" forName="ParentAccent5" refType="w" fact="0.239"/>
                  <dgm:constr type="t" for="ch" forName="ParentAccent5" refType="h" fact="0.5252"/>
                  <dgm:constr type="w" for="ch" forName="ParentAccent5" refType="w" fact="0.0287"/>
                  <dgm:constr type="h" for="ch" forName="ParentAccent5" refType="h" fact="0.0381"/>
                  <dgm:constr type="r" for="ch" forName="ParentAccent6" refType="w" fact="0.3203"/>
                  <dgm:constr type="t" for="ch" forName="ParentAccent6" refType="h" fact="0.5061"/>
                  <dgm:constr type="w" for="ch" forName="ParentAccent6" refType="w" fact="0.0574"/>
                  <dgm:constr type="h" for="ch" forName="ParentAccent6" refType="h" fact="0.0763"/>
                  <dgm:constr type="r" for="ch" forName="ParentAccent7" refType="w" fact="0.0755"/>
                  <dgm:constr type="t" for="ch" forName="ParentAccent7" refType="h" fact="0.4464"/>
                  <dgm:constr type="w" for="ch" forName="ParentAccent7" refType="w" fact="0.0287"/>
                  <dgm:constr type="h" for="ch" forName="ParentAccent7" refType="h" fact="0.0381"/>
                  <dgm:constr type="r" for="ch" forName="ParentAccent8" refType="w" fact="0.0755"/>
                  <dgm:constr type="t" for="ch" forName="ParentAccent8" refType="h" fact="0.6045"/>
                  <dgm:constr type="w" for="ch" forName="ParentAccent8" refType="w" fact="0.0287"/>
                  <dgm:constr type="h" for="ch" forName="ParentAccent8" refType="h" fact="0.0381"/>
                  <dgm:constr type="r" for="ch" forName="ParentAccent9" refType="w" fact="0.0499"/>
                  <dgm:constr type="t" for="ch" forName="ParentAccent9" refType="h" fact="0.4807"/>
                  <dgm:constr type="w" for="ch" forName="ParentAccent9" refType="w" fact="0.0287"/>
                  <dgm:constr type="h" for="ch" forName="ParentAccent9" refType="h" fact="0.0381"/>
                  <dgm:constr type="r" for="ch" forName="ParentAccent10" refType="w" fact="0.0482"/>
                  <dgm:constr type="t" for="ch" forName="ParentAccent10" refType="h" fact="0.5705"/>
                  <dgm:constr type="w" for="ch" forName="ParentAccent10" refType="w" fact="0.0287"/>
                  <dgm:constr type="h" for="ch" forName="ParentAccent10" refType="h" fact="0.0381"/>
                  <dgm:constr type="r" for="ch" forName="Child1Accent1" refType="w" fact="0.5181"/>
                  <dgm:constr type="t" for="ch" forName="Child1Accent1" refType="h" fact="0.2457"/>
                  <dgm:constr type="w" for="ch" forName="Child1Accent1" refType="w" fact="0.0574"/>
                  <dgm:constr type="h" for="ch" forName="Child1Accent1" refType="h" fact="0.0763"/>
                  <dgm:constr type="r" for="ch" forName="Child1Accent2" refType="w" fact="0.5542"/>
                  <dgm:constr type="t" for="ch" forName="Child1Accent2" refType="h" fact="0.2004"/>
                  <dgm:constr type="w" for="ch" forName="Child1Accent2" refType="w" fact="0.0287"/>
                  <dgm:constr type="h" for="ch" forName="Child1Accent2" refType="h" fact="0.0381"/>
                  <dgm:constr type="r" for="ch" forName="Child1Accent3" refType="w" fact="0.5946"/>
                  <dgm:constr type="t" for="ch" forName="Child1Accent3" refType="h" fact="0.1445"/>
                  <dgm:constr type="w" for="ch" forName="Child1Accent3" refType="w" fact="0.0287"/>
                  <dgm:constr type="h" for="ch" forName="Child1Accent3" refType="h" fact="0.0381"/>
                  <dgm:constr type="r" for="ch" forName="Child1Accent4" refType="w" fact="0.6347"/>
                  <dgm:constr type="t" for="ch" forName="Child1Accent4" refType="h" fact="0.097"/>
                  <dgm:constr type="w" for="ch" forName="Child1Accent4" refType="w" fact="0.0287"/>
                  <dgm:constr type="h" for="ch" forName="Child1Accent4" refType="h" fact="0.0381"/>
                  <dgm:constr type="r" for="ch" forName="Child1Accent5" refType="w" fact="0.696"/>
                  <dgm:constr type="t" for="ch" forName="Child1Accent5" refType="h" fact="0.097"/>
                  <dgm:constr type="w" for="ch" forName="Child1Accent5" refType="w" fact="0.0287"/>
                  <dgm:constr type="h" for="ch" forName="Child1Accent5" refType="h" fact="0.0381"/>
                  <dgm:constr type="r" for="ch" forName="Child1Accent6" refType="w" fact="0.7574"/>
                  <dgm:constr type="t" for="ch" forName="Child1Accent6" refType="h" fact="0.097"/>
                  <dgm:constr type="w" for="ch" forName="Child1Accent6" refType="w" fact="0.0287"/>
                  <dgm:constr type="h" for="ch" forName="Child1Accent6" refType="h" fact="0.0381"/>
                  <dgm:constr type="r" for="ch" forName="Child1Accent7" refType="w" fact="0.8187"/>
                  <dgm:constr type="t" for="ch" forName="Child1Accent7" refType="h" fact="0.097"/>
                  <dgm:constr type="w" for="ch" forName="Child1Accent7" refType="w" fact="0.0287"/>
                  <dgm:constr type="h" for="ch" forName="Child1Accent7" refType="h" fact="0.0381"/>
                  <dgm:constr type="r" for="ch" forName="Child1Accent8" refType="w" fact="0.88"/>
                  <dgm:constr type="t" for="ch" forName="Child1Accent8" refType="h" fact="0.097"/>
                  <dgm:constr type="w" for="ch" forName="Child1Accent8" refType="w" fact="0.0287"/>
                  <dgm:constr type="h" for="ch" forName="Child1Accent8" refType="h" fact="0.0381"/>
                  <dgm:constr type="r" for="ch" forName="Child1Accent9" refType="w" fact="0.9413"/>
                  <dgm:constr type="t" for="ch" forName="Child1Accent9" refType="h" fact="0.097"/>
                  <dgm:constr type="w" for="ch" forName="Child1Accent9" refType="w" fact="0.0287"/>
                  <dgm:constr type="h" for="ch" forName="Child1Accent9" refType="h" fact="0.0381"/>
                  <dgm:constr type="r" for="ch" forName="Child5Accent1" refType="w" fact="0.5181"/>
                  <dgm:constr type="t" for="ch" forName="Child5Accent1" refType="h" fact="0.7601"/>
                  <dgm:constr type="w" for="ch" forName="Child5Accent1" refType="w" fact="0.0574"/>
                  <dgm:constr type="h" for="ch" forName="Child5Accent1" refType="h" fact="0.0763"/>
                  <dgm:constr type="r" for="ch" forName="Child5Accent2" refType="w" fact="0.547"/>
                  <dgm:constr type="t" for="ch" forName="Child5Accent2" refType="h" fact="0.8375"/>
                  <dgm:constr type="w" for="ch" forName="Child5Accent2" refType="w" fact="0.0287"/>
                  <dgm:constr type="h" for="ch" forName="Child5Accent2" refType="h" fact="0.0381"/>
                  <dgm:constr type="r" for="ch" forName="Child5Accent3" refType="w" fact="0.5882"/>
                  <dgm:constr type="t" for="ch" forName="Child5Accent3" refType="h" fact="0.8991"/>
                  <dgm:constr type="w" for="ch" forName="Child5Accent3" refType="w" fact="0.0287"/>
                  <dgm:constr type="h" for="ch" forName="Child5Accent3" refType="h" fact="0.0381"/>
                  <dgm:constr type="r" for="ch" forName="Child5Accent4" refType="w" fact="0.6347"/>
                  <dgm:constr type="t" for="ch" forName="Child5Accent4" refType="h" fact="0.9619"/>
                  <dgm:constr type="w" for="ch" forName="Child5Accent4" refType="w" fact="0.0287"/>
                  <dgm:constr type="h" for="ch" forName="Child5Accent4" refType="h" fact="0.0381"/>
                  <dgm:constr type="r" for="ch" forName="Child5Accent5" refType="w" fact="0.696"/>
                  <dgm:constr type="t" for="ch" forName="Child5Accent5" refType="h" fact="0.9619"/>
                  <dgm:constr type="w" for="ch" forName="Child5Accent5" refType="w" fact="0.0287"/>
                  <dgm:constr type="h" for="ch" forName="Child5Accent5" refType="h" fact="0.0381"/>
                  <dgm:constr type="r" for="ch" forName="Child5Accent6" refType="w" fact="0.7574"/>
                  <dgm:constr type="t" for="ch" forName="Child5Accent6" refType="h" fact="0.9619"/>
                  <dgm:constr type="w" for="ch" forName="Child5Accent6" refType="w" fact="0.0287"/>
                  <dgm:constr type="h" for="ch" forName="Child5Accent6" refType="h" fact="0.0381"/>
                  <dgm:constr type="r" for="ch" forName="Child5Accent7" refType="w" fact="0.8187"/>
                  <dgm:constr type="t" for="ch" forName="Child5Accent7" refType="h" fact="0.9619"/>
                  <dgm:constr type="w" for="ch" forName="Child5Accent7" refType="w" fact="0.0287"/>
                  <dgm:constr type="h" for="ch" forName="Child5Accent7" refType="h" fact="0.0381"/>
                  <dgm:constr type="r" for="ch" forName="Child5Accent8" refType="w" fact="0.88"/>
                  <dgm:constr type="t" for="ch" forName="Child5Accent8" refType="h" fact="0.9619"/>
                  <dgm:constr type="w" for="ch" forName="Child5Accent8" refType="w" fact="0.0287"/>
                  <dgm:constr type="h" for="ch" forName="Child5Accent8" refType="h" fact="0.0381"/>
                  <dgm:constr type="r" for="ch" forName="Child5Accent9" refType="w" fact="0.9423"/>
                  <dgm:constr type="t" for="ch" forName="Child5Accent9" refType="h" fact="0.9619"/>
                  <dgm:constr type="w" for="ch" forName="Child5Accent9" refType="w" fact="0.0287"/>
                  <dgm:constr type="h" for="ch" forName="Child5Accent9" refType="h" fact="0.0381"/>
                  <dgm:constr type="r" for="ch" forName="Child5" refType="w" fact="0.9419"/>
                  <dgm:constr type="t" for="ch" forName="Child5" refType="h" fact="0.8635"/>
                  <dgm:constr type="w" for="ch" forName="Child5" refType="w" fact="0.3364"/>
                  <dgm:constr type="h" for="ch" forName="Child5" refType="h" fact="0.0981"/>
                  <dgm:constr type="r" for="ch" forName="Child4" refType="w"/>
                  <dgm:constr type="t" for="ch" forName="Child4" refType="h" fact="0.6701"/>
                  <dgm:constr type="w" for="ch" forName="Child4" refType="w" fact="0.3364"/>
                  <dgm:constr type="h" for="ch" forName="Child4" refType="h" fact="0.0981"/>
                  <dgm:constr type="r" for="ch" forName="Child3" refType="w"/>
                  <dgm:constr type="t" for="ch" forName="Child3" refType="h" fact="0.4276"/>
                  <dgm:constr type="w" for="ch" forName="Child3" refType="w" fact="0.2544"/>
                  <dgm:constr type="h" for="ch" forName="Child3" refType="h" fact="0.0981"/>
                  <dgm:constr type="r" for="ch" forName="Child2" refType="w"/>
                  <dgm:constr type="t" for="ch" forName="Child2" refType="h" fact="0.1798"/>
                  <dgm:constr type="w" for="ch" forName="Child2" refType="w" fact="0.3364"/>
                  <dgm:constr type="h" for="ch" forName="Child2" refType="h" fact="0.0981"/>
                  <dgm:constr type="r" for="ch" forName="Child1" refType="w" fact="0.9419"/>
                  <dgm:constr type="t" for="ch" forName="Child1" refType="h" fact="0"/>
                  <dgm:constr type="w" for="ch" forName="Child1" refType="w" fact="0.3364"/>
                  <dgm:constr type="h" for="ch" forName="Child1" refType="h" fact="0.0981"/>
                  <dgm:constr type="r" for="ch" forName="Parent" refType="w" fact="0.6347"/>
                  <dgm:constr type="t" for="ch" forName="Parent" refType="h" fact="0.3513"/>
                  <dgm:constr type="w" for="ch" forName="Parent" refType="w" fact="0.2906"/>
                  <dgm:constr type="h" for="ch" forName="Parent" refType="h" fact="0.3859"/>
                </dgm:constrLst>
              </dgm:else>
            </dgm:choose>
          </dgm:else>
        </dgm:choose>
        <dgm:layoutNode name="ParentAccent1" styleLbl="alignNode1">
          <dgm:alg type="sp"/>
          <dgm:shape xmlns:r="http://schemas.openxmlformats.org/officeDocument/2006/relationships" type="ellipse" r:blip="">
            <dgm:adjLst/>
          </dgm:shape>
          <dgm:presOf/>
        </dgm:layoutNode>
        <dgm:layoutNode name="ParentAccent2" styleLbl="alignNode1">
          <dgm:alg type="sp"/>
          <dgm:shape xmlns:r="http://schemas.openxmlformats.org/officeDocument/2006/relationships" type="ellipse" r:blip="">
            <dgm:adjLst/>
          </dgm:shape>
          <dgm:presOf/>
        </dgm:layoutNode>
        <dgm:layoutNode name="ParentAccent3" styleLbl="alignNode1">
          <dgm:alg type="sp"/>
          <dgm:shape xmlns:r="http://schemas.openxmlformats.org/officeDocument/2006/relationships" type="ellipse" r:blip="">
            <dgm:adjLst/>
          </dgm:shape>
          <dgm:presOf/>
        </dgm:layoutNode>
        <dgm:layoutNode name="ParentAccent4" styleLbl="alignNode1">
          <dgm:alg type="sp"/>
          <dgm:shape xmlns:r="http://schemas.openxmlformats.org/officeDocument/2006/relationships" type="ellipse" r:blip="">
            <dgm:adjLst/>
          </dgm:shape>
          <dgm:presOf/>
        </dgm:layoutNode>
        <dgm:layoutNode name="ParentAccent5" styleLbl="alignNode1">
          <dgm:alg type="sp"/>
          <dgm:shape xmlns:r="http://schemas.openxmlformats.org/officeDocument/2006/relationships" type="ellipse" r:blip="">
            <dgm:adjLst/>
          </dgm:shape>
          <dgm:presOf/>
        </dgm:layoutNode>
        <dgm:layoutNode name="ParentAccent6" styleLbl="alignNode1">
          <dgm:alg type="sp"/>
          <dgm:shape xmlns:r="http://schemas.openxmlformats.org/officeDocument/2006/relationships" type="ellipse" r:blip="">
            <dgm:adjLst/>
          </dgm:shape>
          <dgm:presOf/>
        </dgm:layoutNode>
        <dgm:layoutNode name="ParentAccent7" styleLbl="alignNode1">
          <dgm:alg type="sp"/>
          <dgm:shape xmlns:r="http://schemas.openxmlformats.org/officeDocument/2006/relationships" type="ellipse" r:blip="">
            <dgm:adjLst/>
          </dgm:shape>
          <dgm:presOf/>
        </dgm:layoutNode>
        <dgm:layoutNode name="ParentAccent8" styleLbl="alignNode1">
          <dgm:alg type="sp"/>
          <dgm:shape xmlns:r="http://schemas.openxmlformats.org/officeDocument/2006/relationships" type="ellipse" r:blip="">
            <dgm:adjLst/>
          </dgm:shape>
          <dgm:presOf/>
        </dgm:layoutNode>
        <dgm:layoutNode name="ParentAccent9" styleLbl="alignNode1">
          <dgm:alg type="sp"/>
          <dgm:shape xmlns:r="http://schemas.openxmlformats.org/officeDocument/2006/relationships" type="ellipse" r:blip="">
            <dgm:adjLst/>
          </dgm:shape>
          <dgm:presOf/>
        </dgm:layoutNode>
        <dgm:layoutNode name="ParentAccent10" styleLbl="alignNode1">
          <dgm:alg type="sp"/>
          <dgm:shape xmlns:r="http://schemas.openxmlformats.org/officeDocument/2006/relationships" type="ellipse" r:blip="">
            <dgm:adjLst/>
          </dgm:shape>
          <dgm:presOf/>
        </dgm:layoutNode>
        <dgm:layoutNode name="Parent" styleLbl="alignNode1">
          <dgm:varLst>
            <dgm:chMax val="5"/>
            <dgm:chPref val="3"/>
            <dgm:bulletEnabled val="1"/>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name="Name21" axis="ch" ptType="node" cnt="1">
          <dgm:layoutNode name="Child1Accent1" styleLbl="alignNode1">
            <dgm:alg type="sp"/>
            <dgm:shape xmlns:r="http://schemas.openxmlformats.org/officeDocument/2006/relationships" type="ellipse" r:blip="">
              <dgm:adjLst/>
            </dgm:shape>
            <dgm:presOf/>
          </dgm:layoutNode>
          <dgm:layoutNode name="Child1Accent2" styleLbl="alignNode1">
            <dgm:alg type="sp"/>
            <dgm:shape xmlns:r="http://schemas.openxmlformats.org/officeDocument/2006/relationships" type="ellipse" r:blip="">
              <dgm:adjLst/>
            </dgm:shape>
            <dgm:presOf/>
          </dgm:layoutNode>
          <dgm:layoutNode name="Child1Accent3" styleLbl="alignNode1">
            <dgm:alg type="sp"/>
            <dgm:shape xmlns:r="http://schemas.openxmlformats.org/officeDocument/2006/relationships" type="ellipse" r:blip="">
              <dgm:adjLst/>
            </dgm:shape>
            <dgm:presOf/>
          </dgm:layoutNode>
          <dgm:layoutNode name="Child1Accent4" styleLbl="alignNode1">
            <dgm:alg type="sp"/>
            <dgm:shape xmlns:r="http://schemas.openxmlformats.org/officeDocument/2006/relationships" type="ellipse" r:blip="">
              <dgm:adjLst/>
            </dgm:shape>
            <dgm:presOf/>
          </dgm:layoutNode>
          <dgm:layoutNode name="Child1Accent5" styleLbl="alignNode1">
            <dgm:alg type="sp"/>
            <dgm:shape xmlns:r="http://schemas.openxmlformats.org/officeDocument/2006/relationships" type="ellipse" r:blip="">
              <dgm:adjLst/>
            </dgm:shape>
            <dgm:presOf/>
          </dgm:layoutNode>
          <dgm:layoutNode name="Child1Accent6" styleLbl="alignNode1">
            <dgm:alg type="sp"/>
            <dgm:shape xmlns:r="http://schemas.openxmlformats.org/officeDocument/2006/relationships" type="ellipse" r:blip="">
              <dgm:adjLst/>
            </dgm:shape>
            <dgm:presOf/>
          </dgm:layoutNode>
          <dgm:layoutNode name="Child1Accent7" styleLbl="alignNode1">
            <dgm:alg type="sp"/>
            <dgm:shape xmlns:r="http://schemas.openxmlformats.org/officeDocument/2006/relationships" type="ellipse" r:blip="">
              <dgm:adjLst/>
            </dgm:shape>
            <dgm:presOf/>
          </dgm:layoutNode>
          <dgm:layoutNode name="Child1Accent8" styleLbl="alignNode1">
            <dgm:alg type="sp"/>
            <dgm:shape xmlns:r="http://schemas.openxmlformats.org/officeDocument/2006/relationships" type="ellipse" r:blip="">
              <dgm:adjLst/>
            </dgm:shape>
            <dgm:presOf/>
          </dgm:layoutNode>
          <dgm:layoutNode name="Child1Accent9" styleLbl="alignNode1">
            <dgm:alg type="sp"/>
            <dgm:shape xmlns:r="http://schemas.openxmlformats.org/officeDocument/2006/relationships" type="ellipse" r:blip="">
              <dgm:adjLst/>
            </dgm:shape>
            <dgm:presOf/>
          </dgm:layoutNode>
          <dgm:layoutNode name="Child1"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2" axis="ch" ptType="node" st="2" cnt="1">
          <dgm:layoutNode name="Child2Accent1" styleLbl="alignNode1">
            <dgm:alg type="sp"/>
            <dgm:shape xmlns:r="http://schemas.openxmlformats.org/officeDocument/2006/relationships" type="ellipse" r:blip="">
              <dgm:adjLst/>
            </dgm:shape>
            <dgm:presOf/>
          </dgm:layoutNode>
          <dgm:layoutNode name="Child2Accent2" styleLbl="alignNode1">
            <dgm:alg type="sp"/>
            <dgm:shape xmlns:r="http://schemas.openxmlformats.org/officeDocument/2006/relationships" type="ellipse" r:blip="">
              <dgm:adjLst/>
            </dgm:shape>
            <dgm:presOf/>
          </dgm:layoutNode>
          <dgm:layoutNode name="Child2Accent3" styleLbl="alignNode1">
            <dgm:alg type="sp"/>
            <dgm:shape xmlns:r="http://schemas.openxmlformats.org/officeDocument/2006/relationships" type="ellipse" r:blip="">
              <dgm:adjLst/>
            </dgm:shape>
            <dgm:presOf/>
          </dgm:layoutNode>
          <dgm:layoutNode name="Child2Accent4" styleLbl="alignNode1">
            <dgm:alg type="sp"/>
            <dgm:shape xmlns:r="http://schemas.openxmlformats.org/officeDocument/2006/relationships" type="ellipse" r:blip="">
              <dgm:adjLst/>
            </dgm:shape>
            <dgm:presOf/>
          </dgm:layoutNode>
          <dgm:layoutNode name="Child2Accent5" styleLbl="alignNode1">
            <dgm:alg type="sp"/>
            <dgm:shape xmlns:r="http://schemas.openxmlformats.org/officeDocument/2006/relationships" type="ellipse" r:blip="">
              <dgm:adjLst/>
            </dgm:shape>
            <dgm:presOf/>
          </dgm:layoutNode>
          <dgm:layoutNode name="Child2Accent6" styleLbl="alignNode1">
            <dgm:alg type="sp"/>
            <dgm:shape xmlns:r="http://schemas.openxmlformats.org/officeDocument/2006/relationships" type="ellipse" r:blip="">
              <dgm:adjLst/>
            </dgm:shape>
            <dgm:presOf/>
          </dgm:layoutNode>
          <dgm:layoutNode name="Child2Accent7" styleLbl="alignNode1">
            <dgm:alg type="sp"/>
            <dgm:shape xmlns:r="http://schemas.openxmlformats.org/officeDocument/2006/relationships" type="ellipse" r:blip="">
              <dgm:adjLst/>
            </dgm:shape>
            <dgm:presOf/>
          </dgm:layoutNode>
          <dgm:layoutNode name="Child2"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3" axis="ch" ptType="node" st="3" cnt="1">
          <dgm:layoutNode name="Child3Accent1" styleLbl="alignNode1">
            <dgm:alg type="sp"/>
            <dgm:shape xmlns:r="http://schemas.openxmlformats.org/officeDocument/2006/relationships" type="ellipse" r:blip="">
              <dgm:adjLst/>
            </dgm:shape>
            <dgm:presOf/>
          </dgm:layoutNode>
          <dgm:layoutNode name="Child3Accent2" styleLbl="alignNode1">
            <dgm:alg type="sp"/>
            <dgm:shape xmlns:r="http://schemas.openxmlformats.org/officeDocument/2006/relationships" type="ellipse" r:blip="">
              <dgm:adjLst/>
            </dgm:shape>
            <dgm:presOf/>
          </dgm:layoutNode>
          <dgm:layoutNode name="Child3Accent3" styleLbl="alignNode1">
            <dgm:alg type="sp"/>
            <dgm:shape xmlns:r="http://schemas.openxmlformats.org/officeDocument/2006/relationships" type="ellipse" r:blip="">
              <dgm:adjLst/>
            </dgm:shape>
            <dgm:presOf/>
          </dgm:layoutNode>
          <dgm:layoutNode name="Child3Accent4" styleLbl="alignNode1">
            <dgm:alg type="sp"/>
            <dgm:shape xmlns:r="http://schemas.openxmlformats.org/officeDocument/2006/relationships" type="ellipse" r:blip="">
              <dgm:adjLst/>
            </dgm:shape>
            <dgm:presOf/>
          </dgm:layoutNode>
          <dgm:layoutNode name="Child3Accent5" styleLbl="alignNode1">
            <dgm:alg type="sp"/>
            <dgm:shape xmlns:r="http://schemas.openxmlformats.org/officeDocument/2006/relationships" type="ellipse" r:blip="">
              <dgm:adjLst/>
            </dgm:shape>
            <dgm:presOf/>
          </dgm:layoutNode>
          <dgm:layoutNode name="Child3Accent6" styleLbl="alignNode1">
            <dgm:alg type="sp"/>
            <dgm:shape xmlns:r="http://schemas.openxmlformats.org/officeDocument/2006/relationships" type="ellipse" r:blip="">
              <dgm:adjLst/>
            </dgm:shape>
            <dgm:presOf/>
          </dgm:layoutNode>
          <dgm:layoutNode name="Child3Accent7" styleLbl="alignNode1">
            <dgm:alg type="sp"/>
            <dgm:shape xmlns:r="http://schemas.openxmlformats.org/officeDocument/2006/relationships" type="ellipse" r:blip="">
              <dgm:adjLst/>
            </dgm:shape>
            <dgm:presOf/>
          </dgm:layoutNode>
          <dgm:layoutNode name="Child3"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4" axis="ch" ptType="node" st="4" cnt="1">
          <dgm:layoutNode name="Child4Accent1" styleLbl="alignNode1">
            <dgm:alg type="sp"/>
            <dgm:shape xmlns:r="http://schemas.openxmlformats.org/officeDocument/2006/relationships" type="ellipse" r:blip="">
              <dgm:adjLst/>
            </dgm:shape>
            <dgm:presOf/>
          </dgm:layoutNode>
          <dgm:layoutNode name="Child4Accent2" styleLbl="alignNode1">
            <dgm:alg type="sp"/>
            <dgm:shape xmlns:r="http://schemas.openxmlformats.org/officeDocument/2006/relationships" type="ellipse" r:blip="">
              <dgm:adjLst/>
            </dgm:shape>
            <dgm:presOf/>
          </dgm:layoutNode>
          <dgm:layoutNode name="Child4Accent3" styleLbl="alignNode1">
            <dgm:alg type="sp"/>
            <dgm:shape xmlns:r="http://schemas.openxmlformats.org/officeDocument/2006/relationships" type="ellipse" r:blip="">
              <dgm:adjLst/>
            </dgm:shape>
            <dgm:presOf/>
          </dgm:layoutNode>
          <dgm:layoutNode name="Child4Accent4" styleLbl="alignNode1">
            <dgm:alg type="sp"/>
            <dgm:shape xmlns:r="http://schemas.openxmlformats.org/officeDocument/2006/relationships" type="ellipse" r:blip="">
              <dgm:adjLst/>
            </dgm:shape>
            <dgm:presOf/>
          </dgm:layoutNode>
          <dgm:layoutNode name="Child4Accent5" styleLbl="alignNode1">
            <dgm:alg type="sp"/>
            <dgm:shape xmlns:r="http://schemas.openxmlformats.org/officeDocument/2006/relationships" type="ellipse" r:blip="">
              <dgm:adjLst/>
            </dgm:shape>
            <dgm:presOf/>
          </dgm:layoutNode>
          <dgm:layoutNode name="Child4Accent6" styleLbl="alignNode1">
            <dgm:alg type="sp"/>
            <dgm:shape xmlns:r="http://schemas.openxmlformats.org/officeDocument/2006/relationships" type="ellipse" r:blip="">
              <dgm:adjLst/>
            </dgm:shape>
            <dgm:presOf/>
          </dgm:layoutNode>
          <dgm:layoutNode name="Child4Accent7" styleLbl="alignNode1">
            <dgm:alg type="sp"/>
            <dgm:shape xmlns:r="http://schemas.openxmlformats.org/officeDocument/2006/relationships" type="ellipse" r:blip="">
              <dgm:adjLst/>
            </dgm:shape>
            <dgm:presOf/>
          </dgm:layoutNode>
          <dgm:layoutNode name="Child4Accent8" styleLbl="alignNode1">
            <dgm:alg type="sp"/>
            <dgm:shape xmlns:r="http://schemas.openxmlformats.org/officeDocument/2006/relationships" type="ellipse" r:blip="">
              <dgm:adjLst/>
            </dgm:shape>
            <dgm:presOf/>
          </dgm:layoutNode>
          <dgm:layoutNode name="Child4"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5" axis="ch" ptType="node" st="5" cnt="1">
          <dgm:layoutNode name="Child5Accent1" styleLbl="alignNode1">
            <dgm:alg type="sp"/>
            <dgm:shape xmlns:r="http://schemas.openxmlformats.org/officeDocument/2006/relationships" type="ellipse" r:blip="">
              <dgm:adjLst/>
            </dgm:shape>
            <dgm:presOf/>
          </dgm:layoutNode>
          <dgm:layoutNode name="Child5Accent2" styleLbl="alignNode1">
            <dgm:alg type="sp"/>
            <dgm:shape xmlns:r="http://schemas.openxmlformats.org/officeDocument/2006/relationships" type="ellipse" r:blip="">
              <dgm:adjLst/>
            </dgm:shape>
            <dgm:presOf/>
          </dgm:layoutNode>
          <dgm:layoutNode name="Child5Accent3" styleLbl="alignNode1">
            <dgm:alg type="sp"/>
            <dgm:shape xmlns:r="http://schemas.openxmlformats.org/officeDocument/2006/relationships" type="ellipse" r:blip="">
              <dgm:adjLst/>
            </dgm:shape>
            <dgm:presOf/>
          </dgm:layoutNode>
          <dgm:layoutNode name="Child5Accent4" styleLbl="alignNode1">
            <dgm:alg type="sp"/>
            <dgm:shape xmlns:r="http://schemas.openxmlformats.org/officeDocument/2006/relationships" type="ellipse" r:blip="">
              <dgm:adjLst/>
            </dgm:shape>
            <dgm:presOf/>
          </dgm:layoutNode>
          <dgm:layoutNode name="Child5Accent5" styleLbl="alignNode1">
            <dgm:alg type="sp"/>
            <dgm:shape xmlns:r="http://schemas.openxmlformats.org/officeDocument/2006/relationships" type="ellipse" r:blip="">
              <dgm:adjLst/>
            </dgm:shape>
            <dgm:presOf/>
          </dgm:layoutNode>
          <dgm:layoutNode name="Child5Accent6" styleLbl="alignNode1">
            <dgm:alg type="sp"/>
            <dgm:shape xmlns:r="http://schemas.openxmlformats.org/officeDocument/2006/relationships" type="ellipse" r:blip="">
              <dgm:adjLst/>
            </dgm:shape>
            <dgm:presOf/>
          </dgm:layoutNode>
          <dgm:layoutNode name="Child5Accent7" styleLbl="alignNode1">
            <dgm:alg type="sp"/>
            <dgm:shape xmlns:r="http://schemas.openxmlformats.org/officeDocument/2006/relationships" type="ellipse" r:blip="">
              <dgm:adjLst/>
            </dgm:shape>
            <dgm:presOf/>
          </dgm:layoutNode>
          <dgm:layoutNode name="Child5Accent8" styleLbl="alignNode1">
            <dgm:alg type="sp"/>
            <dgm:shape xmlns:r="http://schemas.openxmlformats.org/officeDocument/2006/relationships" type="ellipse" r:blip="">
              <dgm:adjLst/>
            </dgm:shape>
            <dgm:presOf/>
          </dgm:layoutNode>
          <dgm:layoutNode name="Child5Accent9" styleLbl="alignNode1">
            <dgm:alg type="sp"/>
            <dgm:shape xmlns:r="http://schemas.openxmlformats.org/officeDocument/2006/relationships" type="ellipse" r:blip="">
              <dgm:adjLst/>
            </dgm:shape>
            <dgm:presOf/>
          </dgm:layoutNode>
          <dgm:layoutNode name="Child5"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ADA112-BF3E-4C02-A4E8-7C3ADC1D3232}" type="datetimeFigureOut">
              <a:rPr lang="en-US" smtClean="0"/>
              <a:t>11/14/2020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19F750-41C6-4B0F-9F46-62AD7FFF3C44}" type="slidenum">
              <a:rPr lang="en-US" smtClean="0"/>
              <a:t>‹#›</a:t>
            </a:fld>
            <a:endParaRPr lang="en-US"/>
          </a:p>
        </p:txBody>
      </p:sp>
    </p:spTree>
    <p:extLst>
      <p:ext uri="{BB962C8B-B14F-4D97-AF65-F5344CB8AC3E}">
        <p14:creationId xmlns:p14="http://schemas.microsoft.com/office/powerpoint/2010/main" val="14982375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09ECDE-6A92-824A-94F2-6730BF661678}" type="slidenum">
              <a:rPr lang="en-US" smtClean="0"/>
              <a:t>2</a:t>
            </a:fld>
            <a:endParaRPr lang="en-US"/>
          </a:p>
        </p:txBody>
      </p:sp>
    </p:spTree>
    <p:extLst>
      <p:ext uri="{BB962C8B-B14F-4D97-AF65-F5344CB8AC3E}">
        <p14:creationId xmlns:p14="http://schemas.microsoft.com/office/powerpoint/2010/main" val="1912820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09ECDE-6A92-824A-94F2-6730BF661678}" type="slidenum">
              <a:rPr lang="en-US" smtClean="0"/>
              <a:t>3</a:t>
            </a:fld>
            <a:endParaRPr lang="en-US"/>
          </a:p>
        </p:txBody>
      </p:sp>
    </p:spTree>
    <p:extLst>
      <p:ext uri="{BB962C8B-B14F-4D97-AF65-F5344CB8AC3E}">
        <p14:creationId xmlns:p14="http://schemas.microsoft.com/office/powerpoint/2010/main" val="5350098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42494F"/>
                </a:solidFill>
                <a:effectLst/>
                <a:latin typeface="Akzidenz Grotesk BQ Light"/>
              </a:rPr>
              <a:t>  For this project Mongo was utilized due to its agility  since the data was generated from a Yelp API, Yelp Json files, and Zillow US housing market time series data sets.  Mongo was also used since we wanted to see if prices were trending up or down so the data needed to be taken in and delivered in a timely manner. Another reason was that we could  define the structure of a JSON document, do some development, see how it goes, add new fields at any time and reshape data at will. Another reason we used Mongo was that  the structure of the data didn’t have to be planned up front in the database and it is much easier to change. MongoDB is also better  at handling data structures generated by modern applications and APIs</a:t>
            </a:r>
          </a:p>
          <a:p>
            <a:endParaRPr lang="en-US" dirty="0"/>
          </a:p>
        </p:txBody>
      </p:sp>
      <p:sp>
        <p:nvSpPr>
          <p:cNvPr id="4" name="Slide Number Placeholder 3"/>
          <p:cNvSpPr>
            <a:spLocks noGrp="1"/>
          </p:cNvSpPr>
          <p:nvPr>
            <p:ph type="sldNum" sz="quarter" idx="5"/>
          </p:nvPr>
        </p:nvSpPr>
        <p:spPr/>
        <p:txBody>
          <a:bodyPr/>
          <a:lstStyle/>
          <a:p>
            <a:fld id="{1709ECDE-6A92-824A-94F2-6730BF661678}" type="slidenum">
              <a:rPr lang="en-US" smtClean="0"/>
              <a:t>22</a:t>
            </a:fld>
            <a:endParaRPr lang="en-US"/>
          </a:p>
        </p:txBody>
      </p:sp>
    </p:spTree>
    <p:extLst>
      <p:ext uri="{BB962C8B-B14F-4D97-AF65-F5344CB8AC3E}">
        <p14:creationId xmlns:p14="http://schemas.microsoft.com/office/powerpoint/2010/main" val="15410487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had very large data sets:  Zillow US housing market as well as Yelp information for businesses.  Mongo was a better suited DB for this task otherwise transforming the data to conform to relational type tables and rows would have been much more effort and time.  </a:t>
            </a:r>
          </a:p>
        </p:txBody>
      </p:sp>
      <p:sp>
        <p:nvSpPr>
          <p:cNvPr id="4" name="Slide Number Placeholder 3"/>
          <p:cNvSpPr>
            <a:spLocks noGrp="1"/>
          </p:cNvSpPr>
          <p:nvPr>
            <p:ph type="sldNum" sz="quarter" idx="5"/>
          </p:nvPr>
        </p:nvSpPr>
        <p:spPr/>
        <p:txBody>
          <a:bodyPr/>
          <a:lstStyle/>
          <a:p>
            <a:fld id="{1709ECDE-6A92-824A-94F2-6730BF661678}" type="slidenum">
              <a:rPr lang="en-US" smtClean="0"/>
              <a:t>23</a:t>
            </a:fld>
            <a:endParaRPr lang="en-US"/>
          </a:p>
        </p:txBody>
      </p:sp>
    </p:spTree>
    <p:extLst>
      <p:ext uri="{BB962C8B-B14F-4D97-AF65-F5344CB8AC3E}">
        <p14:creationId xmlns:p14="http://schemas.microsoft.com/office/powerpoint/2010/main" val="18532300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had very large data sets:  Zillow US housing market as well as Yelp information for businesses.  Mongo was a better suited DB for this task otherwise transforming the data to conform to relational type tables and rows would have been much more effort and time.  </a:t>
            </a:r>
          </a:p>
        </p:txBody>
      </p:sp>
      <p:sp>
        <p:nvSpPr>
          <p:cNvPr id="4" name="Slide Number Placeholder 3"/>
          <p:cNvSpPr>
            <a:spLocks noGrp="1"/>
          </p:cNvSpPr>
          <p:nvPr>
            <p:ph type="sldNum" sz="quarter" idx="5"/>
          </p:nvPr>
        </p:nvSpPr>
        <p:spPr/>
        <p:txBody>
          <a:bodyPr/>
          <a:lstStyle/>
          <a:p>
            <a:fld id="{1709ECDE-6A92-824A-94F2-6730BF661678}" type="slidenum">
              <a:rPr lang="en-US" smtClean="0"/>
              <a:t>24</a:t>
            </a:fld>
            <a:endParaRPr lang="en-US"/>
          </a:p>
        </p:txBody>
      </p:sp>
    </p:spTree>
    <p:extLst>
      <p:ext uri="{BB962C8B-B14F-4D97-AF65-F5344CB8AC3E}">
        <p14:creationId xmlns:p14="http://schemas.microsoft.com/office/powerpoint/2010/main" val="25870805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97ED0AA-0207-4D90-B121-022E07AAF674}" type="datetimeFigureOut">
              <a:rPr lang="en-US" smtClean="0"/>
              <a:t>11/14/2020</a:t>
            </a:fld>
            <a:endParaRPr lang="en-US"/>
          </a:p>
        </p:txBody>
      </p:sp>
      <p:sp>
        <p:nvSpPr>
          <p:cNvPr id="5" name="Footer Placeholder 4"/>
          <p:cNvSpPr>
            <a:spLocks noGrp="1"/>
          </p:cNvSpPr>
          <p:nvPr>
            <p:ph type="ftr" sz="quarter" idx="11"/>
          </p:nvPr>
        </p:nvSpPr>
        <p:spPr>
          <a:xfrm>
            <a:off x="1451579" y="329307"/>
            <a:ext cx="5626774" cy="309201"/>
          </a:xfrm>
        </p:spPr>
        <p:txBody>
          <a:bodyPr/>
          <a:lstStyle/>
          <a:p>
            <a:endParaRPr lang="en-US"/>
          </a:p>
        </p:txBody>
      </p:sp>
      <p:sp>
        <p:nvSpPr>
          <p:cNvPr id="6" name="Slide Number Placeholder 5"/>
          <p:cNvSpPr>
            <a:spLocks noGrp="1"/>
          </p:cNvSpPr>
          <p:nvPr>
            <p:ph type="sldNum" sz="quarter" idx="12"/>
          </p:nvPr>
        </p:nvSpPr>
        <p:spPr>
          <a:xfrm>
            <a:off x="476834" y="798973"/>
            <a:ext cx="811019" cy="503578"/>
          </a:xfrm>
        </p:spPr>
        <p:txBody>
          <a:bodyPr/>
          <a:lstStyle/>
          <a:p>
            <a:fld id="{8D19B5F2-EC0F-42DC-9985-AD22286E292A}" type="slidenum">
              <a:rPr lang="en-US" smtClean="0"/>
              <a:t>‹#›</a:t>
            </a:fld>
            <a:endParaRPr lang="en-US"/>
          </a:p>
        </p:txBody>
      </p:sp>
    </p:spTree>
    <p:extLst>
      <p:ext uri="{BB962C8B-B14F-4D97-AF65-F5344CB8AC3E}">
        <p14:creationId xmlns:p14="http://schemas.microsoft.com/office/powerpoint/2010/main" val="2008034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7ED0AA-0207-4D90-B121-022E07AAF674}" type="datetimeFigureOut">
              <a:rPr lang="en-US" smtClean="0"/>
              <a:t>11/14/2020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19B5F2-EC0F-42DC-9985-AD22286E292A}" type="slidenum">
              <a:rPr lang="en-US" smtClean="0"/>
              <a:t>‹#›</a:t>
            </a:fld>
            <a:endParaRPr lang="en-US"/>
          </a:p>
        </p:txBody>
      </p:sp>
    </p:spTree>
    <p:extLst>
      <p:ext uri="{BB962C8B-B14F-4D97-AF65-F5344CB8AC3E}">
        <p14:creationId xmlns:p14="http://schemas.microsoft.com/office/powerpoint/2010/main" val="2395716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7ED0AA-0207-4D90-B121-022E07AAF674}" type="datetimeFigureOut">
              <a:rPr lang="en-US" smtClean="0"/>
              <a:t>11/14/2020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19B5F2-EC0F-42DC-9985-AD22286E292A}" type="slidenum">
              <a:rPr lang="en-US" smtClean="0"/>
              <a:t>‹#›</a:t>
            </a:fld>
            <a:endParaRPr lang="en-US"/>
          </a:p>
        </p:txBody>
      </p:sp>
    </p:spTree>
    <p:extLst>
      <p:ext uri="{BB962C8B-B14F-4D97-AF65-F5344CB8AC3E}">
        <p14:creationId xmlns:p14="http://schemas.microsoft.com/office/powerpoint/2010/main" val="1761959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7ED0AA-0207-4D90-B121-022E07AAF674}" type="datetimeFigureOut">
              <a:rPr lang="en-US" smtClean="0"/>
              <a:t>11/14/2020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19B5F2-EC0F-42DC-9985-AD22286E292A}" type="slidenum">
              <a:rPr lang="en-US" smtClean="0"/>
              <a:t>‹#›</a:t>
            </a:fld>
            <a:endParaRPr lang="en-US"/>
          </a:p>
        </p:txBody>
      </p:sp>
    </p:spTree>
    <p:extLst>
      <p:ext uri="{BB962C8B-B14F-4D97-AF65-F5344CB8AC3E}">
        <p14:creationId xmlns:p14="http://schemas.microsoft.com/office/powerpoint/2010/main" val="3726418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7ED0AA-0207-4D90-B121-022E07AAF674}" type="datetimeFigureOut">
              <a:rPr lang="en-US" smtClean="0"/>
              <a:t>11/14/2020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19B5F2-EC0F-42DC-9985-AD22286E292A}" type="slidenum">
              <a:rPr lang="en-US" smtClean="0"/>
              <a:t>‹#›</a:t>
            </a:fld>
            <a:endParaRPr lang="en-US"/>
          </a:p>
        </p:txBody>
      </p:sp>
    </p:spTree>
    <p:extLst>
      <p:ext uri="{BB962C8B-B14F-4D97-AF65-F5344CB8AC3E}">
        <p14:creationId xmlns:p14="http://schemas.microsoft.com/office/powerpoint/2010/main" val="3476529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7ED0AA-0207-4D90-B121-022E07AAF674}" type="datetimeFigureOut">
              <a:rPr lang="en-US" smtClean="0"/>
              <a:t>11/14/2020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19B5F2-EC0F-42DC-9985-AD22286E292A}" type="slidenum">
              <a:rPr lang="en-US" smtClean="0"/>
              <a:t>‹#›</a:t>
            </a:fld>
            <a:endParaRPr lang="en-US"/>
          </a:p>
        </p:txBody>
      </p:sp>
    </p:spTree>
    <p:extLst>
      <p:ext uri="{BB962C8B-B14F-4D97-AF65-F5344CB8AC3E}">
        <p14:creationId xmlns:p14="http://schemas.microsoft.com/office/powerpoint/2010/main" val="2820755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7ED0AA-0207-4D90-B121-022E07AAF674}" type="datetimeFigureOut">
              <a:rPr lang="en-US" smtClean="0"/>
              <a:t>11/14/2020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19B5F2-EC0F-42DC-9985-AD22286E292A}" type="slidenum">
              <a:rPr lang="en-US" smtClean="0"/>
              <a:t>‹#›</a:t>
            </a:fld>
            <a:endParaRPr lang="en-US"/>
          </a:p>
        </p:txBody>
      </p:sp>
    </p:spTree>
    <p:extLst>
      <p:ext uri="{BB962C8B-B14F-4D97-AF65-F5344CB8AC3E}">
        <p14:creationId xmlns:p14="http://schemas.microsoft.com/office/powerpoint/2010/main" val="3182676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97ED0AA-0207-4D90-B121-022E07AAF674}" type="datetimeFigureOut">
              <a:rPr lang="en-US" smtClean="0"/>
              <a:t>11/14/2020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19B5F2-EC0F-42DC-9985-AD22286E292A}" type="slidenum">
              <a:rPr lang="en-US" smtClean="0"/>
              <a:t>‹#›</a:t>
            </a:fld>
            <a:endParaRPr lang="en-US"/>
          </a:p>
        </p:txBody>
      </p:sp>
    </p:spTree>
    <p:extLst>
      <p:ext uri="{BB962C8B-B14F-4D97-AF65-F5344CB8AC3E}">
        <p14:creationId xmlns:p14="http://schemas.microsoft.com/office/powerpoint/2010/main" val="210358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7ED0AA-0207-4D90-B121-022E07AAF674}" type="datetimeFigureOut">
              <a:rPr lang="en-US" smtClean="0"/>
              <a:t>11/14/2020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19B5F2-EC0F-42DC-9985-AD22286E292A}" type="slidenum">
              <a:rPr lang="en-US" smtClean="0"/>
              <a:t>‹#›</a:t>
            </a:fld>
            <a:endParaRPr lang="en-US"/>
          </a:p>
        </p:txBody>
      </p:sp>
    </p:spTree>
    <p:extLst>
      <p:ext uri="{BB962C8B-B14F-4D97-AF65-F5344CB8AC3E}">
        <p14:creationId xmlns:p14="http://schemas.microsoft.com/office/powerpoint/2010/main" val="105369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97ED0AA-0207-4D90-B121-022E07AAF674}" type="datetimeFigureOut">
              <a:rPr lang="en-US" smtClean="0"/>
              <a:t>11/14/2020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19B5F2-EC0F-42DC-9985-AD22286E292A}" type="slidenum">
              <a:rPr lang="en-US" smtClean="0"/>
              <a:t>‹#›</a:t>
            </a:fld>
            <a:endParaRPr lang="en-US"/>
          </a:p>
        </p:txBody>
      </p:sp>
    </p:spTree>
    <p:extLst>
      <p:ext uri="{BB962C8B-B14F-4D97-AF65-F5344CB8AC3E}">
        <p14:creationId xmlns:p14="http://schemas.microsoft.com/office/powerpoint/2010/main" val="1615421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97ED0AA-0207-4D90-B121-022E07AAF674}" type="datetimeFigureOut">
              <a:rPr lang="en-US" smtClean="0"/>
              <a:t>11/14/2020</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8D19B5F2-EC0F-42DC-9985-AD22286E292A}" type="slidenum">
              <a:rPr lang="en-US" smtClean="0"/>
              <a:t>‹#›</a:t>
            </a:fld>
            <a:endParaRPr lang="en-US"/>
          </a:p>
        </p:txBody>
      </p:sp>
    </p:spTree>
    <p:extLst>
      <p:ext uri="{BB962C8B-B14F-4D97-AF65-F5344CB8AC3E}">
        <p14:creationId xmlns:p14="http://schemas.microsoft.com/office/powerpoint/2010/main" val="2855831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97ED0AA-0207-4D90-B121-022E07AAF674}" type="datetimeFigureOut">
              <a:rPr lang="en-US" smtClean="0"/>
              <a:t>11/14/2020</a:t>
            </a:fld>
            <a:endParaRPr lang="en-US"/>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D19B5F2-EC0F-42DC-9985-AD22286E292A}" type="slidenum">
              <a:rPr lang="en-US" smtClean="0"/>
              <a:t>‹#›</a:t>
            </a:fld>
            <a:endParaRPr lang="en-US"/>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303003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Layout" Target="../diagrams/layout2.xml"/><Relationship Id="rId7" Type="http://schemas.openxmlformats.org/officeDocument/2006/relationships/image" Target="../media/image10.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Layout" Target="../diagrams/layout3.xml"/><Relationship Id="rId7" Type="http://schemas.openxmlformats.org/officeDocument/2006/relationships/image" Target="../media/image12.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14.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diagramLayout" Target="../diagrams/layout5.xml"/><Relationship Id="rId7" Type="http://schemas.openxmlformats.org/officeDocument/2006/relationships/image" Target="../media/image17.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diagramLayout" Target="../diagrams/layout6.xml"/><Relationship Id="rId7" Type="http://schemas.openxmlformats.org/officeDocument/2006/relationships/image" Target="../media/image19.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diagramLayout" Target="../diagrams/layout7.xml"/><Relationship Id="rId7" Type="http://schemas.openxmlformats.org/officeDocument/2006/relationships/image" Target="../media/image21.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25.png"/><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diagramLayout" Target="../diagrams/layout9.xml"/><Relationship Id="rId7" Type="http://schemas.openxmlformats.org/officeDocument/2006/relationships/image" Target="../media/image26.png"/><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diagramLayout" Target="../diagrams/layout10.xml"/><Relationship Id="rId7" Type="http://schemas.openxmlformats.org/officeDocument/2006/relationships/image" Target="../media/image28.png"/><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9.pn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3A14D-E08D-5149-A470-F8B3B4AFE22D}"/>
              </a:ext>
            </a:extLst>
          </p:cNvPr>
          <p:cNvSpPr>
            <a:spLocks noGrp="1"/>
          </p:cNvSpPr>
          <p:nvPr>
            <p:ph type="ctrTitle"/>
          </p:nvPr>
        </p:nvSpPr>
        <p:spPr/>
        <p:txBody>
          <a:bodyPr>
            <a:normAutofit/>
          </a:bodyPr>
          <a:lstStyle/>
          <a:p>
            <a:r>
              <a:rPr lang="en-US" dirty="0"/>
              <a:t>US Housing Market Trends and Amenities</a:t>
            </a:r>
          </a:p>
        </p:txBody>
      </p:sp>
      <p:sp>
        <p:nvSpPr>
          <p:cNvPr id="3" name="Subtitle 2">
            <a:extLst>
              <a:ext uri="{FF2B5EF4-FFF2-40B4-BE49-F238E27FC236}">
                <a16:creationId xmlns:a16="http://schemas.microsoft.com/office/drawing/2014/main" id="{113B7ADC-6403-2943-AC1E-BDDF93C75ED1}"/>
              </a:ext>
            </a:extLst>
          </p:cNvPr>
          <p:cNvSpPr>
            <a:spLocks noGrp="1"/>
          </p:cNvSpPr>
          <p:nvPr>
            <p:ph type="subTitle" idx="1"/>
          </p:nvPr>
        </p:nvSpPr>
        <p:spPr/>
        <p:txBody>
          <a:bodyPr/>
          <a:lstStyle/>
          <a:p>
            <a:r>
              <a:rPr lang="en-US" dirty="0"/>
              <a:t>Team Members: Anand Sharan, Alanna Javier, Donna </a:t>
            </a:r>
            <a:r>
              <a:rPr lang="en-US" dirty="0" err="1"/>
              <a:t>Tigrett</a:t>
            </a:r>
            <a:r>
              <a:rPr lang="en-US" dirty="0"/>
              <a:t>, and Elizabeth Koehler</a:t>
            </a:r>
          </a:p>
        </p:txBody>
      </p:sp>
    </p:spTree>
    <p:extLst>
      <p:ext uri="{BB962C8B-B14F-4D97-AF65-F5344CB8AC3E}">
        <p14:creationId xmlns:p14="http://schemas.microsoft.com/office/powerpoint/2010/main" val="536297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34637C1A-257E-4FB0-BA23-3D9C314299A5}"/>
              </a:ext>
            </a:extLst>
          </p:cNvPr>
          <p:cNvGraphicFramePr>
            <a:graphicFrameLocks noGrp="1"/>
          </p:cNvGraphicFramePr>
          <p:nvPr>
            <p:ph idx="1"/>
            <p:extLst>
              <p:ext uri="{D42A27DB-BD31-4B8C-83A1-F6EECF244321}">
                <p14:modId xmlns:p14="http://schemas.microsoft.com/office/powerpoint/2010/main" val="1981966528"/>
              </p:ext>
            </p:extLst>
          </p:nvPr>
        </p:nvGraphicFramePr>
        <p:xfrm>
          <a:off x="471340" y="716437"/>
          <a:ext cx="10982227" cy="57550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F7FB6301-1D34-4DAA-8856-4CA1EF7B1265}"/>
              </a:ext>
            </a:extLst>
          </p:cNvPr>
          <p:cNvSpPr txBox="1"/>
          <p:nvPr/>
        </p:nvSpPr>
        <p:spPr>
          <a:xfrm>
            <a:off x="838200" y="191906"/>
            <a:ext cx="10515600" cy="646331"/>
          </a:xfrm>
          <a:prstGeom prst="rect">
            <a:avLst/>
          </a:prstGeom>
          <a:noFill/>
        </p:spPr>
        <p:txBody>
          <a:bodyPr wrap="square" rtlCol="0">
            <a:spAutoFit/>
          </a:bodyPr>
          <a:lstStyle/>
          <a:p>
            <a:r>
              <a:rPr lang="en-US" dirty="0"/>
              <a:t>ETL process to load Zillow .csv Files</a:t>
            </a:r>
          </a:p>
          <a:p>
            <a:endParaRPr lang="en-US" dirty="0"/>
          </a:p>
        </p:txBody>
      </p:sp>
      <p:pic>
        <p:nvPicPr>
          <p:cNvPr id="8" name="Picture 7">
            <a:extLst>
              <a:ext uri="{FF2B5EF4-FFF2-40B4-BE49-F238E27FC236}">
                <a16:creationId xmlns:a16="http://schemas.microsoft.com/office/drawing/2014/main" id="{68A1B063-7CD3-42B4-81A6-367DEFD6CBAE}"/>
              </a:ext>
            </a:extLst>
          </p:cNvPr>
          <p:cNvPicPr>
            <a:picLocks noChangeAspect="1"/>
          </p:cNvPicPr>
          <p:nvPr/>
        </p:nvPicPr>
        <p:blipFill>
          <a:blip r:embed="rId7"/>
          <a:stretch>
            <a:fillRect/>
          </a:stretch>
        </p:blipFill>
        <p:spPr>
          <a:xfrm>
            <a:off x="2043805" y="2679442"/>
            <a:ext cx="9309995" cy="1176286"/>
          </a:xfrm>
          <a:prstGeom prst="rect">
            <a:avLst/>
          </a:prstGeom>
          <a:ln>
            <a:solidFill>
              <a:schemeClr val="accent5">
                <a:hueOff val="0"/>
                <a:satOff val="0"/>
                <a:lumOff val="0"/>
              </a:schemeClr>
            </a:solidFill>
          </a:ln>
        </p:spPr>
      </p:pic>
      <p:pic>
        <p:nvPicPr>
          <p:cNvPr id="9" name="Picture 8">
            <a:extLst>
              <a:ext uri="{FF2B5EF4-FFF2-40B4-BE49-F238E27FC236}">
                <a16:creationId xmlns:a16="http://schemas.microsoft.com/office/drawing/2014/main" id="{AF3F5D1C-21B8-4C12-9F27-FD7BFBC51CEB}"/>
              </a:ext>
            </a:extLst>
          </p:cNvPr>
          <p:cNvPicPr>
            <a:picLocks noChangeAspect="1"/>
          </p:cNvPicPr>
          <p:nvPr/>
        </p:nvPicPr>
        <p:blipFill>
          <a:blip r:embed="rId8"/>
          <a:stretch>
            <a:fillRect/>
          </a:stretch>
        </p:blipFill>
        <p:spPr>
          <a:xfrm>
            <a:off x="1941135" y="4504771"/>
            <a:ext cx="9286188" cy="1636792"/>
          </a:xfrm>
          <a:prstGeom prst="rect">
            <a:avLst/>
          </a:prstGeom>
          <a:ln>
            <a:solidFill>
              <a:schemeClr val="accent5">
                <a:hueOff val="0"/>
                <a:satOff val="0"/>
                <a:lumOff val="0"/>
              </a:schemeClr>
            </a:solidFill>
          </a:ln>
        </p:spPr>
      </p:pic>
    </p:spTree>
    <p:extLst>
      <p:ext uri="{BB962C8B-B14F-4D97-AF65-F5344CB8AC3E}">
        <p14:creationId xmlns:p14="http://schemas.microsoft.com/office/powerpoint/2010/main" val="1642845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422C77A3-E0FE-4416-A0AB-798EFA54B587}"/>
              </a:ext>
            </a:extLst>
          </p:cNvPr>
          <p:cNvGraphicFramePr>
            <a:graphicFrameLocks noGrp="1"/>
          </p:cNvGraphicFramePr>
          <p:nvPr>
            <p:ph idx="1"/>
            <p:extLst>
              <p:ext uri="{D42A27DB-BD31-4B8C-83A1-F6EECF244321}">
                <p14:modId xmlns:p14="http://schemas.microsoft.com/office/powerpoint/2010/main" val="3975797342"/>
              </p:ext>
            </p:extLst>
          </p:nvPr>
        </p:nvGraphicFramePr>
        <p:xfrm>
          <a:off x="405114" y="682907"/>
          <a:ext cx="11296891" cy="57526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9D8D72AE-F3EF-4B8E-BA31-138E0EEEB689}"/>
              </a:ext>
            </a:extLst>
          </p:cNvPr>
          <p:cNvSpPr txBox="1"/>
          <p:nvPr/>
        </p:nvSpPr>
        <p:spPr>
          <a:xfrm>
            <a:off x="838200" y="0"/>
            <a:ext cx="10515600" cy="923330"/>
          </a:xfrm>
          <a:prstGeom prst="rect">
            <a:avLst/>
          </a:prstGeom>
          <a:noFill/>
        </p:spPr>
        <p:txBody>
          <a:bodyPr wrap="square" rtlCol="0">
            <a:spAutoFit/>
          </a:bodyPr>
          <a:lstStyle/>
          <a:p>
            <a:endParaRPr lang="en-US" dirty="0"/>
          </a:p>
          <a:p>
            <a:r>
              <a:rPr lang="en-US" dirty="0"/>
              <a:t>ETL process to load Zillow .csv Files</a:t>
            </a:r>
          </a:p>
          <a:p>
            <a:endParaRPr lang="en-US" dirty="0"/>
          </a:p>
        </p:txBody>
      </p:sp>
      <p:pic>
        <p:nvPicPr>
          <p:cNvPr id="10" name="Picture 9">
            <a:extLst>
              <a:ext uri="{FF2B5EF4-FFF2-40B4-BE49-F238E27FC236}">
                <a16:creationId xmlns:a16="http://schemas.microsoft.com/office/drawing/2014/main" id="{2184D683-07FA-4CC1-99BF-6052D4938992}"/>
              </a:ext>
            </a:extLst>
          </p:cNvPr>
          <p:cNvPicPr>
            <a:picLocks noChangeAspect="1"/>
          </p:cNvPicPr>
          <p:nvPr/>
        </p:nvPicPr>
        <p:blipFill>
          <a:blip r:embed="rId7"/>
          <a:stretch>
            <a:fillRect/>
          </a:stretch>
        </p:blipFill>
        <p:spPr>
          <a:xfrm>
            <a:off x="1900389" y="2533724"/>
            <a:ext cx="9610725" cy="1392529"/>
          </a:xfrm>
          <a:prstGeom prst="rect">
            <a:avLst/>
          </a:prstGeom>
          <a:ln>
            <a:solidFill>
              <a:schemeClr val="accent5">
                <a:hueOff val="0"/>
                <a:satOff val="0"/>
                <a:lumOff val="0"/>
              </a:schemeClr>
            </a:solidFill>
          </a:ln>
        </p:spPr>
      </p:pic>
      <p:pic>
        <p:nvPicPr>
          <p:cNvPr id="11" name="Picture 10">
            <a:extLst>
              <a:ext uri="{FF2B5EF4-FFF2-40B4-BE49-F238E27FC236}">
                <a16:creationId xmlns:a16="http://schemas.microsoft.com/office/drawing/2014/main" id="{200B4182-5606-46D0-8CB8-939678165B05}"/>
              </a:ext>
            </a:extLst>
          </p:cNvPr>
          <p:cNvPicPr>
            <a:picLocks noChangeAspect="1"/>
          </p:cNvPicPr>
          <p:nvPr/>
        </p:nvPicPr>
        <p:blipFill>
          <a:blip r:embed="rId8"/>
          <a:stretch>
            <a:fillRect/>
          </a:stretch>
        </p:blipFill>
        <p:spPr>
          <a:xfrm>
            <a:off x="1900389" y="4336497"/>
            <a:ext cx="9610725" cy="1838596"/>
          </a:xfrm>
          <a:prstGeom prst="rect">
            <a:avLst/>
          </a:prstGeom>
          <a:ln>
            <a:solidFill>
              <a:schemeClr val="accent5">
                <a:hueOff val="0"/>
                <a:satOff val="0"/>
                <a:lumOff val="0"/>
              </a:schemeClr>
            </a:solidFill>
          </a:ln>
        </p:spPr>
      </p:pic>
    </p:spTree>
    <p:extLst>
      <p:ext uri="{BB962C8B-B14F-4D97-AF65-F5344CB8AC3E}">
        <p14:creationId xmlns:p14="http://schemas.microsoft.com/office/powerpoint/2010/main" val="198069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5">
            <a:extLst>
              <a:ext uri="{FF2B5EF4-FFF2-40B4-BE49-F238E27FC236}">
                <a16:creationId xmlns:a16="http://schemas.microsoft.com/office/drawing/2014/main" id="{6EE786F4-92E9-4738-B529-082DDE7E85D7}"/>
              </a:ext>
            </a:extLst>
          </p:cNvPr>
          <p:cNvGraphicFramePr>
            <a:graphicFrameLocks noGrp="1"/>
          </p:cNvGraphicFramePr>
          <p:nvPr>
            <p:ph idx="1"/>
            <p:extLst>
              <p:ext uri="{D42A27DB-BD31-4B8C-83A1-F6EECF244321}">
                <p14:modId xmlns:p14="http://schemas.microsoft.com/office/powerpoint/2010/main" val="2918407940"/>
              </p:ext>
            </p:extLst>
          </p:nvPr>
        </p:nvGraphicFramePr>
        <p:xfrm>
          <a:off x="593102" y="1150069"/>
          <a:ext cx="10863805" cy="52854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CAF96F1C-956E-446A-87E3-547BCB5741F7}"/>
              </a:ext>
            </a:extLst>
          </p:cNvPr>
          <p:cNvSpPr txBox="1"/>
          <p:nvPr/>
        </p:nvSpPr>
        <p:spPr>
          <a:xfrm>
            <a:off x="838200" y="0"/>
            <a:ext cx="10515600" cy="923330"/>
          </a:xfrm>
          <a:prstGeom prst="rect">
            <a:avLst/>
          </a:prstGeom>
          <a:noFill/>
        </p:spPr>
        <p:txBody>
          <a:bodyPr wrap="square" rtlCol="0">
            <a:spAutoFit/>
          </a:bodyPr>
          <a:lstStyle/>
          <a:p>
            <a:endParaRPr lang="en-US" dirty="0"/>
          </a:p>
          <a:p>
            <a:r>
              <a:rPr lang="en-US" dirty="0"/>
              <a:t>ETL process to load Zillow .csv Files</a:t>
            </a:r>
          </a:p>
          <a:p>
            <a:endParaRPr lang="en-US" dirty="0"/>
          </a:p>
        </p:txBody>
      </p:sp>
      <p:pic>
        <p:nvPicPr>
          <p:cNvPr id="7" name="Picture 6">
            <a:extLst>
              <a:ext uri="{FF2B5EF4-FFF2-40B4-BE49-F238E27FC236}">
                <a16:creationId xmlns:a16="http://schemas.microsoft.com/office/drawing/2014/main" id="{82FE694C-5DA1-40CE-A990-7A9C294961CE}"/>
              </a:ext>
            </a:extLst>
          </p:cNvPr>
          <p:cNvPicPr>
            <a:picLocks noChangeAspect="1"/>
          </p:cNvPicPr>
          <p:nvPr/>
        </p:nvPicPr>
        <p:blipFill>
          <a:blip r:embed="rId7"/>
          <a:stretch>
            <a:fillRect/>
          </a:stretch>
        </p:blipFill>
        <p:spPr>
          <a:xfrm>
            <a:off x="2903455" y="4371964"/>
            <a:ext cx="8314442" cy="603031"/>
          </a:xfrm>
          <a:prstGeom prst="rect">
            <a:avLst/>
          </a:prstGeom>
        </p:spPr>
      </p:pic>
    </p:spTree>
    <p:extLst>
      <p:ext uri="{BB962C8B-B14F-4D97-AF65-F5344CB8AC3E}">
        <p14:creationId xmlns:p14="http://schemas.microsoft.com/office/powerpoint/2010/main" val="2060661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FF832A-7B50-44B9-B48E-70B86E4F9B92}"/>
              </a:ext>
            </a:extLst>
          </p:cNvPr>
          <p:cNvSpPr>
            <a:spLocks noGrp="1"/>
          </p:cNvSpPr>
          <p:nvPr>
            <p:ph idx="1"/>
          </p:nvPr>
        </p:nvSpPr>
        <p:spPr>
          <a:xfrm>
            <a:off x="838200" y="1825624"/>
            <a:ext cx="10515600" cy="4649823"/>
          </a:xfrm>
        </p:spPr>
        <p:txBody>
          <a:bodyPr/>
          <a:lstStyle/>
          <a:p>
            <a:endParaRPr lang="en-US" dirty="0"/>
          </a:p>
        </p:txBody>
      </p:sp>
      <p:pic>
        <p:nvPicPr>
          <p:cNvPr id="4" name="Picture 3">
            <a:extLst>
              <a:ext uri="{FF2B5EF4-FFF2-40B4-BE49-F238E27FC236}">
                <a16:creationId xmlns:a16="http://schemas.microsoft.com/office/drawing/2014/main" id="{FA159577-584C-4546-B803-24CE01787B51}"/>
              </a:ext>
            </a:extLst>
          </p:cNvPr>
          <p:cNvPicPr>
            <a:picLocks noChangeAspect="1"/>
          </p:cNvPicPr>
          <p:nvPr/>
        </p:nvPicPr>
        <p:blipFill>
          <a:blip r:embed="rId2"/>
          <a:stretch>
            <a:fillRect/>
          </a:stretch>
        </p:blipFill>
        <p:spPr>
          <a:xfrm>
            <a:off x="882584" y="719619"/>
            <a:ext cx="10426831" cy="4351338"/>
          </a:xfrm>
          <a:prstGeom prst="rect">
            <a:avLst/>
          </a:prstGeom>
        </p:spPr>
      </p:pic>
      <p:sp>
        <p:nvSpPr>
          <p:cNvPr id="6" name="TextBox 5">
            <a:extLst>
              <a:ext uri="{FF2B5EF4-FFF2-40B4-BE49-F238E27FC236}">
                <a16:creationId xmlns:a16="http://schemas.microsoft.com/office/drawing/2014/main" id="{51B19283-F43E-4CD1-9EED-2501B99B3831}"/>
              </a:ext>
            </a:extLst>
          </p:cNvPr>
          <p:cNvSpPr txBox="1"/>
          <p:nvPr/>
        </p:nvSpPr>
        <p:spPr>
          <a:xfrm>
            <a:off x="860196" y="197887"/>
            <a:ext cx="10515600" cy="369332"/>
          </a:xfrm>
          <a:prstGeom prst="rect">
            <a:avLst/>
          </a:prstGeom>
          <a:noFill/>
        </p:spPr>
        <p:txBody>
          <a:bodyPr wrap="square" rtlCol="0">
            <a:spAutoFit/>
          </a:bodyPr>
          <a:lstStyle/>
          <a:p>
            <a:r>
              <a:rPr lang="en-US" dirty="0"/>
              <a:t>Zillow .csv Files Data output in Mongo DB</a:t>
            </a:r>
          </a:p>
        </p:txBody>
      </p:sp>
      <p:sp>
        <p:nvSpPr>
          <p:cNvPr id="8" name="TextBox 7">
            <a:extLst>
              <a:ext uri="{FF2B5EF4-FFF2-40B4-BE49-F238E27FC236}">
                <a16:creationId xmlns:a16="http://schemas.microsoft.com/office/drawing/2014/main" id="{13B2563B-7185-4418-A646-8916CCEA5DEA}"/>
              </a:ext>
            </a:extLst>
          </p:cNvPr>
          <p:cNvSpPr txBox="1"/>
          <p:nvPr/>
        </p:nvSpPr>
        <p:spPr>
          <a:xfrm>
            <a:off x="838200" y="5219204"/>
            <a:ext cx="10515600" cy="369332"/>
          </a:xfrm>
          <a:prstGeom prst="rect">
            <a:avLst/>
          </a:prstGeom>
          <a:noFill/>
        </p:spPr>
        <p:txBody>
          <a:bodyPr wrap="square" rtlCol="0">
            <a:spAutoFit/>
          </a:bodyPr>
          <a:lstStyle/>
          <a:p>
            <a:r>
              <a:rPr lang="en-US" dirty="0"/>
              <a:t>Query Homes Collection</a:t>
            </a:r>
          </a:p>
        </p:txBody>
      </p:sp>
      <p:pic>
        <p:nvPicPr>
          <p:cNvPr id="10" name="Picture 9">
            <a:extLst>
              <a:ext uri="{FF2B5EF4-FFF2-40B4-BE49-F238E27FC236}">
                <a16:creationId xmlns:a16="http://schemas.microsoft.com/office/drawing/2014/main" id="{88111B53-F97A-4AF7-AA67-9227F326F778}"/>
              </a:ext>
            </a:extLst>
          </p:cNvPr>
          <p:cNvPicPr>
            <a:picLocks noChangeAspect="1"/>
          </p:cNvPicPr>
          <p:nvPr/>
        </p:nvPicPr>
        <p:blipFill>
          <a:blip r:embed="rId3"/>
          <a:stretch>
            <a:fillRect/>
          </a:stretch>
        </p:blipFill>
        <p:spPr>
          <a:xfrm>
            <a:off x="1860736" y="5555741"/>
            <a:ext cx="4591050" cy="476250"/>
          </a:xfrm>
          <a:prstGeom prst="rect">
            <a:avLst/>
          </a:prstGeom>
        </p:spPr>
      </p:pic>
    </p:spTree>
    <p:extLst>
      <p:ext uri="{BB962C8B-B14F-4D97-AF65-F5344CB8AC3E}">
        <p14:creationId xmlns:p14="http://schemas.microsoft.com/office/powerpoint/2010/main" val="1543647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34637C1A-257E-4FB0-BA23-3D9C314299A5}"/>
              </a:ext>
            </a:extLst>
          </p:cNvPr>
          <p:cNvGraphicFramePr>
            <a:graphicFrameLocks noGrp="1"/>
          </p:cNvGraphicFramePr>
          <p:nvPr>
            <p:ph idx="1"/>
            <p:extLst>
              <p:ext uri="{D42A27DB-BD31-4B8C-83A1-F6EECF244321}">
                <p14:modId xmlns:p14="http://schemas.microsoft.com/office/powerpoint/2010/main" val="3751391359"/>
              </p:ext>
            </p:extLst>
          </p:nvPr>
        </p:nvGraphicFramePr>
        <p:xfrm>
          <a:off x="471340" y="716437"/>
          <a:ext cx="10982227" cy="57550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F7FB6301-1D34-4DAA-8856-4CA1EF7B1265}"/>
              </a:ext>
            </a:extLst>
          </p:cNvPr>
          <p:cNvSpPr txBox="1"/>
          <p:nvPr/>
        </p:nvSpPr>
        <p:spPr>
          <a:xfrm>
            <a:off x="838200" y="191906"/>
            <a:ext cx="10515600" cy="369332"/>
          </a:xfrm>
          <a:prstGeom prst="rect">
            <a:avLst/>
          </a:prstGeom>
          <a:noFill/>
        </p:spPr>
        <p:txBody>
          <a:bodyPr wrap="square" rtlCol="0">
            <a:spAutoFit/>
          </a:bodyPr>
          <a:lstStyle/>
          <a:p>
            <a:r>
              <a:rPr lang="en-US" dirty="0"/>
              <a:t>ETL process to load Yelp Fusion API</a:t>
            </a:r>
          </a:p>
        </p:txBody>
      </p:sp>
      <p:pic>
        <p:nvPicPr>
          <p:cNvPr id="2" name="Picture 1">
            <a:extLst>
              <a:ext uri="{FF2B5EF4-FFF2-40B4-BE49-F238E27FC236}">
                <a16:creationId xmlns:a16="http://schemas.microsoft.com/office/drawing/2014/main" id="{99FCF59A-C582-4574-AEF9-634D6805EAA0}"/>
              </a:ext>
            </a:extLst>
          </p:cNvPr>
          <p:cNvPicPr>
            <a:picLocks noChangeAspect="1"/>
          </p:cNvPicPr>
          <p:nvPr/>
        </p:nvPicPr>
        <p:blipFill>
          <a:blip r:embed="rId7"/>
          <a:stretch>
            <a:fillRect/>
          </a:stretch>
        </p:blipFill>
        <p:spPr>
          <a:xfrm>
            <a:off x="2623141" y="2986579"/>
            <a:ext cx="8830426" cy="3484922"/>
          </a:xfrm>
          <a:prstGeom prst="rect">
            <a:avLst/>
          </a:prstGeom>
          <a:ln>
            <a:solidFill>
              <a:schemeClr val="accent5">
                <a:hueOff val="0"/>
                <a:satOff val="0"/>
                <a:lumOff val="0"/>
              </a:schemeClr>
            </a:solidFill>
          </a:ln>
        </p:spPr>
      </p:pic>
      <p:pic>
        <p:nvPicPr>
          <p:cNvPr id="3" name="Picture 2">
            <a:extLst>
              <a:ext uri="{FF2B5EF4-FFF2-40B4-BE49-F238E27FC236}">
                <a16:creationId xmlns:a16="http://schemas.microsoft.com/office/drawing/2014/main" id="{976538F7-DCBE-4AFF-AEF6-27892A5FD342}"/>
              </a:ext>
            </a:extLst>
          </p:cNvPr>
          <p:cNvPicPr>
            <a:picLocks noChangeAspect="1"/>
          </p:cNvPicPr>
          <p:nvPr/>
        </p:nvPicPr>
        <p:blipFill>
          <a:blip r:embed="rId8"/>
          <a:stretch>
            <a:fillRect/>
          </a:stretch>
        </p:blipFill>
        <p:spPr>
          <a:xfrm>
            <a:off x="2623141" y="6498112"/>
            <a:ext cx="8830426" cy="257175"/>
          </a:xfrm>
          <a:prstGeom prst="rect">
            <a:avLst/>
          </a:prstGeom>
          <a:ln>
            <a:solidFill>
              <a:schemeClr val="accent5">
                <a:hueOff val="0"/>
                <a:satOff val="0"/>
                <a:lumOff val="0"/>
              </a:schemeClr>
            </a:solidFill>
          </a:ln>
        </p:spPr>
      </p:pic>
    </p:spTree>
    <p:extLst>
      <p:ext uri="{BB962C8B-B14F-4D97-AF65-F5344CB8AC3E}">
        <p14:creationId xmlns:p14="http://schemas.microsoft.com/office/powerpoint/2010/main" val="40224922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422C77A3-E0FE-4416-A0AB-798EFA54B587}"/>
              </a:ext>
            </a:extLst>
          </p:cNvPr>
          <p:cNvGraphicFramePr>
            <a:graphicFrameLocks noGrp="1"/>
          </p:cNvGraphicFramePr>
          <p:nvPr>
            <p:ph idx="1"/>
            <p:extLst>
              <p:ext uri="{D42A27DB-BD31-4B8C-83A1-F6EECF244321}">
                <p14:modId xmlns:p14="http://schemas.microsoft.com/office/powerpoint/2010/main" val="2118518262"/>
              </p:ext>
            </p:extLst>
          </p:nvPr>
        </p:nvGraphicFramePr>
        <p:xfrm>
          <a:off x="405114" y="682907"/>
          <a:ext cx="11296891" cy="57526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9D8D72AE-F3EF-4B8E-BA31-138E0EEEB689}"/>
              </a:ext>
            </a:extLst>
          </p:cNvPr>
          <p:cNvSpPr txBox="1"/>
          <p:nvPr/>
        </p:nvSpPr>
        <p:spPr>
          <a:xfrm>
            <a:off x="838200" y="108453"/>
            <a:ext cx="10515600" cy="369332"/>
          </a:xfrm>
          <a:prstGeom prst="rect">
            <a:avLst/>
          </a:prstGeom>
          <a:noFill/>
        </p:spPr>
        <p:txBody>
          <a:bodyPr wrap="square" rtlCol="0">
            <a:spAutoFit/>
          </a:bodyPr>
          <a:lstStyle/>
          <a:p>
            <a:r>
              <a:rPr lang="en-US" dirty="0"/>
              <a:t>ETL process to load Yelp Fusion API</a:t>
            </a:r>
          </a:p>
        </p:txBody>
      </p:sp>
      <p:pic>
        <p:nvPicPr>
          <p:cNvPr id="2" name="Picture 1">
            <a:extLst>
              <a:ext uri="{FF2B5EF4-FFF2-40B4-BE49-F238E27FC236}">
                <a16:creationId xmlns:a16="http://schemas.microsoft.com/office/drawing/2014/main" id="{876CA9EE-78AF-4564-BB51-17A7582C68ED}"/>
              </a:ext>
            </a:extLst>
          </p:cNvPr>
          <p:cNvPicPr>
            <a:picLocks noChangeAspect="1"/>
          </p:cNvPicPr>
          <p:nvPr/>
        </p:nvPicPr>
        <p:blipFill>
          <a:blip r:embed="rId7"/>
          <a:stretch>
            <a:fillRect/>
          </a:stretch>
        </p:blipFill>
        <p:spPr>
          <a:xfrm>
            <a:off x="1825854" y="2162643"/>
            <a:ext cx="9685260" cy="2071293"/>
          </a:xfrm>
          <a:prstGeom prst="rect">
            <a:avLst/>
          </a:prstGeom>
          <a:ln>
            <a:solidFill>
              <a:schemeClr val="accent5">
                <a:hueOff val="0"/>
                <a:satOff val="0"/>
                <a:lumOff val="0"/>
              </a:schemeClr>
            </a:solidFill>
          </a:ln>
        </p:spPr>
      </p:pic>
      <p:pic>
        <p:nvPicPr>
          <p:cNvPr id="3" name="Picture 2">
            <a:extLst>
              <a:ext uri="{FF2B5EF4-FFF2-40B4-BE49-F238E27FC236}">
                <a16:creationId xmlns:a16="http://schemas.microsoft.com/office/drawing/2014/main" id="{25D6AE91-E1CB-42F9-930C-8FD78B2017C5}"/>
              </a:ext>
            </a:extLst>
          </p:cNvPr>
          <p:cNvPicPr>
            <a:picLocks noChangeAspect="1"/>
          </p:cNvPicPr>
          <p:nvPr/>
        </p:nvPicPr>
        <p:blipFill>
          <a:blip r:embed="rId8"/>
          <a:stretch>
            <a:fillRect/>
          </a:stretch>
        </p:blipFill>
        <p:spPr>
          <a:xfrm>
            <a:off x="1941970" y="4334956"/>
            <a:ext cx="9569144" cy="1638300"/>
          </a:xfrm>
          <a:prstGeom prst="rect">
            <a:avLst/>
          </a:prstGeom>
          <a:ln>
            <a:solidFill>
              <a:schemeClr val="accent5">
                <a:hueOff val="0"/>
                <a:satOff val="0"/>
                <a:lumOff val="0"/>
              </a:schemeClr>
            </a:solidFill>
          </a:ln>
        </p:spPr>
      </p:pic>
    </p:spTree>
    <p:extLst>
      <p:ext uri="{BB962C8B-B14F-4D97-AF65-F5344CB8AC3E}">
        <p14:creationId xmlns:p14="http://schemas.microsoft.com/office/powerpoint/2010/main" val="2280369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5">
            <a:extLst>
              <a:ext uri="{FF2B5EF4-FFF2-40B4-BE49-F238E27FC236}">
                <a16:creationId xmlns:a16="http://schemas.microsoft.com/office/drawing/2014/main" id="{6EE786F4-92E9-4738-B529-082DDE7E85D7}"/>
              </a:ext>
            </a:extLst>
          </p:cNvPr>
          <p:cNvGraphicFramePr>
            <a:graphicFrameLocks noGrp="1"/>
          </p:cNvGraphicFramePr>
          <p:nvPr>
            <p:ph idx="1"/>
            <p:extLst>
              <p:ext uri="{D42A27DB-BD31-4B8C-83A1-F6EECF244321}">
                <p14:modId xmlns:p14="http://schemas.microsoft.com/office/powerpoint/2010/main" val="603796167"/>
              </p:ext>
            </p:extLst>
          </p:nvPr>
        </p:nvGraphicFramePr>
        <p:xfrm>
          <a:off x="593102" y="1150069"/>
          <a:ext cx="10863805" cy="52854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CAF96F1C-956E-446A-87E3-547BCB5741F7}"/>
              </a:ext>
            </a:extLst>
          </p:cNvPr>
          <p:cNvSpPr txBox="1"/>
          <p:nvPr/>
        </p:nvSpPr>
        <p:spPr>
          <a:xfrm>
            <a:off x="838200" y="0"/>
            <a:ext cx="10515600" cy="923330"/>
          </a:xfrm>
          <a:prstGeom prst="rect">
            <a:avLst/>
          </a:prstGeom>
          <a:noFill/>
        </p:spPr>
        <p:txBody>
          <a:bodyPr wrap="square" rtlCol="0">
            <a:spAutoFit/>
          </a:bodyPr>
          <a:lstStyle/>
          <a:p>
            <a:endParaRPr lang="en-US" dirty="0"/>
          </a:p>
          <a:p>
            <a:r>
              <a:rPr lang="en-US" dirty="0"/>
              <a:t>ETL process to load Yelp Fusion API</a:t>
            </a:r>
          </a:p>
          <a:p>
            <a:endParaRPr lang="en-US" dirty="0"/>
          </a:p>
        </p:txBody>
      </p:sp>
      <p:pic>
        <p:nvPicPr>
          <p:cNvPr id="3" name="Picture 2">
            <a:extLst>
              <a:ext uri="{FF2B5EF4-FFF2-40B4-BE49-F238E27FC236}">
                <a16:creationId xmlns:a16="http://schemas.microsoft.com/office/drawing/2014/main" id="{D0B6EC93-FDC0-4D58-982A-DD2B126154CB}"/>
              </a:ext>
            </a:extLst>
          </p:cNvPr>
          <p:cNvPicPr>
            <a:picLocks noChangeAspect="1"/>
          </p:cNvPicPr>
          <p:nvPr/>
        </p:nvPicPr>
        <p:blipFill>
          <a:blip r:embed="rId7"/>
          <a:stretch>
            <a:fillRect/>
          </a:stretch>
        </p:blipFill>
        <p:spPr>
          <a:xfrm>
            <a:off x="8016859" y="2932231"/>
            <a:ext cx="2377224" cy="1130722"/>
          </a:xfrm>
          <a:prstGeom prst="rect">
            <a:avLst/>
          </a:prstGeom>
          <a:ln>
            <a:solidFill>
              <a:schemeClr val="accent5">
                <a:hueOff val="0"/>
                <a:satOff val="0"/>
                <a:lumOff val="0"/>
              </a:schemeClr>
            </a:solidFill>
          </a:ln>
        </p:spPr>
      </p:pic>
      <p:pic>
        <p:nvPicPr>
          <p:cNvPr id="6" name="Picture 5">
            <a:extLst>
              <a:ext uri="{FF2B5EF4-FFF2-40B4-BE49-F238E27FC236}">
                <a16:creationId xmlns:a16="http://schemas.microsoft.com/office/drawing/2014/main" id="{D90FFC88-B58E-477F-AAC4-CC60756EB9D7}"/>
              </a:ext>
            </a:extLst>
          </p:cNvPr>
          <p:cNvPicPr>
            <a:picLocks noChangeAspect="1"/>
          </p:cNvPicPr>
          <p:nvPr/>
        </p:nvPicPr>
        <p:blipFill>
          <a:blip r:embed="rId8"/>
          <a:stretch>
            <a:fillRect/>
          </a:stretch>
        </p:blipFill>
        <p:spPr>
          <a:xfrm>
            <a:off x="2300139" y="4984377"/>
            <a:ext cx="8292183" cy="529722"/>
          </a:xfrm>
          <a:prstGeom prst="rect">
            <a:avLst/>
          </a:prstGeom>
          <a:ln>
            <a:solidFill>
              <a:schemeClr val="accent5">
                <a:hueOff val="0"/>
                <a:satOff val="0"/>
                <a:lumOff val="0"/>
              </a:schemeClr>
            </a:solidFill>
          </a:ln>
        </p:spPr>
      </p:pic>
    </p:spTree>
    <p:extLst>
      <p:ext uri="{BB962C8B-B14F-4D97-AF65-F5344CB8AC3E}">
        <p14:creationId xmlns:p14="http://schemas.microsoft.com/office/powerpoint/2010/main" val="19046283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FF832A-7B50-44B9-B48E-70B86E4F9B92}"/>
              </a:ext>
            </a:extLst>
          </p:cNvPr>
          <p:cNvSpPr>
            <a:spLocks noGrp="1"/>
          </p:cNvSpPr>
          <p:nvPr>
            <p:ph idx="1"/>
          </p:nvPr>
        </p:nvSpPr>
        <p:spPr>
          <a:xfrm>
            <a:off x="838200" y="1825624"/>
            <a:ext cx="10515600" cy="4649823"/>
          </a:xfrm>
        </p:spPr>
        <p:txBody>
          <a:bodyPr/>
          <a:lstStyle/>
          <a:p>
            <a:endParaRPr lang="en-US" dirty="0"/>
          </a:p>
        </p:txBody>
      </p:sp>
      <p:sp>
        <p:nvSpPr>
          <p:cNvPr id="6" name="TextBox 5">
            <a:extLst>
              <a:ext uri="{FF2B5EF4-FFF2-40B4-BE49-F238E27FC236}">
                <a16:creationId xmlns:a16="http://schemas.microsoft.com/office/drawing/2014/main" id="{51B19283-F43E-4CD1-9EED-2501B99B3831}"/>
              </a:ext>
            </a:extLst>
          </p:cNvPr>
          <p:cNvSpPr txBox="1"/>
          <p:nvPr/>
        </p:nvSpPr>
        <p:spPr>
          <a:xfrm>
            <a:off x="860196" y="197887"/>
            <a:ext cx="10515600" cy="369332"/>
          </a:xfrm>
          <a:prstGeom prst="rect">
            <a:avLst/>
          </a:prstGeom>
          <a:noFill/>
        </p:spPr>
        <p:txBody>
          <a:bodyPr wrap="square" rtlCol="0">
            <a:spAutoFit/>
          </a:bodyPr>
          <a:lstStyle/>
          <a:p>
            <a:r>
              <a:rPr lang="en-US" dirty="0"/>
              <a:t>Yelp Fusion API Data output in Mongo DB</a:t>
            </a:r>
          </a:p>
        </p:txBody>
      </p:sp>
      <p:sp>
        <p:nvSpPr>
          <p:cNvPr id="8" name="TextBox 7">
            <a:extLst>
              <a:ext uri="{FF2B5EF4-FFF2-40B4-BE49-F238E27FC236}">
                <a16:creationId xmlns:a16="http://schemas.microsoft.com/office/drawing/2014/main" id="{13B2563B-7185-4418-A646-8916CCEA5DEA}"/>
              </a:ext>
            </a:extLst>
          </p:cNvPr>
          <p:cNvSpPr txBox="1"/>
          <p:nvPr/>
        </p:nvSpPr>
        <p:spPr>
          <a:xfrm>
            <a:off x="860196" y="4827959"/>
            <a:ext cx="10515600" cy="646331"/>
          </a:xfrm>
          <a:prstGeom prst="rect">
            <a:avLst/>
          </a:prstGeom>
          <a:noFill/>
        </p:spPr>
        <p:txBody>
          <a:bodyPr wrap="square" rtlCol="0">
            <a:spAutoFit/>
          </a:bodyPr>
          <a:lstStyle/>
          <a:p>
            <a:r>
              <a:rPr lang="en-US" dirty="0"/>
              <a:t>Query </a:t>
            </a:r>
            <a:r>
              <a:rPr lang="en-US" dirty="0" err="1"/>
              <a:t>yelp_api</a:t>
            </a:r>
            <a:r>
              <a:rPr lang="en-US" dirty="0"/>
              <a:t> Collection</a:t>
            </a:r>
          </a:p>
          <a:p>
            <a:r>
              <a:rPr lang="en-US" dirty="0"/>
              <a:t>Rating between 3.0 and 5.0</a:t>
            </a:r>
          </a:p>
        </p:txBody>
      </p:sp>
      <p:pic>
        <p:nvPicPr>
          <p:cNvPr id="2" name="Picture 1">
            <a:extLst>
              <a:ext uri="{FF2B5EF4-FFF2-40B4-BE49-F238E27FC236}">
                <a16:creationId xmlns:a16="http://schemas.microsoft.com/office/drawing/2014/main" id="{7B94765C-B7BC-4A10-9046-DDDA0CDE64B8}"/>
              </a:ext>
            </a:extLst>
          </p:cNvPr>
          <p:cNvPicPr>
            <a:picLocks noChangeAspect="1"/>
          </p:cNvPicPr>
          <p:nvPr/>
        </p:nvPicPr>
        <p:blipFill>
          <a:blip r:embed="rId2"/>
          <a:stretch>
            <a:fillRect/>
          </a:stretch>
        </p:blipFill>
        <p:spPr>
          <a:xfrm>
            <a:off x="860196" y="772550"/>
            <a:ext cx="10319994" cy="3850078"/>
          </a:xfrm>
          <a:prstGeom prst="rect">
            <a:avLst/>
          </a:prstGeom>
        </p:spPr>
      </p:pic>
      <p:pic>
        <p:nvPicPr>
          <p:cNvPr id="5" name="Picture 4">
            <a:extLst>
              <a:ext uri="{FF2B5EF4-FFF2-40B4-BE49-F238E27FC236}">
                <a16:creationId xmlns:a16="http://schemas.microsoft.com/office/drawing/2014/main" id="{F7B0D4F7-16E7-4B1A-90BC-ED270608D3A6}"/>
              </a:ext>
            </a:extLst>
          </p:cNvPr>
          <p:cNvPicPr>
            <a:picLocks noChangeAspect="1"/>
          </p:cNvPicPr>
          <p:nvPr/>
        </p:nvPicPr>
        <p:blipFill>
          <a:blip r:embed="rId3"/>
          <a:stretch>
            <a:fillRect/>
          </a:stretch>
        </p:blipFill>
        <p:spPr>
          <a:xfrm>
            <a:off x="4528066" y="4666213"/>
            <a:ext cx="3959258" cy="1419237"/>
          </a:xfrm>
          <a:prstGeom prst="rect">
            <a:avLst/>
          </a:prstGeom>
          <a:ln>
            <a:solidFill>
              <a:schemeClr val="accent5">
                <a:hueOff val="-3379271"/>
                <a:satOff val="-8710"/>
                <a:lumOff val="-5883"/>
              </a:schemeClr>
            </a:solidFill>
          </a:ln>
        </p:spPr>
      </p:pic>
    </p:spTree>
    <p:extLst>
      <p:ext uri="{BB962C8B-B14F-4D97-AF65-F5344CB8AC3E}">
        <p14:creationId xmlns:p14="http://schemas.microsoft.com/office/powerpoint/2010/main" val="30538393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34637C1A-257E-4FB0-BA23-3D9C314299A5}"/>
              </a:ext>
            </a:extLst>
          </p:cNvPr>
          <p:cNvGraphicFramePr>
            <a:graphicFrameLocks noGrp="1"/>
          </p:cNvGraphicFramePr>
          <p:nvPr>
            <p:ph idx="1"/>
            <p:extLst>
              <p:ext uri="{D42A27DB-BD31-4B8C-83A1-F6EECF244321}">
                <p14:modId xmlns:p14="http://schemas.microsoft.com/office/powerpoint/2010/main" val="2421274477"/>
              </p:ext>
            </p:extLst>
          </p:nvPr>
        </p:nvGraphicFramePr>
        <p:xfrm>
          <a:off x="471340" y="716437"/>
          <a:ext cx="10982227" cy="57550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F7FB6301-1D34-4DAA-8856-4CA1EF7B1265}"/>
              </a:ext>
            </a:extLst>
          </p:cNvPr>
          <p:cNvSpPr txBox="1"/>
          <p:nvPr/>
        </p:nvSpPr>
        <p:spPr>
          <a:xfrm>
            <a:off x="838200" y="191906"/>
            <a:ext cx="10515600" cy="369332"/>
          </a:xfrm>
          <a:prstGeom prst="rect">
            <a:avLst/>
          </a:prstGeom>
          <a:noFill/>
        </p:spPr>
        <p:txBody>
          <a:bodyPr wrap="square" rtlCol="0">
            <a:spAutoFit/>
          </a:bodyPr>
          <a:lstStyle/>
          <a:p>
            <a:r>
              <a:rPr lang="en-US" dirty="0"/>
              <a:t>ETL process to load Yelp json file</a:t>
            </a:r>
          </a:p>
        </p:txBody>
      </p:sp>
      <p:pic>
        <p:nvPicPr>
          <p:cNvPr id="4" name="Picture 3">
            <a:extLst>
              <a:ext uri="{FF2B5EF4-FFF2-40B4-BE49-F238E27FC236}">
                <a16:creationId xmlns:a16="http://schemas.microsoft.com/office/drawing/2014/main" id="{3C608767-47A9-41AF-856B-84BD89E91707}"/>
              </a:ext>
            </a:extLst>
          </p:cNvPr>
          <p:cNvPicPr>
            <a:picLocks noChangeAspect="1"/>
          </p:cNvPicPr>
          <p:nvPr/>
        </p:nvPicPr>
        <p:blipFill>
          <a:blip r:embed="rId7"/>
          <a:stretch>
            <a:fillRect/>
          </a:stretch>
        </p:blipFill>
        <p:spPr>
          <a:xfrm>
            <a:off x="3518211" y="3829149"/>
            <a:ext cx="1743075" cy="1009650"/>
          </a:xfrm>
          <a:prstGeom prst="rect">
            <a:avLst/>
          </a:prstGeom>
          <a:ln>
            <a:solidFill>
              <a:schemeClr val="accent5">
                <a:hueOff val="0"/>
                <a:satOff val="0"/>
                <a:lumOff val="0"/>
              </a:schemeClr>
            </a:solidFill>
          </a:ln>
        </p:spPr>
      </p:pic>
    </p:spTree>
    <p:extLst>
      <p:ext uri="{BB962C8B-B14F-4D97-AF65-F5344CB8AC3E}">
        <p14:creationId xmlns:p14="http://schemas.microsoft.com/office/powerpoint/2010/main" val="11787364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422C77A3-E0FE-4416-A0AB-798EFA54B587}"/>
              </a:ext>
            </a:extLst>
          </p:cNvPr>
          <p:cNvGraphicFramePr>
            <a:graphicFrameLocks noGrp="1"/>
          </p:cNvGraphicFramePr>
          <p:nvPr>
            <p:ph idx="1"/>
            <p:extLst>
              <p:ext uri="{D42A27DB-BD31-4B8C-83A1-F6EECF244321}">
                <p14:modId xmlns:p14="http://schemas.microsoft.com/office/powerpoint/2010/main" val="779709704"/>
              </p:ext>
            </p:extLst>
          </p:nvPr>
        </p:nvGraphicFramePr>
        <p:xfrm>
          <a:off x="405114" y="682907"/>
          <a:ext cx="11296891" cy="57526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9D8D72AE-F3EF-4B8E-BA31-138E0EEEB689}"/>
              </a:ext>
            </a:extLst>
          </p:cNvPr>
          <p:cNvSpPr txBox="1"/>
          <p:nvPr/>
        </p:nvSpPr>
        <p:spPr>
          <a:xfrm>
            <a:off x="838200" y="108453"/>
            <a:ext cx="10515600" cy="369332"/>
          </a:xfrm>
          <a:prstGeom prst="rect">
            <a:avLst/>
          </a:prstGeom>
          <a:noFill/>
        </p:spPr>
        <p:txBody>
          <a:bodyPr wrap="square" rtlCol="0">
            <a:spAutoFit/>
          </a:bodyPr>
          <a:lstStyle/>
          <a:p>
            <a:r>
              <a:rPr lang="en-US" dirty="0"/>
              <a:t>ETL process to load Yelp Fusion API</a:t>
            </a:r>
          </a:p>
        </p:txBody>
      </p:sp>
      <p:pic>
        <p:nvPicPr>
          <p:cNvPr id="4" name="Picture 3">
            <a:extLst>
              <a:ext uri="{FF2B5EF4-FFF2-40B4-BE49-F238E27FC236}">
                <a16:creationId xmlns:a16="http://schemas.microsoft.com/office/drawing/2014/main" id="{C463FE99-A56C-452A-8D6E-427CCE09D492}"/>
              </a:ext>
            </a:extLst>
          </p:cNvPr>
          <p:cNvPicPr>
            <a:picLocks noChangeAspect="1"/>
          </p:cNvPicPr>
          <p:nvPr/>
        </p:nvPicPr>
        <p:blipFill>
          <a:blip r:embed="rId7"/>
          <a:stretch>
            <a:fillRect/>
          </a:stretch>
        </p:blipFill>
        <p:spPr>
          <a:xfrm>
            <a:off x="2523378" y="3429000"/>
            <a:ext cx="2129526" cy="1980764"/>
          </a:xfrm>
          <a:prstGeom prst="rect">
            <a:avLst/>
          </a:prstGeom>
          <a:solidFill>
            <a:schemeClr val="accent5">
              <a:hueOff val="-6758543"/>
              <a:satOff val="-17419"/>
              <a:lumOff val="-11765"/>
            </a:schemeClr>
          </a:solidFill>
          <a:ln>
            <a:solidFill>
              <a:schemeClr val="accent5">
                <a:hueOff val="-6758543"/>
                <a:satOff val="-17419"/>
                <a:lumOff val="-11765"/>
              </a:schemeClr>
            </a:solidFill>
          </a:ln>
        </p:spPr>
      </p:pic>
      <p:pic>
        <p:nvPicPr>
          <p:cNvPr id="8" name="Picture 7">
            <a:extLst>
              <a:ext uri="{FF2B5EF4-FFF2-40B4-BE49-F238E27FC236}">
                <a16:creationId xmlns:a16="http://schemas.microsoft.com/office/drawing/2014/main" id="{5A47C3CF-D8D7-413C-85B1-A9B3BB1341B8}"/>
              </a:ext>
            </a:extLst>
          </p:cNvPr>
          <p:cNvPicPr>
            <a:picLocks noChangeAspect="1"/>
          </p:cNvPicPr>
          <p:nvPr/>
        </p:nvPicPr>
        <p:blipFill>
          <a:blip r:embed="rId8"/>
          <a:stretch>
            <a:fillRect/>
          </a:stretch>
        </p:blipFill>
        <p:spPr>
          <a:xfrm>
            <a:off x="4826525" y="3369221"/>
            <a:ext cx="6621476" cy="2186627"/>
          </a:xfrm>
          <a:prstGeom prst="rect">
            <a:avLst/>
          </a:prstGeom>
        </p:spPr>
      </p:pic>
    </p:spTree>
    <p:extLst>
      <p:ext uri="{BB962C8B-B14F-4D97-AF65-F5344CB8AC3E}">
        <p14:creationId xmlns:p14="http://schemas.microsoft.com/office/powerpoint/2010/main" val="1203485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98563-3A31-3749-9C4C-9ED4EC2E4928}"/>
              </a:ext>
            </a:extLst>
          </p:cNvPr>
          <p:cNvSpPr>
            <a:spLocks noGrp="1"/>
          </p:cNvSpPr>
          <p:nvPr>
            <p:ph type="title"/>
          </p:nvPr>
        </p:nvSpPr>
        <p:spPr/>
        <p:txBody>
          <a:bodyPr/>
          <a:lstStyle/>
          <a:p>
            <a:r>
              <a:rPr lang="en-US" dirty="0"/>
              <a:t>The Goal</a:t>
            </a:r>
          </a:p>
        </p:txBody>
      </p:sp>
      <p:sp>
        <p:nvSpPr>
          <p:cNvPr id="3" name="Content Placeholder 2">
            <a:extLst>
              <a:ext uri="{FF2B5EF4-FFF2-40B4-BE49-F238E27FC236}">
                <a16:creationId xmlns:a16="http://schemas.microsoft.com/office/drawing/2014/main" id="{A0A9770B-DE8A-1B44-967B-3AF7811B0AE7}"/>
              </a:ext>
            </a:extLst>
          </p:cNvPr>
          <p:cNvSpPr>
            <a:spLocks noGrp="1"/>
          </p:cNvSpPr>
          <p:nvPr>
            <p:ph idx="1"/>
          </p:nvPr>
        </p:nvSpPr>
        <p:spPr>
          <a:xfrm>
            <a:off x="6242756" y="2015732"/>
            <a:ext cx="4500038" cy="3450613"/>
          </a:xfrm>
        </p:spPr>
        <p:txBody>
          <a:bodyPr/>
          <a:lstStyle/>
          <a:p>
            <a:r>
              <a:rPr lang="en-US" dirty="0"/>
              <a:t>We wanted to create a database that would provide information on the housing market trends in a particular area, as well as provide information about the nearby businesses and amenities. </a:t>
            </a:r>
          </a:p>
        </p:txBody>
      </p:sp>
      <p:pic>
        <p:nvPicPr>
          <p:cNvPr id="5" name="Picture 4" descr="A picture containing shape&#10;&#10;Description automatically generated">
            <a:extLst>
              <a:ext uri="{FF2B5EF4-FFF2-40B4-BE49-F238E27FC236}">
                <a16:creationId xmlns:a16="http://schemas.microsoft.com/office/drawing/2014/main" id="{99581F88-A4D6-402D-9114-19E9E47B78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931" y="1957129"/>
            <a:ext cx="5232692" cy="2943742"/>
          </a:xfrm>
          <a:prstGeom prst="rect">
            <a:avLst/>
          </a:prstGeom>
        </p:spPr>
      </p:pic>
    </p:spTree>
    <p:extLst>
      <p:ext uri="{BB962C8B-B14F-4D97-AF65-F5344CB8AC3E}">
        <p14:creationId xmlns:p14="http://schemas.microsoft.com/office/powerpoint/2010/main" val="30826620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5">
            <a:extLst>
              <a:ext uri="{FF2B5EF4-FFF2-40B4-BE49-F238E27FC236}">
                <a16:creationId xmlns:a16="http://schemas.microsoft.com/office/drawing/2014/main" id="{6EE786F4-92E9-4738-B529-082DDE7E85D7}"/>
              </a:ext>
            </a:extLst>
          </p:cNvPr>
          <p:cNvGraphicFramePr>
            <a:graphicFrameLocks noGrp="1"/>
          </p:cNvGraphicFramePr>
          <p:nvPr>
            <p:ph idx="1"/>
            <p:extLst>
              <p:ext uri="{D42A27DB-BD31-4B8C-83A1-F6EECF244321}">
                <p14:modId xmlns:p14="http://schemas.microsoft.com/office/powerpoint/2010/main" val="1119475653"/>
              </p:ext>
            </p:extLst>
          </p:nvPr>
        </p:nvGraphicFramePr>
        <p:xfrm>
          <a:off x="593102" y="1150069"/>
          <a:ext cx="10863805" cy="52854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CAF96F1C-956E-446A-87E3-547BCB5741F7}"/>
              </a:ext>
            </a:extLst>
          </p:cNvPr>
          <p:cNvSpPr txBox="1"/>
          <p:nvPr/>
        </p:nvSpPr>
        <p:spPr>
          <a:xfrm>
            <a:off x="838200" y="0"/>
            <a:ext cx="10515600" cy="923330"/>
          </a:xfrm>
          <a:prstGeom prst="rect">
            <a:avLst/>
          </a:prstGeom>
          <a:noFill/>
        </p:spPr>
        <p:txBody>
          <a:bodyPr wrap="square" rtlCol="0">
            <a:spAutoFit/>
          </a:bodyPr>
          <a:lstStyle/>
          <a:p>
            <a:endParaRPr lang="en-US" dirty="0"/>
          </a:p>
          <a:p>
            <a:r>
              <a:rPr lang="en-US" dirty="0"/>
              <a:t>ETL process to load Yelp Fusion API</a:t>
            </a:r>
          </a:p>
          <a:p>
            <a:endParaRPr lang="en-US" dirty="0"/>
          </a:p>
        </p:txBody>
      </p:sp>
      <p:pic>
        <p:nvPicPr>
          <p:cNvPr id="8" name="Picture 7">
            <a:extLst>
              <a:ext uri="{FF2B5EF4-FFF2-40B4-BE49-F238E27FC236}">
                <a16:creationId xmlns:a16="http://schemas.microsoft.com/office/drawing/2014/main" id="{F5ACEAC7-3044-44A7-A5F7-43B9B5BB472A}"/>
              </a:ext>
            </a:extLst>
          </p:cNvPr>
          <p:cNvPicPr>
            <a:picLocks noChangeAspect="1"/>
          </p:cNvPicPr>
          <p:nvPr/>
        </p:nvPicPr>
        <p:blipFill>
          <a:blip r:embed="rId7"/>
          <a:stretch>
            <a:fillRect/>
          </a:stretch>
        </p:blipFill>
        <p:spPr>
          <a:xfrm>
            <a:off x="2423424" y="5044370"/>
            <a:ext cx="6564964" cy="442030"/>
          </a:xfrm>
          <a:prstGeom prst="rect">
            <a:avLst/>
          </a:prstGeom>
        </p:spPr>
      </p:pic>
      <p:pic>
        <p:nvPicPr>
          <p:cNvPr id="9" name="Picture 8">
            <a:extLst>
              <a:ext uri="{FF2B5EF4-FFF2-40B4-BE49-F238E27FC236}">
                <a16:creationId xmlns:a16="http://schemas.microsoft.com/office/drawing/2014/main" id="{90ED8CEC-D33C-438E-AD8C-15E8EAA4F7CA}"/>
              </a:ext>
            </a:extLst>
          </p:cNvPr>
          <p:cNvPicPr>
            <a:picLocks noChangeAspect="1"/>
          </p:cNvPicPr>
          <p:nvPr/>
        </p:nvPicPr>
        <p:blipFill>
          <a:blip r:embed="rId8"/>
          <a:stretch>
            <a:fillRect/>
          </a:stretch>
        </p:blipFill>
        <p:spPr>
          <a:xfrm>
            <a:off x="6228368" y="2986969"/>
            <a:ext cx="1752600" cy="1038225"/>
          </a:xfrm>
          <a:prstGeom prst="rect">
            <a:avLst/>
          </a:prstGeom>
          <a:ln>
            <a:solidFill>
              <a:schemeClr val="accent5">
                <a:hueOff val="-6758543"/>
                <a:satOff val="-17419"/>
                <a:lumOff val="-11765"/>
              </a:schemeClr>
            </a:solidFill>
          </a:ln>
        </p:spPr>
      </p:pic>
    </p:spTree>
    <p:extLst>
      <p:ext uri="{BB962C8B-B14F-4D97-AF65-F5344CB8AC3E}">
        <p14:creationId xmlns:p14="http://schemas.microsoft.com/office/powerpoint/2010/main" val="36261074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FF832A-7B50-44B9-B48E-70B86E4F9B92}"/>
              </a:ext>
            </a:extLst>
          </p:cNvPr>
          <p:cNvSpPr>
            <a:spLocks noGrp="1"/>
          </p:cNvSpPr>
          <p:nvPr>
            <p:ph idx="1"/>
          </p:nvPr>
        </p:nvSpPr>
        <p:spPr>
          <a:xfrm>
            <a:off x="838200" y="1825624"/>
            <a:ext cx="10515600" cy="4649823"/>
          </a:xfrm>
        </p:spPr>
        <p:txBody>
          <a:bodyPr/>
          <a:lstStyle/>
          <a:p>
            <a:endParaRPr lang="en-US" dirty="0"/>
          </a:p>
        </p:txBody>
      </p:sp>
      <p:sp>
        <p:nvSpPr>
          <p:cNvPr id="6" name="TextBox 5">
            <a:extLst>
              <a:ext uri="{FF2B5EF4-FFF2-40B4-BE49-F238E27FC236}">
                <a16:creationId xmlns:a16="http://schemas.microsoft.com/office/drawing/2014/main" id="{51B19283-F43E-4CD1-9EED-2501B99B3831}"/>
              </a:ext>
            </a:extLst>
          </p:cNvPr>
          <p:cNvSpPr txBox="1"/>
          <p:nvPr/>
        </p:nvSpPr>
        <p:spPr>
          <a:xfrm>
            <a:off x="860196" y="197887"/>
            <a:ext cx="10515600" cy="369332"/>
          </a:xfrm>
          <a:prstGeom prst="rect">
            <a:avLst/>
          </a:prstGeom>
          <a:noFill/>
        </p:spPr>
        <p:txBody>
          <a:bodyPr wrap="square" rtlCol="0">
            <a:spAutoFit/>
          </a:bodyPr>
          <a:lstStyle/>
          <a:p>
            <a:r>
              <a:rPr lang="en-US" dirty="0"/>
              <a:t>Yelp JSON Data output in Mongo DB</a:t>
            </a:r>
          </a:p>
        </p:txBody>
      </p:sp>
      <p:sp>
        <p:nvSpPr>
          <p:cNvPr id="8" name="TextBox 7">
            <a:extLst>
              <a:ext uri="{FF2B5EF4-FFF2-40B4-BE49-F238E27FC236}">
                <a16:creationId xmlns:a16="http://schemas.microsoft.com/office/drawing/2014/main" id="{13B2563B-7185-4418-A646-8916CCEA5DEA}"/>
              </a:ext>
            </a:extLst>
          </p:cNvPr>
          <p:cNvSpPr txBox="1"/>
          <p:nvPr/>
        </p:nvSpPr>
        <p:spPr>
          <a:xfrm>
            <a:off x="860196" y="4827959"/>
            <a:ext cx="10515600" cy="369332"/>
          </a:xfrm>
          <a:prstGeom prst="rect">
            <a:avLst/>
          </a:prstGeom>
          <a:noFill/>
        </p:spPr>
        <p:txBody>
          <a:bodyPr wrap="square" rtlCol="0">
            <a:spAutoFit/>
          </a:bodyPr>
          <a:lstStyle/>
          <a:p>
            <a:r>
              <a:rPr lang="en-US" dirty="0"/>
              <a:t>Query </a:t>
            </a:r>
            <a:r>
              <a:rPr lang="en-US" dirty="0" err="1"/>
              <a:t>yelp_business</a:t>
            </a:r>
            <a:r>
              <a:rPr lang="en-US" dirty="0"/>
              <a:t> Collection</a:t>
            </a:r>
          </a:p>
        </p:txBody>
      </p:sp>
      <p:pic>
        <p:nvPicPr>
          <p:cNvPr id="4" name="Picture 3">
            <a:extLst>
              <a:ext uri="{FF2B5EF4-FFF2-40B4-BE49-F238E27FC236}">
                <a16:creationId xmlns:a16="http://schemas.microsoft.com/office/drawing/2014/main" id="{7655369B-71E7-402A-8FF5-E2B1C9110D7C}"/>
              </a:ext>
            </a:extLst>
          </p:cNvPr>
          <p:cNvPicPr>
            <a:picLocks noChangeAspect="1"/>
          </p:cNvPicPr>
          <p:nvPr/>
        </p:nvPicPr>
        <p:blipFill>
          <a:blip r:embed="rId2"/>
          <a:stretch>
            <a:fillRect/>
          </a:stretch>
        </p:blipFill>
        <p:spPr>
          <a:xfrm>
            <a:off x="860196" y="583260"/>
            <a:ext cx="10471608" cy="3894472"/>
          </a:xfrm>
          <a:prstGeom prst="rect">
            <a:avLst/>
          </a:prstGeom>
        </p:spPr>
      </p:pic>
    </p:spTree>
    <p:extLst>
      <p:ext uri="{BB962C8B-B14F-4D97-AF65-F5344CB8AC3E}">
        <p14:creationId xmlns:p14="http://schemas.microsoft.com/office/powerpoint/2010/main" val="3963460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F808D-9D66-48AA-9850-EA9BED6E745D}"/>
              </a:ext>
            </a:extLst>
          </p:cNvPr>
          <p:cNvSpPr>
            <a:spLocks noGrp="1"/>
          </p:cNvSpPr>
          <p:nvPr>
            <p:ph type="title"/>
          </p:nvPr>
        </p:nvSpPr>
        <p:spPr/>
        <p:txBody>
          <a:bodyPr/>
          <a:lstStyle/>
          <a:p>
            <a:r>
              <a:rPr lang="en-US" dirty="0"/>
              <a:t>Why Mongo DB? </a:t>
            </a:r>
          </a:p>
        </p:txBody>
      </p:sp>
      <p:sp>
        <p:nvSpPr>
          <p:cNvPr id="3" name="Content Placeholder 2">
            <a:extLst>
              <a:ext uri="{FF2B5EF4-FFF2-40B4-BE49-F238E27FC236}">
                <a16:creationId xmlns:a16="http://schemas.microsoft.com/office/drawing/2014/main" id="{0FF5C6E9-F6A3-4F74-BA7F-C5228C00F088}"/>
              </a:ext>
            </a:extLst>
          </p:cNvPr>
          <p:cNvSpPr>
            <a:spLocks noGrp="1"/>
          </p:cNvSpPr>
          <p:nvPr>
            <p:ph idx="1"/>
          </p:nvPr>
        </p:nvSpPr>
        <p:spPr/>
        <p:txBody>
          <a:bodyPr>
            <a:normAutofit fontScale="62500" lnSpcReduction="20000"/>
          </a:bodyPr>
          <a:lstStyle/>
          <a:p>
            <a:pPr marL="0" indent="0">
              <a:buNone/>
            </a:pPr>
            <a:r>
              <a:rPr lang="en-US" sz="2300" b="1" dirty="0">
                <a:latin typeface="Akzidenz Grotesk BQ Light"/>
              </a:rPr>
              <a:t>Agility</a:t>
            </a:r>
          </a:p>
          <a:p>
            <a:r>
              <a:rPr lang="en-US" b="0" i="0" dirty="0">
                <a:effectLst/>
                <a:latin typeface="Akzidenz Grotesk BQ Light"/>
              </a:rPr>
              <a:t>In MongoDB, the structure of the data doesn’t have to be planned up front in the database and it is much easier to change. </a:t>
            </a:r>
          </a:p>
          <a:p>
            <a:endParaRPr lang="en-US" dirty="0">
              <a:latin typeface="Akzidenz Grotesk BQ Light"/>
            </a:endParaRPr>
          </a:p>
          <a:p>
            <a:r>
              <a:rPr lang="en-US" b="0" i="0" dirty="0">
                <a:effectLst/>
                <a:latin typeface="Akzidenz Grotesk BQ Light"/>
              </a:rPr>
              <a:t>MongoDB is adept at handling data structures generated by modern applications and APIs. </a:t>
            </a:r>
          </a:p>
          <a:p>
            <a:pPr marL="0" indent="0">
              <a:buNone/>
            </a:pPr>
            <a:endParaRPr lang="en-US" b="0" i="0" dirty="0">
              <a:effectLst/>
              <a:latin typeface="Akzidenz Grotesk BQ Light"/>
            </a:endParaRPr>
          </a:p>
          <a:p>
            <a:r>
              <a:rPr lang="en-US" b="0" i="0" dirty="0">
                <a:effectLst/>
                <a:latin typeface="Akzidenz Grotesk BQ Light"/>
              </a:rPr>
              <a:t>The structure of many different forms of data is more easily handled and evolved with a NoSQL database.</a:t>
            </a:r>
          </a:p>
          <a:p>
            <a:pPr marL="0" indent="0">
              <a:buNone/>
            </a:pPr>
            <a:endParaRPr lang="en-US" b="0" i="0" dirty="0">
              <a:effectLst/>
              <a:latin typeface="Akzidenz Grotesk BQ Light"/>
            </a:endParaRPr>
          </a:p>
          <a:p>
            <a:pPr algn="l"/>
            <a:r>
              <a:rPr lang="en-US" dirty="0">
                <a:latin typeface="Akzidenz Grotesk BQ Light"/>
              </a:rPr>
              <a:t>H</a:t>
            </a:r>
            <a:r>
              <a:rPr lang="en-US" b="0" i="0" dirty="0">
                <a:effectLst/>
                <a:latin typeface="Akzidenz Grotesk BQ Light"/>
              </a:rPr>
              <a:t>igh performance both for ingesting data and for delivery in a timely manner.</a:t>
            </a:r>
          </a:p>
          <a:p>
            <a:pPr marL="0" indent="0" algn="l">
              <a:buNone/>
            </a:pPr>
            <a:br>
              <a:rPr lang="en-US" b="0" i="0" dirty="0">
                <a:effectLst/>
                <a:latin typeface="Akzidenz Grotesk BQ Light"/>
              </a:rPr>
            </a:br>
            <a:endParaRPr lang="en-US" dirty="0"/>
          </a:p>
        </p:txBody>
      </p:sp>
    </p:spTree>
    <p:extLst>
      <p:ext uri="{BB962C8B-B14F-4D97-AF65-F5344CB8AC3E}">
        <p14:creationId xmlns:p14="http://schemas.microsoft.com/office/powerpoint/2010/main" val="33903138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BB416-5A67-4C5D-AAF0-CC24F208541E}"/>
              </a:ext>
            </a:extLst>
          </p:cNvPr>
          <p:cNvSpPr>
            <a:spLocks noGrp="1"/>
          </p:cNvSpPr>
          <p:nvPr>
            <p:ph type="title"/>
          </p:nvPr>
        </p:nvSpPr>
        <p:spPr/>
        <p:txBody>
          <a:bodyPr/>
          <a:lstStyle/>
          <a:p>
            <a:r>
              <a:rPr lang="en-US" dirty="0"/>
              <a:t>Why Mongo DB?</a:t>
            </a:r>
          </a:p>
        </p:txBody>
      </p:sp>
      <p:sp>
        <p:nvSpPr>
          <p:cNvPr id="3" name="Content Placeholder 2">
            <a:extLst>
              <a:ext uri="{FF2B5EF4-FFF2-40B4-BE49-F238E27FC236}">
                <a16:creationId xmlns:a16="http://schemas.microsoft.com/office/drawing/2014/main" id="{3BBCFD03-FAC4-4D59-BB9E-DF2C36F16D1A}"/>
              </a:ext>
            </a:extLst>
          </p:cNvPr>
          <p:cNvSpPr>
            <a:spLocks noGrp="1"/>
          </p:cNvSpPr>
          <p:nvPr>
            <p:ph idx="1"/>
          </p:nvPr>
        </p:nvSpPr>
        <p:spPr/>
        <p:txBody>
          <a:bodyPr>
            <a:normAutofit fontScale="92500" lnSpcReduction="10000"/>
          </a:bodyPr>
          <a:lstStyle/>
          <a:p>
            <a:pPr marL="0" indent="0">
              <a:buNone/>
            </a:pPr>
            <a:r>
              <a:rPr lang="en-US" b="1" i="0" dirty="0">
                <a:effectLst/>
                <a:latin typeface="Akzidenz Grotesk BQ Light"/>
              </a:rPr>
              <a:t>Mongo DB supports widely used data formats</a:t>
            </a:r>
          </a:p>
          <a:p>
            <a:pPr algn="l"/>
            <a:r>
              <a:rPr lang="en-US" b="0" i="0" dirty="0">
                <a:effectLst/>
                <a:latin typeface="Akzidenz Grotesk BQ Light"/>
              </a:rPr>
              <a:t>Big Data of all kinds -- text data as well as time-series data</a:t>
            </a:r>
          </a:p>
          <a:p>
            <a:r>
              <a:rPr lang="en-US" b="0" i="0" dirty="0">
                <a:effectLst/>
                <a:latin typeface="Akzidenz Grotesk BQ Light"/>
              </a:rPr>
              <a:t>JSON files.  This format can capture highly complex parent-child hierarchical structures, which can be efficiently stored in document databases</a:t>
            </a:r>
            <a:endParaRPr lang="en-US" dirty="0">
              <a:latin typeface="Akzidenz Grotesk BQ Light"/>
            </a:endParaRPr>
          </a:p>
          <a:p>
            <a:r>
              <a:rPr lang="en-US" b="0" i="0" dirty="0">
                <a:effectLst/>
                <a:latin typeface="Akzidenz Grotesk BQ Light"/>
              </a:rPr>
              <a:t>Big Data needs to  be ingested into a repository where it can be stored and easily accessed. Most Big Data is unstructured, it ill-suited for traditional relational databases, which require data in tables-and-rows format. </a:t>
            </a:r>
          </a:p>
          <a:p>
            <a:r>
              <a:rPr lang="en-US" b="0" i="0" dirty="0">
                <a:effectLst/>
                <a:latin typeface="Akzidenz Grotesk BQ Light"/>
              </a:rPr>
              <a:t>Transforming  unstructured data to conform to relational-type tables and rows would require massive effort.</a:t>
            </a:r>
            <a:endParaRPr lang="en-US" dirty="0"/>
          </a:p>
        </p:txBody>
      </p:sp>
    </p:spTree>
    <p:extLst>
      <p:ext uri="{BB962C8B-B14F-4D97-AF65-F5344CB8AC3E}">
        <p14:creationId xmlns:p14="http://schemas.microsoft.com/office/powerpoint/2010/main" val="13711602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BB416-5A67-4C5D-AAF0-CC24F208541E}"/>
              </a:ext>
            </a:extLst>
          </p:cNvPr>
          <p:cNvSpPr>
            <a:spLocks noGrp="1"/>
          </p:cNvSpPr>
          <p:nvPr>
            <p:ph type="title"/>
          </p:nvPr>
        </p:nvSpPr>
        <p:spPr/>
        <p:txBody>
          <a:bodyPr/>
          <a:lstStyle/>
          <a:p>
            <a:pPr marL="0" indent="0" algn="ctr">
              <a:buNone/>
            </a:pPr>
            <a:r>
              <a:rPr lang="en-US" sz="3200" b="1" i="0" dirty="0">
                <a:effectLst/>
                <a:latin typeface="Akzidenz Grotesk BQ Light"/>
              </a:rPr>
              <a:t>Thank you</a:t>
            </a:r>
            <a:endParaRPr lang="en-US" sz="3200" dirty="0"/>
          </a:p>
        </p:txBody>
      </p:sp>
      <p:sp>
        <p:nvSpPr>
          <p:cNvPr id="3" name="Content Placeholder 2">
            <a:extLst>
              <a:ext uri="{FF2B5EF4-FFF2-40B4-BE49-F238E27FC236}">
                <a16:creationId xmlns:a16="http://schemas.microsoft.com/office/drawing/2014/main" id="{3BBCFD03-FAC4-4D59-BB9E-DF2C36F16D1A}"/>
              </a:ext>
            </a:extLst>
          </p:cNvPr>
          <p:cNvSpPr>
            <a:spLocks noGrp="1"/>
          </p:cNvSpPr>
          <p:nvPr>
            <p:ph idx="1"/>
          </p:nvPr>
        </p:nvSpPr>
        <p:spPr/>
        <p:txBody>
          <a:bodyPr>
            <a:normAutofit/>
          </a:bodyPr>
          <a:lstStyle/>
          <a:p>
            <a:pPr marL="0" indent="0" algn="ctr">
              <a:buNone/>
            </a:pPr>
            <a:r>
              <a:rPr lang="en-US" sz="7200" dirty="0"/>
              <a:t>Q&amp;A</a:t>
            </a:r>
          </a:p>
        </p:txBody>
      </p:sp>
    </p:spTree>
    <p:extLst>
      <p:ext uri="{BB962C8B-B14F-4D97-AF65-F5344CB8AC3E}">
        <p14:creationId xmlns:p14="http://schemas.microsoft.com/office/powerpoint/2010/main" val="4039899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4122B-79B1-494A-BA08-E455A26391A7}"/>
              </a:ext>
            </a:extLst>
          </p:cNvPr>
          <p:cNvSpPr>
            <a:spLocks noGrp="1"/>
          </p:cNvSpPr>
          <p:nvPr>
            <p:ph type="title"/>
          </p:nvPr>
        </p:nvSpPr>
        <p:spPr/>
        <p:txBody>
          <a:bodyPr/>
          <a:lstStyle/>
          <a:p>
            <a:r>
              <a:rPr lang="en-US" dirty="0"/>
              <a:t>Data Sources</a:t>
            </a:r>
          </a:p>
        </p:txBody>
      </p:sp>
      <p:sp>
        <p:nvSpPr>
          <p:cNvPr id="3" name="Content Placeholder 2">
            <a:extLst>
              <a:ext uri="{FF2B5EF4-FFF2-40B4-BE49-F238E27FC236}">
                <a16:creationId xmlns:a16="http://schemas.microsoft.com/office/drawing/2014/main" id="{FB099F1D-A9C9-7D47-944D-094783426F5A}"/>
              </a:ext>
            </a:extLst>
          </p:cNvPr>
          <p:cNvSpPr>
            <a:spLocks noGrp="1"/>
          </p:cNvSpPr>
          <p:nvPr>
            <p:ph idx="1"/>
          </p:nvPr>
        </p:nvSpPr>
        <p:spPr/>
        <p:txBody>
          <a:bodyPr/>
          <a:lstStyle/>
          <a:p>
            <a:r>
              <a:rPr lang="en-US" dirty="0"/>
              <a:t>Zillow Home Value Index (ZHVI) Timeseries Datasets</a:t>
            </a:r>
          </a:p>
          <a:p>
            <a:r>
              <a:rPr lang="en-US" dirty="0"/>
              <a:t>Yelp Business Search API</a:t>
            </a:r>
          </a:p>
          <a:p>
            <a:r>
              <a:rPr lang="en-US" dirty="0"/>
              <a:t>Yelp Business JSON API</a:t>
            </a:r>
          </a:p>
        </p:txBody>
      </p:sp>
    </p:spTree>
    <p:extLst>
      <p:ext uri="{BB962C8B-B14F-4D97-AF65-F5344CB8AC3E}">
        <p14:creationId xmlns:p14="http://schemas.microsoft.com/office/powerpoint/2010/main" val="1974518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2731A-CA4E-AE42-AFC6-40117585C8D9}"/>
              </a:ext>
            </a:extLst>
          </p:cNvPr>
          <p:cNvSpPr>
            <a:spLocks noGrp="1"/>
          </p:cNvSpPr>
          <p:nvPr>
            <p:ph type="title"/>
          </p:nvPr>
        </p:nvSpPr>
        <p:spPr/>
        <p:txBody>
          <a:bodyPr/>
          <a:lstStyle/>
          <a:p>
            <a:r>
              <a:rPr lang="en-US" dirty="0"/>
              <a:t>Zillow Dataset</a:t>
            </a:r>
          </a:p>
        </p:txBody>
      </p:sp>
      <p:sp>
        <p:nvSpPr>
          <p:cNvPr id="3" name="Content Placeholder 2">
            <a:extLst>
              <a:ext uri="{FF2B5EF4-FFF2-40B4-BE49-F238E27FC236}">
                <a16:creationId xmlns:a16="http://schemas.microsoft.com/office/drawing/2014/main" id="{8F74FE7A-F71E-2941-A5EC-91C440AA7777}"/>
              </a:ext>
            </a:extLst>
          </p:cNvPr>
          <p:cNvSpPr>
            <a:spLocks noGrp="1"/>
          </p:cNvSpPr>
          <p:nvPr>
            <p:ph idx="1"/>
          </p:nvPr>
        </p:nvSpPr>
        <p:spPr>
          <a:xfrm>
            <a:off x="1174282" y="2015732"/>
            <a:ext cx="9568513" cy="3450613"/>
          </a:xfrm>
        </p:spPr>
        <p:txBody>
          <a:bodyPr>
            <a:normAutofit fontScale="92500" lnSpcReduction="10000"/>
          </a:bodyPr>
          <a:lstStyle/>
          <a:p>
            <a:r>
              <a:rPr lang="en-US" dirty="0"/>
              <a:t>We downloaded seven .csv files directly from Zillow’s website. </a:t>
            </a:r>
          </a:p>
          <a:p>
            <a:r>
              <a:rPr lang="en-US" dirty="0"/>
              <a:t>There was a separate file for each type of home:</a:t>
            </a:r>
          </a:p>
          <a:p>
            <a:pPr lvl="1"/>
            <a:r>
              <a:rPr lang="en-US" dirty="0"/>
              <a:t>Single-family residences</a:t>
            </a:r>
          </a:p>
          <a:p>
            <a:pPr lvl="1"/>
            <a:r>
              <a:rPr lang="en-US" dirty="0"/>
              <a:t>Condo/Co-Op</a:t>
            </a:r>
          </a:p>
          <a:p>
            <a:pPr lvl="1"/>
            <a:r>
              <a:rPr lang="en-US" dirty="0"/>
              <a:t>1 Bedroom</a:t>
            </a:r>
          </a:p>
          <a:p>
            <a:pPr lvl="1"/>
            <a:r>
              <a:rPr lang="en-US" dirty="0"/>
              <a:t>2 Bedroom </a:t>
            </a:r>
          </a:p>
          <a:p>
            <a:pPr lvl="1"/>
            <a:r>
              <a:rPr lang="en-US" dirty="0"/>
              <a:t>3 Bedroom </a:t>
            </a:r>
          </a:p>
          <a:p>
            <a:pPr lvl="1"/>
            <a:r>
              <a:rPr lang="en-US" dirty="0"/>
              <a:t>4 Bedroom </a:t>
            </a:r>
          </a:p>
          <a:p>
            <a:pPr lvl="1"/>
            <a:r>
              <a:rPr lang="en-US" dirty="0"/>
              <a:t>5+ Bedroom</a:t>
            </a:r>
          </a:p>
        </p:txBody>
      </p:sp>
      <p:pic>
        <p:nvPicPr>
          <p:cNvPr id="4" name="Picture 3">
            <a:extLst>
              <a:ext uri="{FF2B5EF4-FFF2-40B4-BE49-F238E27FC236}">
                <a16:creationId xmlns:a16="http://schemas.microsoft.com/office/drawing/2014/main" id="{1DFEB04A-835D-4CE4-9564-84854DE42C7B}"/>
              </a:ext>
            </a:extLst>
          </p:cNvPr>
          <p:cNvPicPr>
            <a:picLocks noChangeAspect="1"/>
          </p:cNvPicPr>
          <p:nvPr/>
        </p:nvPicPr>
        <p:blipFill>
          <a:blip r:embed="rId2"/>
          <a:stretch>
            <a:fillRect/>
          </a:stretch>
        </p:blipFill>
        <p:spPr>
          <a:xfrm>
            <a:off x="10170458" y="5004247"/>
            <a:ext cx="1828800" cy="552450"/>
          </a:xfrm>
          <a:prstGeom prst="rect">
            <a:avLst/>
          </a:prstGeom>
          <a:ln>
            <a:solidFill>
              <a:schemeClr val="accent1"/>
            </a:solidFill>
          </a:ln>
        </p:spPr>
      </p:pic>
    </p:spTree>
    <p:extLst>
      <p:ext uri="{BB962C8B-B14F-4D97-AF65-F5344CB8AC3E}">
        <p14:creationId xmlns:p14="http://schemas.microsoft.com/office/powerpoint/2010/main" val="3646596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B79D5-92ED-394C-AA99-5A8DF46458A1}"/>
              </a:ext>
            </a:extLst>
          </p:cNvPr>
          <p:cNvSpPr>
            <a:spLocks noGrp="1"/>
          </p:cNvSpPr>
          <p:nvPr>
            <p:ph type="title"/>
          </p:nvPr>
        </p:nvSpPr>
        <p:spPr>
          <a:xfrm>
            <a:off x="1225076" y="5982"/>
            <a:ext cx="9291215" cy="1049235"/>
          </a:xfrm>
        </p:spPr>
        <p:txBody>
          <a:bodyPr/>
          <a:lstStyle/>
          <a:p>
            <a:r>
              <a:rPr lang="en-US" dirty="0"/>
              <a:t>Yelp Business Search API</a:t>
            </a:r>
          </a:p>
        </p:txBody>
      </p:sp>
      <p:sp>
        <p:nvSpPr>
          <p:cNvPr id="3" name="Content Placeholder 2">
            <a:extLst>
              <a:ext uri="{FF2B5EF4-FFF2-40B4-BE49-F238E27FC236}">
                <a16:creationId xmlns:a16="http://schemas.microsoft.com/office/drawing/2014/main" id="{EC596E87-1D72-CD4C-8D2D-D35C1C5EEDF6}"/>
              </a:ext>
            </a:extLst>
          </p:cNvPr>
          <p:cNvSpPr>
            <a:spLocks noGrp="1"/>
          </p:cNvSpPr>
          <p:nvPr>
            <p:ph idx="1"/>
          </p:nvPr>
        </p:nvSpPr>
        <p:spPr>
          <a:xfrm>
            <a:off x="1528224" y="812812"/>
            <a:ext cx="6281873" cy="5612604"/>
          </a:xfrm>
        </p:spPr>
        <p:txBody>
          <a:bodyPr>
            <a:normAutofit fontScale="92500" lnSpcReduction="20000"/>
          </a:bodyPr>
          <a:lstStyle/>
          <a:p>
            <a:r>
              <a:rPr lang="en-US" dirty="0"/>
              <a:t>The Yelp Business Search API returns up to 1000 businesses base on search criteria and basic information about the business</a:t>
            </a:r>
          </a:p>
          <a:p>
            <a:r>
              <a:rPr lang="en-US" dirty="0"/>
              <a:t>Option filters can also be applied, and the user has the option to sort the responses in a particular way</a:t>
            </a:r>
          </a:p>
          <a:p>
            <a:r>
              <a:rPr lang="en-US" dirty="0"/>
              <a:t>The following parameters can be searched on:</a:t>
            </a:r>
          </a:p>
          <a:p>
            <a:pPr lvl="1"/>
            <a:r>
              <a:rPr lang="en-US" dirty="0"/>
              <a:t>Term</a:t>
            </a:r>
          </a:p>
          <a:p>
            <a:pPr lvl="1"/>
            <a:r>
              <a:rPr lang="en-US" dirty="0"/>
              <a:t>Location </a:t>
            </a:r>
          </a:p>
          <a:p>
            <a:pPr lvl="1"/>
            <a:r>
              <a:rPr lang="en-US" dirty="0"/>
              <a:t>Latitude </a:t>
            </a:r>
          </a:p>
          <a:p>
            <a:pPr lvl="1"/>
            <a:r>
              <a:rPr lang="en-US" dirty="0"/>
              <a:t>Longitude </a:t>
            </a:r>
          </a:p>
          <a:p>
            <a:pPr lvl="1"/>
            <a:r>
              <a:rPr lang="en-US" dirty="0"/>
              <a:t>Radius </a:t>
            </a:r>
          </a:p>
          <a:p>
            <a:pPr lvl="1"/>
            <a:r>
              <a:rPr lang="en-US" dirty="0"/>
              <a:t>Categories </a:t>
            </a:r>
          </a:p>
          <a:p>
            <a:pPr lvl="1"/>
            <a:r>
              <a:rPr lang="en-US" dirty="0"/>
              <a:t>Locale</a:t>
            </a:r>
          </a:p>
          <a:p>
            <a:pPr lvl="1"/>
            <a:r>
              <a:rPr lang="en-US" dirty="0"/>
              <a:t>Price </a:t>
            </a:r>
          </a:p>
          <a:p>
            <a:pPr lvl="1"/>
            <a:r>
              <a:rPr lang="en-US" dirty="0"/>
              <a:t>Whether or not it is currently open</a:t>
            </a:r>
          </a:p>
          <a:p>
            <a:pPr lvl="1"/>
            <a:r>
              <a:rPr lang="en-US" dirty="0"/>
              <a:t>What time it opens </a:t>
            </a:r>
          </a:p>
        </p:txBody>
      </p:sp>
      <p:pic>
        <p:nvPicPr>
          <p:cNvPr id="4" name="Picture 3">
            <a:extLst>
              <a:ext uri="{FF2B5EF4-FFF2-40B4-BE49-F238E27FC236}">
                <a16:creationId xmlns:a16="http://schemas.microsoft.com/office/drawing/2014/main" id="{ECBBD391-1187-4E20-9F6E-EB76522FD535}"/>
              </a:ext>
            </a:extLst>
          </p:cNvPr>
          <p:cNvPicPr>
            <a:picLocks noChangeAspect="1"/>
          </p:cNvPicPr>
          <p:nvPr/>
        </p:nvPicPr>
        <p:blipFill>
          <a:blip r:embed="rId2"/>
          <a:stretch>
            <a:fillRect/>
          </a:stretch>
        </p:blipFill>
        <p:spPr>
          <a:xfrm>
            <a:off x="9049950" y="2710312"/>
            <a:ext cx="2571750" cy="609600"/>
          </a:xfrm>
          <a:prstGeom prst="rect">
            <a:avLst/>
          </a:prstGeom>
        </p:spPr>
      </p:pic>
    </p:spTree>
    <p:extLst>
      <p:ext uri="{BB962C8B-B14F-4D97-AF65-F5344CB8AC3E}">
        <p14:creationId xmlns:p14="http://schemas.microsoft.com/office/powerpoint/2010/main" val="1526629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DBF82-6849-C14B-AFCD-5C70DC1D11BC}"/>
              </a:ext>
            </a:extLst>
          </p:cNvPr>
          <p:cNvSpPr>
            <a:spLocks noGrp="1"/>
          </p:cNvSpPr>
          <p:nvPr>
            <p:ph type="title"/>
          </p:nvPr>
        </p:nvSpPr>
        <p:spPr>
          <a:xfrm>
            <a:off x="1367689" y="128610"/>
            <a:ext cx="9291215" cy="1049235"/>
          </a:xfrm>
        </p:spPr>
        <p:txBody>
          <a:bodyPr/>
          <a:lstStyle/>
          <a:p>
            <a:r>
              <a:rPr lang="en-US" dirty="0"/>
              <a:t>Sample API Response </a:t>
            </a:r>
          </a:p>
        </p:txBody>
      </p:sp>
      <p:pic>
        <p:nvPicPr>
          <p:cNvPr id="3" name="Picture 2">
            <a:extLst>
              <a:ext uri="{FF2B5EF4-FFF2-40B4-BE49-F238E27FC236}">
                <a16:creationId xmlns:a16="http://schemas.microsoft.com/office/drawing/2014/main" id="{CEA63019-FED5-485F-9B71-9FEF38865268}"/>
              </a:ext>
            </a:extLst>
          </p:cNvPr>
          <p:cNvPicPr>
            <a:picLocks noChangeAspect="1"/>
          </p:cNvPicPr>
          <p:nvPr/>
        </p:nvPicPr>
        <p:blipFill>
          <a:blip r:embed="rId2"/>
          <a:stretch>
            <a:fillRect/>
          </a:stretch>
        </p:blipFill>
        <p:spPr>
          <a:xfrm>
            <a:off x="3271066" y="1060650"/>
            <a:ext cx="5484459" cy="4736699"/>
          </a:xfrm>
          <a:prstGeom prst="rect">
            <a:avLst/>
          </a:prstGeom>
          <a:solidFill>
            <a:schemeClr val="bg2"/>
          </a:solidFill>
          <a:ln>
            <a:solidFill>
              <a:schemeClr val="accent1"/>
            </a:solidFill>
          </a:ln>
        </p:spPr>
      </p:pic>
    </p:spTree>
    <p:extLst>
      <p:ext uri="{BB962C8B-B14F-4D97-AF65-F5344CB8AC3E}">
        <p14:creationId xmlns:p14="http://schemas.microsoft.com/office/powerpoint/2010/main" val="160688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405D1-5182-F146-A4C5-40468EAF3CBA}"/>
              </a:ext>
            </a:extLst>
          </p:cNvPr>
          <p:cNvSpPr>
            <a:spLocks noGrp="1"/>
          </p:cNvSpPr>
          <p:nvPr>
            <p:ph type="title"/>
          </p:nvPr>
        </p:nvSpPr>
        <p:spPr/>
        <p:txBody>
          <a:bodyPr>
            <a:normAutofit/>
          </a:bodyPr>
          <a:lstStyle/>
          <a:p>
            <a:r>
              <a:rPr lang="en-US" dirty="0"/>
              <a:t>The Yelp Academic Business JSON Dataset </a:t>
            </a:r>
          </a:p>
        </p:txBody>
      </p:sp>
      <p:sp>
        <p:nvSpPr>
          <p:cNvPr id="3" name="Content Placeholder 2">
            <a:extLst>
              <a:ext uri="{FF2B5EF4-FFF2-40B4-BE49-F238E27FC236}">
                <a16:creationId xmlns:a16="http://schemas.microsoft.com/office/drawing/2014/main" id="{FA3C1579-8D32-A247-98AE-25151D5A7DAD}"/>
              </a:ext>
            </a:extLst>
          </p:cNvPr>
          <p:cNvSpPr>
            <a:spLocks noGrp="1"/>
          </p:cNvSpPr>
          <p:nvPr>
            <p:ph idx="1"/>
          </p:nvPr>
        </p:nvSpPr>
        <p:spPr>
          <a:xfrm>
            <a:off x="1451580" y="2015732"/>
            <a:ext cx="5699992" cy="3450613"/>
          </a:xfrm>
        </p:spPr>
        <p:txBody>
          <a:bodyPr/>
          <a:lstStyle/>
          <a:p>
            <a:r>
              <a:rPr lang="en-US" dirty="0"/>
              <a:t>This dataset provides comprehensive view of a subset of businesses in the Yelp database</a:t>
            </a:r>
          </a:p>
          <a:p>
            <a:endParaRPr lang="en-US" dirty="0"/>
          </a:p>
        </p:txBody>
      </p:sp>
      <p:pic>
        <p:nvPicPr>
          <p:cNvPr id="4" name="Picture 3">
            <a:extLst>
              <a:ext uri="{FF2B5EF4-FFF2-40B4-BE49-F238E27FC236}">
                <a16:creationId xmlns:a16="http://schemas.microsoft.com/office/drawing/2014/main" id="{D2C67C07-E084-4AC0-A807-B76E52A6EE15}"/>
              </a:ext>
            </a:extLst>
          </p:cNvPr>
          <p:cNvPicPr>
            <a:picLocks noChangeAspect="1"/>
          </p:cNvPicPr>
          <p:nvPr/>
        </p:nvPicPr>
        <p:blipFill>
          <a:blip r:embed="rId2"/>
          <a:stretch>
            <a:fillRect/>
          </a:stretch>
        </p:blipFill>
        <p:spPr>
          <a:xfrm>
            <a:off x="9772650" y="3273342"/>
            <a:ext cx="1790700" cy="600075"/>
          </a:xfrm>
          <a:prstGeom prst="rect">
            <a:avLst/>
          </a:prstGeom>
        </p:spPr>
      </p:pic>
    </p:spTree>
    <p:extLst>
      <p:ext uri="{BB962C8B-B14F-4D97-AF65-F5344CB8AC3E}">
        <p14:creationId xmlns:p14="http://schemas.microsoft.com/office/powerpoint/2010/main" val="1279146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CF996-C0DC-8E43-A33A-ADABCF33F5E7}"/>
              </a:ext>
            </a:extLst>
          </p:cNvPr>
          <p:cNvSpPr>
            <a:spLocks noGrp="1"/>
          </p:cNvSpPr>
          <p:nvPr>
            <p:ph type="title"/>
          </p:nvPr>
        </p:nvSpPr>
        <p:spPr>
          <a:xfrm>
            <a:off x="1450392" y="318656"/>
            <a:ext cx="9291215" cy="1049235"/>
          </a:xfrm>
        </p:spPr>
        <p:txBody>
          <a:bodyPr/>
          <a:lstStyle/>
          <a:p>
            <a:r>
              <a:rPr lang="en-US" dirty="0"/>
              <a:t>Sample JSON Data</a:t>
            </a:r>
          </a:p>
        </p:txBody>
      </p:sp>
      <p:pic>
        <p:nvPicPr>
          <p:cNvPr id="4" name="Content Placeholder 3" descr="Text, letter&#10;&#10;Description automatically generated">
            <a:extLst>
              <a:ext uri="{FF2B5EF4-FFF2-40B4-BE49-F238E27FC236}">
                <a16:creationId xmlns:a16="http://schemas.microsoft.com/office/drawing/2014/main" id="{A05A23A0-937A-9747-BC1E-016B9C80D15B}"/>
              </a:ext>
            </a:extLst>
          </p:cNvPr>
          <p:cNvPicPr>
            <a:picLocks noGrp="1" noChangeAspect="1"/>
          </p:cNvPicPr>
          <p:nvPr>
            <p:ph idx="1"/>
          </p:nvPr>
        </p:nvPicPr>
        <p:blipFill>
          <a:blip r:embed="rId2"/>
          <a:stretch>
            <a:fillRect/>
          </a:stretch>
        </p:blipFill>
        <p:spPr>
          <a:xfrm>
            <a:off x="3533524" y="1199624"/>
            <a:ext cx="5124950" cy="4811213"/>
          </a:xfrm>
          <a:prstGeom prst="rect">
            <a:avLst/>
          </a:prstGeom>
        </p:spPr>
      </p:pic>
    </p:spTree>
    <p:extLst>
      <p:ext uri="{BB962C8B-B14F-4D97-AF65-F5344CB8AC3E}">
        <p14:creationId xmlns:p14="http://schemas.microsoft.com/office/powerpoint/2010/main" val="1710142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5D95710B-5EA2-4802-AD57-1774972CFC0D}"/>
              </a:ext>
            </a:extLst>
          </p:cNvPr>
          <p:cNvSpPr/>
          <p:nvPr/>
        </p:nvSpPr>
        <p:spPr>
          <a:xfrm>
            <a:off x="8306310" y="1412153"/>
            <a:ext cx="3007150" cy="4547098"/>
          </a:xfrm>
          <a:prstGeom prst="roundRect">
            <a:avLst/>
          </a:prstGeom>
          <a:solidFill>
            <a:schemeClr val="accent4">
              <a:lumMod val="20000"/>
              <a:lumOff val="80000"/>
            </a:schemeClr>
          </a:solidFill>
          <a:effectLst>
            <a:outerShdw blurRad="50800" dist="50800" dir="5400000" algn="c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r>
              <a:rPr lang="en-US" dirty="0" err="1">
                <a:solidFill>
                  <a:schemeClr val="bg1"/>
                </a:solidFill>
              </a:rPr>
              <a:t>data_etl_db</a:t>
            </a:r>
            <a:endParaRPr lang="en-US" dirty="0">
              <a:solidFill>
                <a:schemeClr val="bg1"/>
              </a:solidFill>
            </a:endParaRP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graphicFrame>
        <p:nvGraphicFramePr>
          <p:cNvPr id="4" name="Content Placeholder 6">
            <a:extLst>
              <a:ext uri="{FF2B5EF4-FFF2-40B4-BE49-F238E27FC236}">
                <a16:creationId xmlns:a16="http://schemas.microsoft.com/office/drawing/2014/main" id="{DC2DEFC9-310F-48CE-8C17-D34FB155D7EB}"/>
              </a:ext>
            </a:extLst>
          </p:cNvPr>
          <p:cNvGraphicFramePr>
            <a:graphicFrameLocks/>
          </p:cNvGraphicFramePr>
          <p:nvPr>
            <p:extLst>
              <p:ext uri="{D42A27DB-BD31-4B8C-83A1-F6EECF244321}">
                <p14:modId xmlns:p14="http://schemas.microsoft.com/office/powerpoint/2010/main" val="145852036"/>
              </p:ext>
            </p:extLst>
          </p:nvPr>
        </p:nvGraphicFramePr>
        <p:xfrm>
          <a:off x="1897982" y="993399"/>
          <a:ext cx="6281738" cy="5248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lowchart: Magnetic Disk 4">
            <a:extLst>
              <a:ext uri="{FF2B5EF4-FFF2-40B4-BE49-F238E27FC236}">
                <a16:creationId xmlns:a16="http://schemas.microsoft.com/office/drawing/2014/main" id="{F26C9B10-BF1E-4F50-ACE3-E08D8F916E06}"/>
              </a:ext>
            </a:extLst>
          </p:cNvPr>
          <p:cNvSpPr/>
          <p:nvPr/>
        </p:nvSpPr>
        <p:spPr>
          <a:xfrm>
            <a:off x="8832528" y="2382305"/>
            <a:ext cx="1834508" cy="93956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homes Collection</a:t>
            </a:r>
          </a:p>
        </p:txBody>
      </p:sp>
      <p:sp>
        <p:nvSpPr>
          <p:cNvPr id="7" name="Flowchart: Magnetic Disk 6">
            <a:extLst>
              <a:ext uri="{FF2B5EF4-FFF2-40B4-BE49-F238E27FC236}">
                <a16:creationId xmlns:a16="http://schemas.microsoft.com/office/drawing/2014/main" id="{60FEE512-8B15-4D93-A576-624DA1E48006}"/>
              </a:ext>
            </a:extLst>
          </p:cNvPr>
          <p:cNvSpPr/>
          <p:nvPr/>
        </p:nvSpPr>
        <p:spPr>
          <a:xfrm>
            <a:off x="8832528" y="3478970"/>
            <a:ext cx="1834508" cy="939567"/>
          </a:xfrm>
          <a:prstGeom prst="flowChartMagneticDisk">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yelp Collection</a:t>
            </a:r>
          </a:p>
        </p:txBody>
      </p:sp>
      <p:sp>
        <p:nvSpPr>
          <p:cNvPr id="9" name="Flowchart: Magnetic Disk 8">
            <a:extLst>
              <a:ext uri="{FF2B5EF4-FFF2-40B4-BE49-F238E27FC236}">
                <a16:creationId xmlns:a16="http://schemas.microsoft.com/office/drawing/2014/main" id="{57FC33E1-7F33-4B6F-9D15-5B879B4FDDB9}"/>
              </a:ext>
            </a:extLst>
          </p:cNvPr>
          <p:cNvSpPr/>
          <p:nvPr/>
        </p:nvSpPr>
        <p:spPr>
          <a:xfrm>
            <a:off x="8832528" y="4635844"/>
            <a:ext cx="1834508" cy="939567"/>
          </a:xfrm>
          <a:prstGeom prst="flowChartMagneticDisk">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yelp_business</a:t>
            </a:r>
            <a:r>
              <a:rPr lang="en-US" dirty="0"/>
              <a:t> Collection</a:t>
            </a:r>
          </a:p>
        </p:txBody>
      </p:sp>
      <p:pic>
        <p:nvPicPr>
          <p:cNvPr id="12" name="Picture 11">
            <a:extLst>
              <a:ext uri="{FF2B5EF4-FFF2-40B4-BE49-F238E27FC236}">
                <a16:creationId xmlns:a16="http://schemas.microsoft.com/office/drawing/2014/main" id="{5A7E99AF-F0F8-4AB9-9427-5853A6EE4646}"/>
              </a:ext>
            </a:extLst>
          </p:cNvPr>
          <p:cNvPicPr>
            <a:picLocks noChangeAspect="1"/>
          </p:cNvPicPr>
          <p:nvPr/>
        </p:nvPicPr>
        <p:blipFill>
          <a:blip r:embed="rId7"/>
          <a:stretch>
            <a:fillRect/>
          </a:stretch>
        </p:blipFill>
        <p:spPr>
          <a:xfrm>
            <a:off x="8593989" y="893643"/>
            <a:ext cx="447675" cy="447675"/>
          </a:xfrm>
          <a:prstGeom prst="rect">
            <a:avLst/>
          </a:prstGeom>
        </p:spPr>
      </p:pic>
      <p:sp>
        <p:nvSpPr>
          <p:cNvPr id="14" name="Rectangle 13">
            <a:extLst>
              <a:ext uri="{FF2B5EF4-FFF2-40B4-BE49-F238E27FC236}">
                <a16:creationId xmlns:a16="http://schemas.microsoft.com/office/drawing/2014/main" id="{D9F945AC-EC39-4089-BFC8-1043674375AE}"/>
              </a:ext>
            </a:extLst>
          </p:cNvPr>
          <p:cNvSpPr/>
          <p:nvPr/>
        </p:nvSpPr>
        <p:spPr>
          <a:xfrm>
            <a:off x="474089" y="28885"/>
            <a:ext cx="10151461" cy="769441"/>
          </a:xfrm>
          <a:prstGeom prst="rect">
            <a:avLst/>
          </a:prstGeom>
          <a:solidFill>
            <a:schemeClr val="accent5"/>
          </a:solidFill>
        </p:spPr>
        <p:txBody>
          <a:bodyPr wrap="squar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Extract Transform and Load Process</a:t>
            </a:r>
          </a:p>
        </p:txBody>
      </p:sp>
      <p:sp>
        <p:nvSpPr>
          <p:cNvPr id="15" name="Flowchart: Multidocument 14">
            <a:extLst>
              <a:ext uri="{FF2B5EF4-FFF2-40B4-BE49-F238E27FC236}">
                <a16:creationId xmlns:a16="http://schemas.microsoft.com/office/drawing/2014/main" id="{D3B702C7-4B40-4C6D-8966-0CE73CBA3F50}"/>
              </a:ext>
            </a:extLst>
          </p:cNvPr>
          <p:cNvSpPr/>
          <p:nvPr/>
        </p:nvSpPr>
        <p:spPr>
          <a:xfrm>
            <a:off x="648849" y="1967915"/>
            <a:ext cx="989814" cy="1329178"/>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Zillow .csv Files</a:t>
            </a:r>
          </a:p>
          <a:p>
            <a:pPr algn="ctr"/>
            <a:endParaRPr lang="en-US" dirty="0"/>
          </a:p>
        </p:txBody>
      </p:sp>
      <p:sp>
        <p:nvSpPr>
          <p:cNvPr id="16" name="Scroll: Horizontal 15">
            <a:extLst>
              <a:ext uri="{FF2B5EF4-FFF2-40B4-BE49-F238E27FC236}">
                <a16:creationId xmlns:a16="http://schemas.microsoft.com/office/drawing/2014/main" id="{9077CEE6-034C-45BC-8812-062F900B114F}"/>
              </a:ext>
            </a:extLst>
          </p:cNvPr>
          <p:cNvSpPr/>
          <p:nvPr/>
        </p:nvSpPr>
        <p:spPr>
          <a:xfrm>
            <a:off x="573348" y="3429000"/>
            <a:ext cx="1140644" cy="1218414"/>
          </a:xfrm>
          <a:prstGeom prst="horizontalScroll">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Yelp business search API</a:t>
            </a:r>
          </a:p>
        </p:txBody>
      </p:sp>
      <p:sp>
        <p:nvSpPr>
          <p:cNvPr id="17" name="Flowchart: Punched Tape 16">
            <a:extLst>
              <a:ext uri="{FF2B5EF4-FFF2-40B4-BE49-F238E27FC236}">
                <a16:creationId xmlns:a16="http://schemas.microsoft.com/office/drawing/2014/main" id="{474096EC-9FC8-40AF-86A1-A3A46556957A}"/>
              </a:ext>
            </a:extLst>
          </p:cNvPr>
          <p:cNvSpPr/>
          <p:nvPr/>
        </p:nvSpPr>
        <p:spPr>
          <a:xfrm>
            <a:off x="642538" y="4750529"/>
            <a:ext cx="1002264" cy="939567"/>
          </a:xfrm>
          <a:prstGeom prst="flowChartPunchedTap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Yelp business JSON File</a:t>
            </a:r>
          </a:p>
        </p:txBody>
      </p:sp>
      <p:sp>
        <p:nvSpPr>
          <p:cNvPr id="18" name="TextBox 17">
            <a:extLst>
              <a:ext uri="{FF2B5EF4-FFF2-40B4-BE49-F238E27FC236}">
                <a16:creationId xmlns:a16="http://schemas.microsoft.com/office/drawing/2014/main" id="{31B8FCB5-7A8F-4882-9458-802CDDDAACF4}"/>
              </a:ext>
            </a:extLst>
          </p:cNvPr>
          <p:cNvSpPr txBox="1"/>
          <p:nvPr/>
        </p:nvSpPr>
        <p:spPr>
          <a:xfrm>
            <a:off x="474089" y="1022320"/>
            <a:ext cx="1297303" cy="646331"/>
          </a:xfrm>
          <a:prstGeom prst="rect">
            <a:avLst/>
          </a:prstGeom>
          <a:noFill/>
        </p:spPr>
        <p:txBody>
          <a:bodyPr wrap="square" rtlCol="0">
            <a:spAutoFit/>
          </a:bodyPr>
          <a:lstStyle/>
          <a:p>
            <a:pPr algn="ctr"/>
            <a:r>
              <a:rPr lang="en-US" dirty="0"/>
              <a:t>Data Sources</a:t>
            </a:r>
          </a:p>
        </p:txBody>
      </p:sp>
      <p:sp>
        <p:nvSpPr>
          <p:cNvPr id="19" name="TextBox 18">
            <a:extLst>
              <a:ext uri="{FF2B5EF4-FFF2-40B4-BE49-F238E27FC236}">
                <a16:creationId xmlns:a16="http://schemas.microsoft.com/office/drawing/2014/main" id="{9C2CFBB2-2421-4046-8CAE-F0D24DCEE400}"/>
              </a:ext>
            </a:extLst>
          </p:cNvPr>
          <p:cNvSpPr txBox="1"/>
          <p:nvPr/>
        </p:nvSpPr>
        <p:spPr>
          <a:xfrm>
            <a:off x="8832527" y="943065"/>
            <a:ext cx="1630837" cy="369332"/>
          </a:xfrm>
          <a:prstGeom prst="rect">
            <a:avLst/>
          </a:prstGeom>
          <a:noFill/>
        </p:spPr>
        <p:txBody>
          <a:bodyPr wrap="square" rtlCol="0">
            <a:spAutoFit/>
          </a:bodyPr>
          <a:lstStyle/>
          <a:p>
            <a:pPr algn="ctr"/>
            <a:r>
              <a:rPr lang="en-US" dirty="0"/>
              <a:t>Mongo DB</a:t>
            </a:r>
          </a:p>
        </p:txBody>
      </p:sp>
      <p:sp>
        <p:nvSpPr>
          <p:cNvPr id="21" name="TextBox 20">
            <a:extLst>
              <a:ext uri="{FF2B5EF4-FFF2-40B4-BE49-F238E27FC236}">
                <a16:creationId xmlns:a16="http://schemas.microsoft.com/office/drawing/2014/main" id="{C1402230-9A79-4EBB-9D9C-B9E5C5C89312}"/>
              </a:ext>
            </a:extLst>
          </p:cNvPr>
          <p:cNvSpPr txBox="1"/>
          <p:nvPr/>
        </p:nvSpPr>
        <p:spPr>
          <a:xfrm>
            <a:off x="4071706" y="993399"/>
            <a:ext cx="1934290" cy="369332"/>
          </a:xfrm>
          <a:prstGeom prst="rect">
            <a:avLst/>
          </a:prstGeom>
          <a:noFill/>
        </p:spPr>
        <p:txBody>
          <a:bodyPr wrap="square" rtlCol="0">
            <a:spAutoFit/>
          </a:bodyPr>
          <a:lstStyle/>
          <a:p>
            <a:pPr algn="ctr"/>
            <a:r>
              <a:rPr lang="en-US" dirty="0"/>
              <a:t>ETL with Pandas</a:t>
            </a:r>
          </a:p>
        </p:txBody>
      </p:sp>
      <p:cxnSp>
        <p:nvCxnSpPr>
          <p:cNvPr id="3" name="Straight Connector 2">
            <a:extLst>
              <a:ext uri="{FF2B5EF4-FFF2-40B4-BE49-F238E27FC236}">
                <a16:creationId xmlns:a16="http://schemas.microsoft.com/office/drawing/2014/main" id="{558C8BA9-B41D-4015-B6F4-274BE17D1317}"/>
              </a:ext>
            </a:extLst>
          </p:cNvPr>
          <p:cNvCxnSpPr/>
          <p:nvPr/>
        </p:nvCxnSpPr>
        <p:spPr>
          <a:xfrm>
            <a:off x="2885813" y="1022320"/>
            <a:ext cx="0" cy="4791251"/>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0" name="Straight Connector 19">
            <a:extLst>
              <a:ext uri="{FF2B5EF4-FFF2-40B4-BE49-F238E27FC236}">
                <a16:creationId xmlns:a16="http://schemas.microsoft.com/office/drawing/2014/main" id="{A1128D6F-98AD-4CB0-85B2-7183F9C7B4AC}"/>
              </a:ext>
            </a:extLst>
          </p:cNvPr>
          <p:cNvCxnSpPr/>
          <p:nvPr/>
        </p:nvCxnSpPr>
        <p:spPr>
          <a:xfrm>
            <a:off x="7241097" y="1033374"/>
            <a:ext cx="0" cy="4791251"/>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4530565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291</TotalTime>
  <Words>1463</Words>
  <Application>Microsoft Office PowerPoint</Application>
  <PresentationFormat>Widescreen</PresentationFormat>
  <Paragraphs>187</Paragraphs>
  <Slides>24</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Akzidenz Grotesk BQ Light</vt:lpstr>
      <vt:lpstr>Arial</vt:lpstr>
      <vt:lpstr>Calibri</vt:lpstr>
      <vt:lpstr>Rockwell</vt:lpstr>
      <vt:lpstr>Gallery</vt:lpstr>
      <vt:lpstr>US Housing Market Trends and Amenities</vt:lpstr>
      <vt:lpstr>The Goal</vt:lpstr>
      <vt:lpstr>Data Sources</vt:lpstr>
      <vt:lpstr>Zillow Dataset</vt:lpstr>
      <vt:lpstr>Yelp Business Search API</vt:lpstr>
      <vt:lpstr>Sample API Response </vt:lpstr>
      <vt:lpstr>The Yelp Academic Business JSON Dataset </vt:lpstr>
      <vt:lpstr>Sample JSON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Why Mongo DB? </vt:lpstr>
      <vt:lpstr>Why Mongo DB?</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Anand Sharan</dc:creator>
  <cp:lastModifiedBy>Anand Sharan</cp:lastModifiedBy>
  <cp:revision>53</cp:revision>
  <dcterms:created xsi:type="dcterms:W3CDTF">2020-11-13T02:54:42Z</dcterms:created>
  <dcterms:modified xsi:type="dcterms:W3CDTF">2020-11-14T19:00:52Z</dcterms:modified>
</cp:coreProperties>
</file>