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77" r:id="rId5"/>
    <p:sldId id="260" r:id="rId6"/>
    <p:sldId id="261" r:id="rId7"/>
    <p:sldId id="259" r:id="rId8"/>
    <p:sldId id="262" r:id="rId9"/>
    <p:sldId id="264" r:id="rId10"/>
    <p:sldId id="263" r:id="rId11"/>
    <p:sldId id="266" r:id="rId12"/>
    <p:sldId id="267" r:id="rId13"/>
    <p:sldId id="268" r:id="rId14"/>
    <p:sldId id="258" r:id="rId15"/>
    <p:sldId id="265" r:id="rId16"/>
    <p:sldId id="269" r:id="rId17"/>
    <p:sldId id="270" r:id="rId18"/>
    <p:sldId id="271" r:id="rId19"/>
    <p:sldId id="274" r:id="rId20"/>
    <p:sldId id="272" r:id="rId21"/>
    <p:sldId id="278" r:id="rId22"/>
    <p:sldId id="282" r:id="rId23"/>
    <p:sldId id="283" r:id="rId24"/>
    <p:sldId id="273" r:id="rId25"/>
    <p:sldId id="279" r:id="rId26"/>
    <p:sldId id="280" r:id="rId27"/>
    <p:sldId id="284" r:id="rId28"/>
    <p:sldId id="281" r:id="rId29"/>
    <p:sldId id="285" r:id="rId30"/>
    <p:sldId id="275" r:id="rId31"/>
    <p:sldId id="286" r:id="rId32"/>
    <p:sldId id="27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C683E-695A-4D5B-AC60-99730D4C2D7E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10A3CB-F692-4952-865E-8C435F3EE01D}">
      <dgm:prSet phldrT="[Text]"/>
      <dgm:spPr/>
      <dgm:t>
        <a:bodyPr/>
        <a:lstStyle/>
        <a:p>
          <a:r>
            <a:rPr lang="ro-RO" dirty="0" smtClean="0"/>
            <a:t>EerieEdit</a:t>
          </a:r>
          <a:endParaRPr lang="en-US" dirty="0"/>
        </a:p>
      </dgm:t>
    </dgm:pt>
    <dgm:pt modelId="{D1022067-B639-4028-94CE-DFF923DFBDC6}" type="parTrans" cxnId="{C6ECD9D8-F016-481B-ACA5-1111EC45E214}">
      <dgm:prSet/>
      <dgm:spPr/>
      <dgm:t>
        <a:bodyPr/>
        <a:lstStyle/>
        <a:p>
          <a:endParaRPr lang="en-US"/>
        </a:p>
      </dgm:t>
    </dgm:pt>
    <dgm:pt modelId="{3E9DEDD6-E9E2-4781-AEDC-07CFA10F5AB4}" type="sibTrans" cxnId="{C6ECD9D8-F016-481B-ACA5-1111EC45E214}">
      <dgm:prSet/>
      <dgm:spPr/>
      <dgm:t>
        <a:bodyPr/>
        <a:lstStyle/>
        <a:p>
          <a:endParaRPr lang="en-US"/>
        </a:p>
      </dgm:t>
    </dgm:pt>
    <dgm:pt modelId="{627F987D-870F-42B3-B4E5-823C082343EF}">
      <dgm:prSet phldrT="[Text]"/>
      <dgm:spPr/>
      <dgm:t>
        <a:bodyPr/>
        <a:lstStyle/>
        <a:p>
          <a:r>
            <a:rPr lang="ro-RO" dirty="0" smtClean="0"/>
            <a:t>Data store</a:t>
          </a:r>
          <a:endParaRPr lang="en-US" dirty="0"/>
        </a:p>
      </dgm:t>
    </dgm:pt>
    <dgm:pt modelId="{F2DCC517-830F-414E-9340-7B6190304289}" type="parTrans" cxnId="{B3C2F42B-CB07-4B64-90EE-418F3311AC55}">
      <dgm:prSet/>
      <dgm:spPr/>
      <dgm:t>
        <a:bodyPr/>
        <a:lstStyle/>
        <a:p>
          <a:endParaRPr lang="en-US"/>
        </a:p>
      </dgm:t>
    </dgm:pt>
    <dgm:pt modelId="{EBEA8D2F-4B36-4D77-BD74-BB3C558B5C2B}" type="sibTrans" cxnId="{B3C2F42B-CB07-4B64-90EE-418F3311AC55}">
      <dgm:prSet/>
      <dgm:spPr/>
      <dgm:t>
        <a:bodyPr/>
        <a:lstStyle/>
        <a:p>
          <a:endParaRPr lang="en-US"/>
        </a:p>
      </dgm:t>
    </dgm:pt>
    <dgm:pt modelId="{59D99441-7FCE-4179-A9B1-2EFD295865F0}">
      <dgm:prSet phldrT="[Text]"/>
      <dgm:spPr/>
      <dgm:t>
        <a:bodyPr/>
        <a:lstStyle/>
        <a:p>
          <a:r>
            <a:rPr lang="ro-RO" dirty="0" smtClean="0"/>
            <a:t>Serialization</a:t>
          </a:r>
          <a:endParaRPr lang="en-US" dirty="0"/>
        </a:p>
      </dgm:t>
    </dgm:pt>
    <dgm:pt modelId="{170F2577-7CFD-4E53-AC0D-DEFB19FAD5B5}" type="parTrans" cxnId="{AAB0378B-F140-4E46-8D40-AA3F69572A8D}">
      <dgm:prSet/>
      <dgm:spPr/>
      <dgm:t>
        <a:bodyPr/>
        <a:lstStyle/>
        <a:p>
          <a:endParaRPr lang="en-US"/>
        </a:p>
      </dgm:t>
    </dgm:pt>
    <dgm:pt modelId="{E9CE6851-9F4D-4109-A37B-AD98D1D0CEEC}" type="sibTrans" cxnId="{AAB0378B-F140-4E46-8D40-AA3F69572A8D}">
      <dgm:prSet/>
      <dgm:spPr/>
      <dgm:t>
        <a:bodyPr/>
        <a:lstStyle/>
        <a:p>
          <a:endParaRPr lang="en-US"/>
        </a:p>
      </dgm:t>
    </dgm:pt>
    <dgm:pt modelId="{4FA99634-6CE4-4C46-B9FA-FF0071CD31B9}">
      <dgm:prSet phldrT="[Text]"/>
      <dgm:spPr/>
      <dgm:t>
        <a:bodyPr/>
        <a:lstStyle/>
        <a:p>
          <a:r>
            <a:rPr lang="ro-RO" dirty="0" smtClean="0"/>
            <a:t>File system</a:t>
          </a:r>
          <a:endParaRPr lang="en-US" dirty="0"/>
        </a:p>
      </dgm:t>
    </dgm:pt>
    <dgm:pt modelId="{ECDBF530-2854-45CE-8DC6-F29FD88D7EC5}" type="parTrans" cxnId="{00769C43-38FF-423D-9D37-D4A9E73E94CC}">
      <dgm:prSet/>
      <dgm:spPr/>
      <dgm:t>
        <a:bodyPr/>
        <a:lstStyle/>
        <a:p>
          <a:endParaRPr lang="en-US"/>
        </a:p>
      </dgm:t>
    </dgm:pt>
    <dgm:pt modelId="{0456BF82-52AA-47A3-B478-83109F1C895D}" type="sibTrans" cxnId="{00769C43-38FF-423D-9D37-D4A9E73E94CC}">
      <dgm:prSet/>
      <dgm:spPr/>
      <dgm:t>
        <a:bodyPr/>
        <a:lstStyle/>
        <a:p>
          <a:endParaRPr lang="en-US"/>
        </a:p>
      </dgm:t>
    </dgm:pt>
    <dgm:pt modelId="{A7086423-320F-45BF-B558-E2C768562DB4}">
      <dgm:prSet phldrT="[Text]"/>
      <dgm:spPr/>
      <dgm:t>
        <a:bodyPr/>
        <a:lstStyle/>
        <a:p>
          <a:r>
            <a:rPr lang="ro-RO" dirty="0" smtClean="0"/>
            <a:t>GUI</a:t>
          </a:r>
          <a:endParaRPr lang="en-US" dirty="0"/>
        </a:p>
      </dgm:t>
    </dgm:pt>
    <dgm:pt modelId="{7120DBF5-7DD4-4FAF-A3FF-93E467D1D510}" type="parTrans" cxnId="{EFCFDFBD-B1A3-4D86-93C9-6B1E425147A9}">
      <dgm:prSet/>
      <dgm:spPr/>
      <dgm:t>
        <a:bodyPr/>
        <a:lstStyle/>
        <a:p>
          <a:endParaRPr lang="en-US"/>
        </a:p>
      </dgm:t>
    </dgm:pt>
    <dgm:pt modelId="{D81C35ED-ADD9-4FB2-B088-8F74365E99B3}" type="sibTrans" cxnId="{EFCFDFBD-B1A3-4D86-93C9-6B1E425147A9}">
      <dgm:prSet/>
      <dgm:spPr/>
      <dgm:t>
        <a:bodyPr/>
        <a:lstStyle/>
        <a:p>
          <a:endParaRPr lang="en-US"/>
        </a:p>
      </dgm:t>
    </dgm:pt>
    <dgm:pt modelId="{125CC8BB-77E2-48CD-8948-552A3882C286}">
      <dgm:prSet phldrT="[Text]"/>
      <dgm:spPr/>
      <dgm:t>
        <a:bodyPr/>
        <a:lstStyle/>
        <a:p>
          <a:r>
            <a:rPr lang="ro-RO" dirty="0" smtClean="0"/>
            <a:t>Windows Forms</a:t>
          </a:r>
          <a:endParaRPr lang="en-US" dirty="0"/>
        </a:p>
      </dgm:t>
    </dgm:pt>
    <dgm:pt modelId="{111B4176-337C-4213-B494-E068C301A50E}" type="parTrans" cxnId="{BBBF50F3-C785-47AD-9FCA-43D9017BBE7A}">
      <dgm:prSet/>
      <dgm:spPr/>
      <dgm:t>
        <a:bodyPr/>
        <a:lstStyle/>
        <a:p>
          <a:endParaRPr lang="en-US"/>
        </a:p>
      </dgm:t>
    </dgm:pt>
    <dgm:pt modelId="{57E8110E-029A-46A5-9868-52CD33382EF1}" type="sibTrans" cxnId="{BBBF50F3-C785-47AD-9FCA-43D9017BBE7A}">
      <dgm:prSet/>
      <dgm:spPr/>
      <dgm:t>
        <a:bodyPr/>
        <a:lstStyle/>
        <a:p>
          <a:endParaRPr lang="en-US"/>
        </a:p>
      </dgm:t>
    </dgm:pt>
    <dgm:pt modelId="{761F4AE3-BD9C-4B05-8D9A-C5E1CA12EFAA}">
      <dgm:prSet phldrT="[Text]"/>
      <dgm:spPr/>
      <dgm:t>
        <a:bodyPr/>
        <a:lstStyle/>
        <a:p>
          <a:r>
            <a:rPr lang="ro-RO" dirty="0" smtClean="0"/>
            <a:t>User</a:t>
          </a:r>
          <a:r>
            <a:rPr lang="en-US" dirty="0" smtClean="0"/>
            <a:t>‑</a:t>
          </a:r>
          <a:r>
            <a:rPr lang="ro-RO" dirty="0" smtClean="0"/>
            <a:t>defined controls</a:t>
          </a:r>
          <a:endParaRPr lang="en-US" dirty="0"/>
        </a:p>
      </dgm:t>
    </dgm:pt>
    <dgm:pt modelId="{3F390255-E369-4F1F-90A4-3875C754FB09}" type="parTrans" cxnId="{B18E6B28-9D42-4E61-9FC9-FEA4BACE64C0}">
      <dgm:prSet/>
      <dgm:spPr/>
      <dgm:t>
        <a:bodyPr/>
        <a:lstStyle/>
        <a:p>
          <a:endParaRPr lang="en-US"/>
        </a:p>
      </dgm:t>
    </dgm:pt>
    <dgm:pt modelId="{34F1E8E3-35EC-427B-B3FC-9120F99809D8}" type="sibTrans" cxnId="{B18E6B28-9D42-4E61-9FC9-FEA4BACE64C0}">
      <dgm:prSet/>
      <dgm:spPr/>
      <dgm:t>
        <a:bodyPr/>
        <a:lstStyle/>
        <a:p>
          <a:endParaRPr lang="en-US"/>
        </a:p>
      </dgm:t>
    </dgm:pt>
    <dgm:pt modelId="{5690B17C-41D8-4C53-81C0-04C4E2761F2E}">
      <dgm:prSet phldrT="[Text]"/>
      <dgm:spPr/>
      <dgm:t>
        <a:bodyPr/>
        <a:lstStyle/>
        <a:p>
          <a:r>
            <a:rPr lang="ro-RO" dirty="0" smtClean="0"/>
            <a:t>Application logic</a:t>
          </a:r>
          <a:endParaRPr lang="en-US" dirty="0"/>
        </a:p>
      </dgm:t>
    </dgm:pt>
    <dgm:pt modelId="{4E1519D3-0D77-412E-A564-38885B53AD16}" type="parTrans" cxnId="{FEB3E214-3F37-4667-8A64-4B2D1D1E8E26}">
      <dgm:prSet/>
      <dgm:spPr/>
      <dgm:t>
        <a:bodyPr/>
        <a:lstStyle/>
        <a:p>
          <a:endParaRPr lang="en-US"/>
        </a:p>
      </dgm:t>
    </dgm:pt>
    <dgm:pt modelId="{6D291352-FBF3-4174-8B21-E18C4C8D7450}" type="sibTrans" cxnId="{FEB3E214-3F37-4667-8A64-4B2D1D1E8E26}">
      <dgm:prSet/>
      <dgm:spPr/>
      <dgm:t>
        <a:bodyPr/>
        <a:lstStyle/>
        <a:p>
          <a:endParaRPr lang="en-US"/>
        </a:p>
      </dgm:t>
    </dgm:pt>
    <dgm:pt modelId="{042B9C92-5858-42EC-8743-129F24606882}">
      <dgm:prSet phldrT="[Text]"/>
      <dgm:spPr/>
      <dgm:t>
        <a:bodyPr/>
        <a:lstStyle/>
        <a:p>
          <a:r>
            <a:rPr lang="ro-RO" dirty="0" smtClean="0"/>
            <a:t>BCL</a:t>
          </a:r>
          <a:endParaRPr lang="en-US" dirty="0"/>
        </a:p>
      </dgm:t>
    </dgm:pt>
    <dgm:pt modelId="{FE752073-A2B3-4603-8FA8-89B434E8D64A}" type="parTrans" cxnId="{B319396B-BC63-4C7B-BA77-43F418F3ED69}">
      <dgm:prSet/>
      <dgm:spPr/>
      <dgm:t>
        <a:bodyPr/>
        <a:lstStyle/>
        <a:p>
          <a:endParaRPr lang="en-US"/>
        </a:p>
      </dgm:t>
    </dgm:pt>
    <dgm:pt modelId="{33FEBF28-5551-46F4-AF5C-ED1E2E9FDE19}" type="sibTrans" cxnId="{B319396B-BC63-4C7B-BA77-43F418F3ED69}">
      <dgm:prSet/>
      <dgm:spPr/>
      <dgm:t>
        <a:bodyPr/>
        <a:lstStyle/>
        <a:p>
          <a:endParaRPr lang="en-US"/>
        </a:p>
      </dgm:t>
    </dgm:pt>
    <dgm:pt modelId="{4418021A-0ED8-4CAD-ACFD-D0513FEC97CF}">
      <dgm:prSet phldrT="[Text]"/>
      <dgm:spPr/>
      <dgm:t>
        <a:bodyPr/>
        <a:lstStyle/>
        <a:p>
          <a:r>
            <a:rPr lang="en-US" dirty="0" smtClean="0"/>
            <a:t>GDI+</a:t>
          </a:r>
          <a:endParaRPr lang="en-US" dirty="0"/>
        </a:p>
      </dgm:t>
    </dgm:pt>
    <dgm:pt modelId="{C9C493AF-010D-4F81-B94B-019735D6E89D}" type="parTrans" cxnId="{6CA03B79-6262-4095-BE6E-8FA338548A01}">
      <dgm:prSet/>
      <dgm:spPr/>
    </dgm:pt>
    <dgm:pt modelId="{87CC261E-CE93-4E1F-A0CA-888376EBCCC0}" type="sibTrans" cxnId="{6CA03B79-6262-4095-BE6E-8FA338548A01}">
      <dgm:prSet/>
      <dgm:spPr/>
    </dgm:pt>
    <dgm:pt modelId="{C7DC3EFC-1CB4-4124-BEA5-3B900F425510}" type="pres">
      <dgm:prSet presAssocID="{3C9C683E-695A-4D5B-AC60-99730D4C2D7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D96A0C-192B-4C89-A096-F96602016B25}" type="pres">
      <dgm:prSet presAssocID="{7E10A3CB-F692-4952-865E-8C435F3EE01D}" presName="vertOne" presStyleCnt="0"/>
      <dgm:spPr/>
    </dgm:pt>
    <dgm:pt modelId="{CF308D23-3406-42F5-836C-D11252506303}" type="pres">
      <dgm:prSet presAssocID="{7E10A3CB-F692-4952-865E-8C435F3EE01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0B9572-8465-4235-B349-3E7FFC29A7C4}" type="pres">
      <dgm:prSet presAssocID="{7E10A3CB-F692-4952-865E-8C435F3EE01D}" presName="parTransOne" presStyleCnt="0"/>
      <dgm:spPr/>
    </dgm:pt>
    <dgm:pt modelId="{5DE47711-0251-4F79-BA99-4C0E1C917588}" type="pres">
      <dgm:prSet presAssocID="{7E10A3CB-F692-4952-865E-8C435F3EE01D}" presName="horzOne" presStyleCnt="0"/>
      <dgm:spPr/>
    </dgm:pt>
    <dgm:pt modelId="{1157A676-A0A0-4DB8-BFC3-83A3F8AC0DD1}" type="pres">
      <dgm:prSet presAssocID="{627F987D-870F-42B3-B4E5-823C082343EF}" presName="vertTwo" presStyleCnt="0"/>
      <dgm:spPr/>
    </dgm:pt>
    <dgm:pt modelId="{32A7DB91-EA79-45A5-88BB-0531B2AEFD82}" type="pres">
      <dgm:prSet presAssocID="{627F987D-870F-42B3-B4E5-823C082343EF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8EC0BE-AA40-4036-A06E-AC5DA86ACD40}" type="pres">
      <dgm:prSet presAssocID="{627F987D-870F-42B3-B4E5-823C082343EF}" presName="parTransTwo" presStyleCnt="0"/>
      <dgm:spPr/>
    </dgm:pt>
    <dgm:pt modelId="{26221928-8ECA-4B22-9CF1-ED089C9BA3CE}" type="pres">
      <dgm:prSet presAssocID="{627F987D-870F-42B3-B4E5-823C082343EF}" presName="horzTwo" presStyleCnt="0"/>
      <dgm:spPr/>
    </dgm:pt>
    <dgm:pt modelId="{8EE946EB-9840-4B00-91DE-83B3F8BE979E}" type="pres">
      <dgm:prSet presAssocID="{59D99441-7FCE-4179-A9B1-2EFD295865F0}" presName="vertThree" presStyleCnt="0"/>
      <dgm:spPr/>
    </dgm:pt>
    <dgm:pt modelId="{3CB2EE1C-85A1-4C02-AE3D-B6B3AB0175B6}" type="pres">
      <dgm:prSet presAssocID="{59D99441-7FCE-4179-A9B1-2EFD295865F0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9F1DD8-7987-438F-989B-B6597BAB64F5}" type="pres">
      <dgm:prSet presAssocID="{59D99441-7FCE-4179-A9B1-2EFD295865F0}" presName="horzThree" presStyleCnt="0"/>
      <dgm:spPr/>
    </dgm:pt>
    <dgm:pt modelId="{A791BAFE-1784-461C-A270-474A12EF82FE}" type="pres">
      <dgm:prSet presAssocID="{E9CE6851-9F4D-4109-A37B-AD98D1D0CEEC}" presName="sibSpaceThree" presStyleCnt="0"/>
      <dgm:spPr/>
    </dgm:pt>
    <dgm:pt modelId="{146714DC-2119-4931-9D79-7BCBB46F7285}" type="pres">
      <dgm:prSet presAssocID="{4FA99634-6CE4-4C46-B9FA-FF0071CD31B9}" presName="vertThree" presStyleCnt="0"/>
      <dgm:spPr/>
    </dgm:pt>
    <dgm:pt modelId="{A69383C3-8CC8-4509-A3F6-6451D9C3996F}" type="pres">
      <dgm:prSet presAssocID="{4FA99634-6CE4-4C46-B9FA-FF0071CD31B9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8A1E3D-0C08-4AFE-976B-A09945EDDF0C}" type="pres">
      <dgm:prSet presAssocID="{4FA99634-6CE4-4C46-B9FA-FF0071CD31B9}" presName="horzThree" presStyleCnt="0"/>
      <dgm:spPr/>
    </dgm:pt>
    <dgm:pt modelId="{48092E65-4719-4E2D-B80F-35700DF3A801}" type="pres">
      <dgm:prSet presAssocID="{EBEA8D2F-4B36-4D77-BD74-BB3C558B5C2B}" presName="sibSpaceTwo" presStyleCnt="0"/>
      <dgm:spPr/>
    </dgm:pt>
    <dgm:pt modelId="{E4BFC10C-7157-4BC4-8395-889412F5ABF2}" type="pres">
      <dgm:prSet presAssocID="{A7086423-320F-45BF-B558-E2C768562DB4}" presName="vertTwo" presStyleCnt="0"/>
      <dgm:spPr/>
    </dgm:pt>
    <dgm:pt modelId="{3CFD59FD-AFA7-48DA-A0DE-2381B9A3ECDE}" type="pres">
      <dgm:prSet presAssocID="{A7086423-320F-45BF-B558-E2C768562DB4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2DDEFF-2213-4CF0-81C2-89487ADC411B}" type="pres">
      <dgm:prSet presAssocID="{A7086423-320F-45BF-B558-E2C768562DB4}" presName="parTransTwo" presStyleCnt="0"/>
      <dgm:spPr/>
    </dgm:pt>
    <dgm:pt modelId="{19AC630F-3A8F-4B3C-859C-834730F6FABC}" type="pres">
      <dgm:prSet presAssocID="{A7086423-320F-45BF-B558-E2C768562DB4}" presName="horzTwo" presStyleCnt="0"/>
      <dgm:spPr/>
    </dgm:pt>
    <dgm:pt modelId="{E0C82536-E4DA-46B9-9A57-4869084B8281}" type="pres">
      <dgm:prSet presAssocID="{125CC8BB-77E2-48CD-8948-552A3882C286}" presName="vertThree" presStyleCnt="0"/>
      <dgm:spPr/>
    </dgm:pt>
    <dgm:pt modelId="{9FF811C1-0A35-4759-B0DF-0A0E8003222D}" type="pres">
      <dgm:prSet presAssocID="{125CC8BB-77E2-48CD-8948-552A3882C286}" presName="txThre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17F032-11C3-4764-B250-226F6A03F62E}" type="pres">
      <dgm:prSet presAssocID="{125CC8BB-77E2-48CD-8948-552A3882C286}" presName="horzThree" presStyleCnt="0"/>
      <dgm:spPr/>
    </dgm:pt>
    <dgm:pt modelId="{225B3B51-9613-48A8-BADE-4DF321775806}" type="pres">
      <dgm:prSet presAssocID="{57E8110E-029A-46A5-9868-52CD33382EF1}" presName="sibSpaceThree" presStyleCnt="0"/>
      <dgm:spPr/>
    </dgm:pt>
    <dgm:pt modelId="{6CDF40F9-2EB1-4215-9EEC-94AD971DF7F4}" type="pres">
      <dgm:prSet presAssocID="{761F4AE3-BD9C-4B05-8D9A-C5E1CA12EFAA}" presName="vertThree" presStyleCnt="0"/>
      <dgm:spPr/>
    </dgm:pt>
    <dgm:pt modelId="{41F172E5-A708-4306-9D3A-DAB9F33607D9}" type="pres">
      <dgm:prSet presAssocID="{761F4AE3-BD9C-4B05-8D9A-C5E1CA12EFAA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DBF144-B127-4275-8F39-AD8E79B1E2A8}" type="pres">
      <dgm:prSet presAssocID="{761F4AE3-BD9C-4B05-8D9A-C5E1CA12EFAA}" presName="horzThree" presStyleCnt="0"/>
      <dgm:spPr/>
    </dgm:pt>
    <dgm:pt modelId="{8427C1A5-90AE-4497-A94F-72D6E4454A5E}" type="pres">
      <dgm:prSet presAssocID="{34F1E8E3-35EC-427B-B3FC-9120F99809D8}" presName="sibSpaceThree" presStyleCnt="0"/>
      <dgm:spPr/>
    </dgm:pt>
    <dgm:pt modelId="{A3E738C2-9679-41D9-8F4D-BC94C1357417}" type="pres">
      <dgm:prSet presAssocID="{4418021A-0ED8-4CAD-ACFD-D0513FEC97CF}" presName="vertThree" presStyleCnt="0"/>
      <dgm:spPr/>
    </dgm:pt>
    <dgm:pt modelId="{CA209F62-7C41-40EB-9575-5681E3AC8E3E}" type="pres">
      <dgm:prSet presAssocID="{4418021A-0ED8-4CAD-ACFD-D0513FEC97CF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5D791-9CD3-4C1F-80AE-81B01B82165C}" type="pres">
      <dgm:prSet presAssocID="{4418021A-0ED8-4CAD-ACFD-D0513FEC97CF}" presName="horzThree" presStyleCnt="0"/>
      <dgm:spPr/>
    </dgm:pt>
    <dgm:pt modelId="{8474E7D8-618A-4A45-9589-C6213D085ABC}" type="pres">
      <dgm:prSet presAssocID="{D81C35ED-ADD9-4FB2-B088-8F74365E99B3}" presName="sibSpaceTwo" presStyleCnt="0"/>
      <dgm:spPr/>
    </dgm:pt>
    <dgm:pt modelId="{CE2A1144-75B3-4BB1-B525-752156D69411}" type="pres">
      <dgm:prSet presAssocID="{5690B17C-41D8-4C53-81C0-04C4E2761F2E}" presName="vertTwo" presStyleCnt="0"/>
      <dgm:spPr/>
    </dgm:pt>
    <dgm:pt modelId="{C65E40EB-09E2-4A11-8FAD-E027089593A9}" type="pres">
      <dgm:prSet presAssocID="{5690B17C-41D8-4C53-81C0-04C4E2761F2E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47ED5-975A-4792-ABC1-45AEAC75227B}" type="pres">
      <dgm:prSet presAssocID="{5690B17C-41D8-4C53-81C0-04C4E2761F2E}" presName="parTransTwo" presStyleCnt="0"/>
      <dgm:spPr/>
    </dgm:pt>
    <dgm:pt modelId="{89929A0B-814A-4A46-B380-B71FA268F646}" type="pres">
      <dgm:prSet presAssocID="{5690B17C-41D8-4C53-81C0-04C4E2761F2E}" presName="horzTwo" presStyleCnt="0"/>
      <dgm:spPr/>
    </dgm:pt>
    <dgm:pt modelId="{13EB179D-66FE-4A25-A28C-21A86CD5F266}" type="pres">
      <dgm:prSet presAssocID="{042B9C92-5858-42EC-8743-129F24606882}" presName="vertThree" presStyleCnt="0"/>
      <dgm:spPr/>
    </dgm:pt>
    <dgm:pt modelId="{D618846B-5CDF-4C90-9384-350C01F215DB}" type="pres">
      <dgm:prSet presAssocID="{042B9C92-5858-42EC-8743-129F24606882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CD0E81-2B56-40DC-99B8-E94BE72ECDB0}" type="pres">
      <dgm:prSet presAssocID="{042B9C92-5858-42EC-8743-129F24606882}" presName="horzThree" presStyleCnt="0"/>
      <dgm:spPr/>
    </dgm:pt>
  </dgm:ptLst>
  <dgm:cxnLst>
    <dgm:cxn modelId="{71600726-9390-4928-8D96-AEB70ED0419B}" type="presOf" srcId="{627F987D-870F-42B3-B4E5-823C082343EF}" destId="{32A7DB91-EA79-45A5-88BB-0531B2AEFD82}" srcOrd="0" destOrd="0" presId="urn:microsoft.com/office/officeart/2005/8/layout/hierarchy4"/>
    <dgm:cxn modelId="{3ADC4768-80AB-4447-8788-87AB44462B1F}" type="presOf" srcId="{4418021A-0ED8-4CAD-ACFD-D0513FEC97CF}" destId="{CA209F62-7C41-40EB-9575-5681E3AC8E3E}" srcOrd="0" destOrd="0" presId="urn:microsoft.com/office/officeart/2005/8/layout/hierarchy4"/>
    <dgm:cxn modelId="{C6ECD9D8-F016-481B-ACA5-1111EC45E214}" srcId="{3C9C683E-695A-4D5B-AC60-99730D4C2D7E}" destId="{7E10A3CB-F692-4952-865E-8C435F3EE01D}" srcOrd="0" destOrd="0" parTransId="{D1022067-B639-4028-94CE-DFF923DFBDC6}" sibTransId="{3E9DEDD6-E9E2-4781-AEDC-07CFA10F5AB4}"/>
    <dgm:cxn modelId="{FEB3E214-3F37-4667-8A64-4B2D1D1E8E26}" srcId="{7E10A3CB-F692-4952-865E-8C435F3EE01D}" destId="{5690B17C-41D8-4C53-81C0-04C4E2761F2E}" srcOrd="2" destOrd="0" parTransId="{4E1519D3-0D77-412E-A564-38885B53AD16}" sibTransId="{6D291352-FBF3-4174-8B21-E18C4C8D7450}"/>
    <dgm:cxn modelId="{7B1DCE7D-B0A0-4E36-AEB7-01E2E696BD62}" type="presOf" srcId="{042B9C92-5858-42EC-8743-129F24606882}" destId="{D618846B-5CDF-4C90-9384-350C01F215DB}" srcOrd="0" destOrd="0" presId="urn:microsoft.com/office/officeart/2005/8/layout/hierarchy4"/>
    <dgm:cxn modelId="{6C91E1B9-1BCB-48C0-95F4-7FFB4D02D9C2}" type="presOf" srcId="{59D99441-7FCE-4179-A9B1-2EFD295865F0}" destId="{3CB2EE1C-85A1-4C02-AE3D-B6B3AB0175B6}" srcOrd="0" destOrd="0" presId="urn:microsoft.com/office/officeart/2005/8/layout/hierarchy4"/>
    <dgm:cxn modelId="{B319396B-BC63-4C7B-BA77-43F418F3ED69}" srcId="{5690B17C-41D8-4C53-81C0-04C4E2761F2E}" destId="{042B9C92-5858-42EC-8743-129F24606882}" srcOrd="0" destOrd="0" parTransId="{FE752073-A2B3-4603-8FA8-89B434E8D64A}" sibTransId="{33FEBF28-5551-46F4-AF5C-ED1E2E9FDE19}"/>
    <dgm:cxn modelId="{00769C43-38FF-423D-9D37-D4A9E73E94CC}" srcId="{627F987D-870F-42B3-B4E5-823C082343EF}" destId="{4FA99634-6CE4-4C46-B9FA-FF0071CD31B9}" srcOrd="1" destOrd="0" parTransId="{ECDBF530-2854-45CE-8DC6-F29FD88D7EC5}" sibTransId="{0456BF82-52AA-47A3-B478-83109F1C895D}"/>
    <dgm:cxn modelId="{6CA03B79-6262-4095-BE6E-8FA338548A01}" srcId="{A7086423-320F-45BF-B558-E2C768562DB4}" destId="{4418021A-0ED8-4CAD-ACFD-D0513FEC97CF}" srcOrd="2" destOrd="0" parTransId="{C9C493AF-010D-4F81-B94B-019735D6E89D}" sibTransId="{87CC261E-CE93-4E1F-A0CA-888376EBCCC0}"/>
    <dgm:cxn modelId="{AAB0378B-F140-4E46-8D40-AA3F69572A8D}" srcId="{627F987D-870F-42B3-B4E5-823C082343EF}" destId="{59D99441-7FCE-4179-A9B1-2EFD295865F0}" srcOrd="0" destOrd="0" parTransId="{170F2577-7CFD-4E53-AC0D-DEFB19FAD5B5}" sibTransId="{E9CE6851-9F4D-4109-A37B-AD98D1D0CEEC}"/>
    <dgm:cxn modelId="{DD09BBF7-E17C-446E-A146-175C76ED59B6}" type="presOf" srcId="{125CC8BB-77E2-48CD-8948-552A3882C286}" destId="{9FF811C1-0A35-4759-B0DF-0A0E8003222D}" srcOrd="0" destOrd="0" presId="urn:microsoft.com/office/officeart/2005/8/layout/hierarchy4"/>
    <dgm:cxn modelId="{B179F2F1-4C9D-438C-89D0-F81ECCBC7058}" type="presOf" srcId="{5690B17C-41D8-4C53-81C0-04C4E2761F2E}" destId="{C65E40EB-09E2-4A11-8FAD-E027089593A9}" srcOrd="0" destOrd="0" presId="urn:microsoft.com/office/officeart/2005/8/layout/hierarchy4"/>
    <dgm:cxn modelId="{EFCFDFBD-B1A3-4D86-93C9-6B1E425147A9}" srcId="{7E10A3CB-F692-4952-865E-8C435F3EE01D}" destId="{A7086423-320F-45BF-B558-E2C768562DB4}" srcOrd="1" destOrd="0" parTransId="{7120DBF5-7DD4-4FAF-A3FF-93E467D1D510}" sibTransId="{D81C35ED-ADD9-4FB2-B088-8F74365E99B3}"/>
    <dgm:cxn modelId="{BBBF50F3-C785-47AD-9FCA-43D9017BBE7A}" srcId="{A7086423-320F-45BF-B558-E2C768562DB4}" destId="{125CC8BB-77E2-48CD-8948-552A3882C286}" srcOrd="0" destOrd="0" parTransId="{111B4176-337C-4213-B494-E068C301A50E}" sibTransId="{57E8110E-029A-46A5-9868-52CD33382EF1}"/>
    <dgm:cxn modelId="{DCE35EB0-513D-49E1-A174-F3978CA5F257}" type="presOf" srcId="{7E10A3CB-F692-4952-865E-8C435F3EE01D}" destId="{CF308D23-3406-42F5-836C-D11252506303}" srcOrd="0" destOrd="0" presId="urn:microsoft.com/office/officeart/2005/8/layout/hierarchy4"/>
    <dgm:cxn modelId="{FB4A4BDF-A609-4228-8288-3C65F9319AD4}" type="presOf" srcId="{A7086423-320F-45BF-B558-E2C768562DB4}" destId="{3CFD59FD-AFA7-48DA-A0DE-2381B9A3ECDE}" srcOrd="0" destOrd="0" presId="urn:microsoft.com/office/officeart/2005/8/layout/hierarchy4"/>
    <dgm:cxn modelId="{79AD8312-2BB4-4BC6-B66E-2A91876C02BF}" type="presOf" srcId="{761F4AE3-BD9C-4B05-8D9A-C5E1CA12EFAA}" destId="{41F172E5-A708-4306-9D3A-DAB9F33607D9}" srcOrd="0" destOrd="0" presId="urn:microsoft.com/office/officeart/2005/8/layout/hierarchy4"/>
    <dgm:cxn modelId="{39EECBE3-0531-4E91-811B-2927BD78C153}" type="presOf" srcId="{3C9C683E-695A-4D5B-AC60-99730D4C2D7E}" destId="{C7DC3EFC-1CB4-4124-BEA5-3B900F425510}" srcOrd="0" destOrd="0" presId="urn:microsoft.com/office/officeart/2005/8/layout/hierarchy4"/>
    <dgm:cxn modelId="{B3C2F42B-CB07-4B64-90EE-418F3311AC55}" srcId="{7E10A3CB-F692-4952-865E-8C435F3EE01D}" destId="{627F987D-870F-42B3-B4E5-823C082343EF}" srcOrd="0" destOrd="0" parTransId="{F2DCC517-830F-414E-9340-7B6190304289}" sibTransId="{EBEA8D2F-4B36-4D77-BD74-BB3C558B5C2B}"/>
    <dgm:cxn modelId="{F2A75414-47EF-4F5E-AE4B-C23FAAA1B0FB}" type="presOf" srcId="{4FA99634-6CE4-4C46-B9FA-FF0071CD31B9}" destId="{A69383C3-8CC8-4509-A3F6-6451D9C3996F}" srcOrd="0" destOrd="0" presId="urn:microsoft.com/office/officeart/2005/8/layout/hierarchy4"/>
    <dgm:cxn modelId="{B18E6B28-9D42-4E61-9FC9-FEA4BACE64C0}" srcId="{A7086423-320F-45BF-B558-E2C768562DB4}" destId="{761F4AE3-BD9C-4B05-8D9A-C5E1CA12EFAA}" srcOrd="1" destOrd="0" parTransId="{3F390255-E369-4F1F-90A4-3875C754FB09}" sibTransId="{34F1E8E3-35EC-427B-B3FC-9120F99809D8}"/>
    <dgm:cxn modelId="{FDC9576A-6C90-4E90-9AD6-1C4BC369720D}" type="presParOf" srcId="{C7DC3EFC-1CB4-4124-BEA5-3B900F425510}" destId="{ECD96A0C-192B-4C89-A096-F96602016B25}" srcOrd="0" destOrd="0" presId="urn:microsoft.com/office/officeart/2005/8/layout/hierarchy4"/>
    <dgm:cxn modelId="{83B0E298-4086-4936-875A-ED96321624E1}" type="presParOf" srcId="{ECD96A0C-192B-4C89-A096-F96602016B25}" destId="{CF308D23-3406-42F5-836C-D11252506303}" srcOrd="0" destOrd="0" presId="urn:microsoft.com/office/officeart/2005/8/layout/hierarchy4"/>
    <dgm:cxn modelId="{C74BEB60-1073-4E51-8DDB-9F9BEA9C699D}" type="presParOf" srcId="{ECD96A0C-192B-4C89-A096-F96602016B25}" destId="{690B9572-8465-4235-B349-3E7FFC29A7C4}" srcOrd="1" destOrd="0" presId="urn:microsoft.com/office/officeart/2005/8/layout/hierarchy4"/>
    <dgm:cxn modelId="{3DE0FF99-E2A0-4341-8A6D-2EEFD1108ABF}" type="presParOf" srcId="{ECD96A0C-192B-4C89-A096-F96602016B25}" destId="{5DE47711-0251-4F79-BA99-4C0E1C917588}" srcOrd="2" destOrd="0" presId="urn:microsoft.com/office/officeart/2005/8/layout/hierarchy4"/>
    <dgm:cxn modelId="{0599C7DD-CA20-426F-9C8D-5001F1B6AE4A}" type="presParOf" srcId="{5DE47711-0251-4F79-BA99-4C0E1C917588}" destId="{1157A676-A0A0-4DB8-BFC3-83A3F8AC0DD1}" srcOrd="0" destOrd="0" presId="urn:microsoft.com/office/officeart/2005/8/layout/hierarchy4"/>
    <dgm:cxn modelId="{9AC46C28-5AA6-4DA5-BFC2-DB71EF9CF510}" type="presParOf" srcId="{1157A676-A0A0-4DB8-BFC3-83A3F8AC0DD1}" destId="{32A7DB91-EA79-45A5-88BB-0531B2AEFD82}" srcOrd="0" destOrd="0" presId="urn:microsoft.com/office/officeart/2005/8/layout/hierarchy4"/>
    <dgm:cxn modelId="{E97FCDC3-C1A8-4263-A3D1-052AAEA433EB}" type="presParOf" srcId="{1157A676-A0A0-4DB8-BFC3-83A3F8AC0DD1}" destId="{F58EC0BE-AA40-4036-A06E-AC5DA86ACD40}" srcOrd="1" destOrd="0" presId="urn:microsoft.com/office/officeart/2005/8/layout/hierarchy4"/>
    <dgm:cxn modelId="{DE904EF9-56CE-45F2-B08F-C73F25B6BE3F}" type="presParOf" srcId="{1157A676-A0A0-4DB8-BFC3-83A3F8AC0DD1}" destId="{26221928-8ECA-4B22-9CF1-ED089C9BA3CE}" srcOrd="2" destOrd="0" presId="urn:microsoft.com/office/officeart/2005/8/layout/hierarchy4"/>
    <dgm:cxn modelId="{68597BD6-49ED-4B7F-B6ED-5B543ED16D6E}" type="presParOf" srcId="{26221928-8ECA-4B22-9CF1-ED089C9BA3CE}" destId="{8EE946EB-9840-4B00-91DE-83B3F8BE979E}" srcOrd="0" destOrd="0" presId="urn:microsoft.com/office/officeart/2005/8/layout/hierarchy4"/>
    <dgm:cxn modelId="{60103295-5598-498A-947E-A194F727380D}" type="presParOf" srcId="{8EE946EB-9840-4B00-91DE-83B3F8BE979E}" destId="{3CB2EE1C-85A1-4C02-AE3D-B6B3AB0175B6}" srcOrd="0" destOrd="0" presId="urn:microsoft.com/office/officeart/2005/8/layout/hierarchy4"/>
    <dgm:cxn modelId="{68116827-FD5E-4118-BF71-0C791BD13C16}" type="presParOf" srcId="{8EE946EB-9840-4B00-91DE-83B3F8BE979E}" destId="{2E9F1DD8-7987-438F-989B-B6597BAB64F5}" srcOrd="1" destOrd="0" presId="urn:microsoft.com/office/officeart/2005/8/layout/hierarchy4"/>
    <dgm:cxn modelId="{66052D6E-5ACC-4F17-A65E-353A6E81E30B}" type="presParOf" srcId="{26221928-8ECA-4B22-9CF1-ED089C9BA3CE}" destId="{A791BAFE-1784-461C-A270-474A12EF82FE}" srcOrd="1" destOrd="0" presId="urn:microsoft.com/office/officeart/2005/8/layout/hierarchy4"/>
    <dgm:cxn modelId="{0789CB47-157C-4601-9114-393B66B29DEB}" type="presParOf" srcId="{26221928-8ECA-4B22-9CF1-ED089C9BA3CE}" destId="{146714DC-2119-4931-9D79-7BCBB46F7285}" srcOrd="2" destOrd="0" presId="urn:microsoft.com/office/officeart/2005/8/layout/hierarchy4"/>
    <dgm:cxn modelId="{9C5B3E67-6246-45BF-8755-676E3F9322B5}" type="presParOf" srcId="{146714DC-2119-4931-9D79-7BCBB46F7285}" destId="{A69383C3-8CC8-4509-A3F6-6451D9C3996F}" srcOrd="0" destOrd="0" presId="urn:microsoft.com/office/officeart/2005/8/layout/hierarchy4"/>
    <dgm:cxn modelId="{4128FE1B-E4BC-44CE-91B6-EAC7943877CA}" type="presParOf" srcId="{146714DC-2119-4931-9D79-7BCBB46F7285}" destId="{018A1E3D-0C08-4AFE-976B-A09945EDDF0C}" srcOrd="1" destOrd="0" presId="urn:microsoft.com/office/officeart/2005/8/layout/hierarchy4"/>
    <dgm:cxn modelId="{4E0AC97E-E838-410E-B722-314C435A3431}" type="presParOf" srcId="{5DE47711-0251-4F79-BA99-4C0E1C917588}" destId="{48092E65-4719-4E2D-B80F-35700DF3A801}" srcOrd="1" destOrd="0" presId="urn:microsoft.com/office/officeart/2005/8/layout/hierarchy4"/>
    <dgm:cxn modelId="{9BAEB907-B75F-49FA-B579-76FC8919E5D7}" type="presParOf" srcId="{5DE47711-0251-4F79-BA99-4C0E1C917588}" destId="{E4BFC10C-7157-4BC4-8395-889412F5ABF2}" srcOrd="2" destOrd="0" presId="urn:microsoft.com/office/officeart/2005/8/layout/hierarchy4"/>
    <dgm:cxn modelId="{0B4CA358-D56F-4868-A514-519B6C763114}" type="presParOf" srcId="{E4BFC10C-7157-4BC4-8395-889412F5ABF2}" destId="{3CFD59FD-AFA7-48DA-A0DE-2381B9A3ECDE}" srcOrd="0" destOrd="0" presId="urn:microsoft.com/office/officeart/2005/8/layout/hierarchy4"/>
    <dgm:cxn modelId="{51DAD4BA-8053-4907-880A-D5F63AD3E85C}" type="presParOf" srcId="{E4BFC10C-7157-4BC4-8395-889412F5ABF2}" destId="{0A2DDEFF-2213-4CF0-81C2-89487ADC411B}" srcOrd="1" destOrd="0" presId="urn:microsoft.com/office/officeart/2005/8/layout/hierarchy4"/>
    <dgm:cxn modelId="{B695708B-4DD6-499C-8791-054729CFF743}" type="presParOf" srcId="{E4BFC10C-7157-4BC4-8395-889412F5ABF2}" destId="{19AC630F-3A8F-4B3C-859C-834730F6FABC}" srcOrd="2" destOrd="0" presId="urn:microsoft.com/office/officeart/2005/8/layout/hierarchy4"/>
    <dgm:cxn modelId="{833D51FF-9B8A-41A0-924B-CAE482C12D15}" type="presParOf" srcId="{19AC630F-3A8F-4B3C-859C-834730F6FABC}" destId="{E0C82536-E4DA-46B9-9A57-4869084B8281}" srcOrd="0" destOrd="0" presId="urn:microsoft.com/office/officeart/2005/8/layout/hierarchy4"/>
    <dgm:cxn modelId="{B49ABAD5-F51E-4FD2-ACCA-92A9E955292E}" type="presParOf" srcId="{E0C82536-E4DA-46B9-9A57-4869084B8281}" destId="{9FF811C1-0A35-4759-B0DF-0A0E8003222D}" srcOrd="0" destOrd="0" presId="urn:microsoft.com/office/officeart/2005/8/layout/hierarchy4"/>
    <dgm:cxn modelId="{4C4E2E35-571E-4F42-B825-20E911B3F0BE}" type="presParOf" srcId="{E0C82536-E4DA-46B9-9A57-4869084B8281}" destId="{2817F032-11C3-4764-B250-226F6A03F62E}" srcOrd="1" destOrd="0" presId="urn:microsoft.com/office/officeart/2005/8/layout/hierarchy4"/>
    <dgm:cxn modelId="{5C52FAB1-92DF-4B24-A92B-3E6F55D6CEBB}" type="presParOf" srcId="{19AC630F-3A8F-4B3C-859C-834730F6FABC}" destId="{225B3B51-9613-48A8-BADE-4DF321775806}" srcOrd="1" destOrd="0" presId="urn:microsoft.com/office/officeart/2005/8/layout/hierarchy4"/>
    <dgm:cxn modelId="{78AC9FA3-55B9-4829-8CB1-AA381C2C2A2A}" type="presParOf" srcId="{19AC630F-3A8F-4B3C-859C-834730F6FABC}" destId="{6CDF40F9-2EB1-4215-9EEC-94AD971DF7F4}" srcOrd="2" destOrd="0" presId="urn:microsoft.com/office/officeart/2005/8/layout/hierarchy4"/>
    <dgm:cxn modelId="{E4F3CC68-2EC4-486E-BDA5-AFD4FD22740E}" type="presParOf" srcId="{6CDF40F9-2EB1-4215-9EEC-94AD971DF7F4}" destId="{41F172E5-A708-4306-9D3A-DAB9F33607D9}" srcOrd="0" destOrd="0" presId="urn:microsoft.com/office/officeart/2005/8/layout/hierarchy4"/>
    <dgm:cxn modelId="{48B15767-31A4-4BC0-B4B8-D16BE945844A}" type="presParOf" srcId="{6CDF40F9-2EB1-4215-9EEC-94AD971DF7F4}" destId="{C6DBF144-B127-4275-8F39-AD8E79B1E2A8}" srcOrd="1" destOrd="0" presId="urn:microsoft.com/office/officeart/2005/8/layout/hierarchy4"/>
    <dgm:cxn modelId="{375DB560-5980-492A-B04D-20D82D8BA456}" type="presParOf" srcId="{19AC630F-3A8F-4B3C-859C-834730F6FABC}" destId="{8427C1A5-90AE-4497-A94F-72D6E4454A5E}" srcOrd="3" destOrd="0" presId="urn:microsoft.com/office/officeart/2005/8/layout/hierarchy4"/>
    <dgm:cxn modelId="{89852908-C9CC-49AE-B590-2A0B2533F1A6}" type="presParOf" srcId="{19AC630F-3A8F-4B3C-859C-834730F6FABC}" destId="{A3E738C2-9679-41D9-8F4D-BC94C1357417}" srcOrd="4" destOrd="0" presId="urn:microsoft.com/office/officeart/2005/8/layout/hierarchy4"/>
    <dgm:cxn modelId="{95F121FA-723A-4ED4-8A97-4E3C07AE1894}" type="presParOf" srcId="{A3E738C2-9679-41D9-8F4D-BC94C1357417}" destId="{CA209F62-7C41-40EB-9575-5681E3AC8E3E}" srcOrd="0" destOrd="0" presId="urn:microsoft.com/office/officeart/2005/8/layout/hierarchy4"/>
    <dgm:cxn modelId="{0EAE9893-E65A-465A-9EC8-1FDC5D3E77CD}" type="presParOf" srcId="{A3E738C2-9679-41D9-8F4D-BC94C1357417}" destId="{4125D791-9CD3-4C1F-80AE-81B01B82165C}" srcOrd="1" destOrd="0" presId="urn:microsoft.com/office/officeart/2005/8/layout/hierarchy4"/>
    <dgm:cxn modelId="{A5ABAF04-3984-4633-A0E7-3EF0B32982B4}" type="presParOf" srcId="{5DE47711-0251-4F79-BA99-4C0E1C917588}" destId="{8474E7D8-618A-4A45-9589-C6213D085ABC}" srcOrd="3" destOrd="0" presId="urn:microsoft.com/office/officeart/2005/8/layout/hierarchy4"/>
    <dgm:cxn modelId="{2E177C0E-62A3-4106-9F0E-86EB0F72D2B2}" type="presParOf" srcId="{5DE47711-0251-4F79-BA99-4C0E1C917588}" destId="{CE2A1144-75B3-4BB1-B525-752156D69411}" srcOrd="4" destOrd="0" presId="urn:microsoft.com/office/officeart/2005/8/layout/hierarchy4"/>
    <dgm:cxn modelId="{2E3EFBA7-646E-4E22-BEEE-0A6034DB61EF}" type="presParOf" srcId="{CE2A1144-75B3-4BB1-B525-752156D69411}" destId="{C65E40EB-09E2-4A11-8FAD-E027089593A9}" srcOrd="0" destOrd="0" presId="urn:microsoft.com/office/officeart/2005/8/layout/hierarchy4"/>
    <dgm:cxn modelId="{E34BF5C1-4464-48CD-9CFB-D5E37F68514C}" type="presParOf" srcId="{CE2A1144-75B3-4BB1-B525-752156D69411}" destId="{D9D47ED5-975A-4792-ABC1-45AEAC75227B}" srcOrd="1" destOrd="0" presId="urn:microsoft.com/office/officeart/2005/8/layout/hierarchy4"/>
    <dgm:cxn modelId="{9C912FF7-284B-48D9-8DFC-C6056A04573A}" type="presParOf" srcId="{CE2A1144-75B3-4BB1-B525-752156D69411}" destId="{89929A0B-814A-4A46-B380-B71FA268F646}" srcOrd="2" destOrd="0" presId="urn:microsoft.com/office/officeart/2005/8/layout/hierarchy4"/>
    <dgm:cxn modelId="{42CC56D1-C3C6-48ED-920A-7DAC4C0E0424}" type="presParOf" srcId="{89929A0B-814A-4A46-B380-B71FA268F646}" destId="{13EB179D-66FE-4A25-A28C-21A86CD5F266}" srcOrd="0" destOrd="0" presId="urn:microsoft.com/office/officeart/2005/8/layout/hierarchy4"/>
    <dgm:cxn modelId="{8E1C1DBD-4BBF-45A5-9BC4-730222EE2D39}" type="presParOf" srcId="{13EB179D-66FE-4A25-A28C-21A86CD5F266}" destId="{D618846B-5CDF-4C90-9384-350C01F215DB}" srcOrd="0" destOrd="0" presId="urn:microsoft.com/office/officeart/2005/8/layout/hierarchy4"/>
    <dgm:cxn modelId="{34167BBC-648C-4A8E-B08D-9E9788638C45}" type="presParOf" srcId="{13EB179D-66FE-4A25-A28C-21A86CD5F266}" destId="{27CD0E81-2B56-40DC-99B8-E94BE72ECDB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08D23-3406-42F5-836C-D11252506303}">
      <dsp:nvSpPr>
        <dsp:cNvPr id="0" name=""/>
        <dsp:cNvSpPr/>
      </dsp:nvSpPr>
      <dsp:spPr>
        <a:xfrm>
          <a:off x="3646" y="1460"/>
          <a:ext cx="6088707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5500" kern="1200" dirty="0" smtClean="0"/>
            <a:t>EerieEdit</a:t>
          </a:r>
          <a:endParaRPr lang="en-US" sz="5500" kern="1200" dirty="0"/>
        </a:p>
      </dsp:txBody>
      <dsp:txXfrm>
        <a:off x="41192" y="39006"/>
        <a:ext cx="6013615" cy="1206814"/>
      </dsp:txXfrm>
    </dsp:sp>
    <dsp:sp modelId="{32A7DB91-EA79-45A5-88BB-0531B2AEFD82}">
      <dsp:nvSpPr>
        <dsp:cNvPr id="0" name=""/>
        <dsp:cNvSpPr/>
      </dsp:nvSpPr>
      <dsp:spPr>
        <a:xfrm>
          <a:off x="3646" y="1391046"/>
          <a:ext cx="1975395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300" kern="1200" dirty="0" smtClean="0"/>
            <a:t>Data store</a:t>
          </a:r>
          <a:endParaRPr lang="en-US" sz="1300" kern="1200" dirty="0"/>
        </a:p>
      </dsp:txBody>
      <dsp:txXfrm>
        <a:off x="41192" y="1428592"/>
        <a:ext cx="1900303" cy="1206814"/>
      </dsp:txXfrm>
    </dsp:sp>
    <dsp:sp modelId="{3CB2EE1C-85A1-4C02-AE3D-B6B3AB0175B6}">
      <dsp:nvSpPr>
        <dsp:cNvPr id="0" name=""/>
        <dsp:cNvSpPr/>
      </dsp:nvSpPr>
      <dsp:spPr>
        <a:xfrm>
          <a:off x="3646" y="2780633"/>
          <a:ext cx="967382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200" kern="1200" dirty="0" smtClean="0"/>
            <a:t>Serialization</a:t>
          </a:r>
          <a:endParaRPr lang="en-US" sz="1200" kern="1200" dirty="0"/>
        </a:p>
      </dsp:txBody>
      <dsp:txXfrm>
        <a:off x="31980" y="2808967"/>
        <a:ext cx="910714" cy="1225238"/>
      </dsp:txXfrm>
    </dsp:sp>
    <dsp:sp modelId="{A69383C3-8CC8-4509-A3F6-6451D9C3996F}">
      <dsp:nvSpPr>
        <dsp:cNvPr id="0" name=""/>
        <dsp:cNvSpPr/>
      </dsp:nvSpPr>
      <dsp:spPr>
        <a:xfrm>
          <a:off x="1011659" y="2780633"/>
          <a:ext cx="967382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200" kern="1200" dirty="0" smtClean="0"/>
            <a:t>File system</a:t>
          </a:r>
          <a:endParaRPr lang="en-US" sz="1200" kern="1200" dirty="0"/>
        </a:p>
      </dsp:txBody>
      <dsp:txXfrm>
        <a:off x="1039993" y="2808967"/>
        <a:ext cx="910714" cy="1225238"/>
      </dsp:txXfrm>
    </dsp:sp>
    <dsp:sp modelId="{3CFD59FD-AFA7-48DA-A0DE-2381B9A3ECDE}">
      <dsp:nvSpPr>
        <dsp:cNvPr id="0" name=""/>
        <dsp:cNvSpPr/>
      </dsp:nvSpPr>
      <dsp:spPr>
        <a:xfrm>
          <a:off x="2060302" y="1391046"/>
          <a:ext cx="2983408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300" kern="1200" dirty="0" smtClean="0"/>
            <a:t>GUI</a:t>
          </a:r>
          <a:endParaRPr lang="en-US" sz="1300" kern="1200" dirty="0"/>
        </a:p>
      </dsp:txBody>
      <dsp:txXfrm>
        <a:off x="2097848" y="1428592"/>
        <a:ext cx="2908316" cy="1206814"/>
      </dsp:txXfrm>
    </dsp:sp>
    <dsp:sp modelId="{9FF811C1-0A35-4759-B0DF-0A0E8003222D}">
      <dsp:nvSpPr>
        <dsp:cNvPr id="0" name=""/>
        <dsp:cNvSpPr/>
      </dsp:nvSpPr>
      <dsp:spPr>
        <a:xfrm>
          <a:off x="2060302" y="2780633"/>
          <a:ext cx="967382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200" kern="1200" dirty="0" smtClean="0"/>
            <a:t>Windows Forms</a:t>
          </a:r>
          <a:endParaRPr lang="en-US" sz="1200" kern="1200" dirty="0"/>
        </a:p>
      </dsp:txBody>
      <dsp:txXfrm>
        <a:off x="2088636" y="2808967"/>
        <a:ext cx="910714" cy="1225238"/>
      </dsp:txXfrm>
    </dsp:sp>
    <dsp:sp modelId="{41F172E5-A708-4306-9D3A-DAB9F33607D9}">
      <dsp:nvSpPr>
        <dsp:cNvPr id="0" name=""/>
        <dsp:cNvSpPr/>
      </dsp:nvSpPr>
      <dsp:spPr>
        <a:xfrm>
          <a:off x="3068315" y="2780633"/>
          <a:ext cx="967382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200" kern="1200" dirty="0" smtClean="0"/>
            <a:t>User</a:t>
          </a:r>
          <a:r>
            <a:rPr lang="en-US" sz="1200" kern="1200" dirty="0" smtClean="0"/>
            <a:t>‑</a:t>
          </a:r>
          <a:r>
            <a:rPr lang="ro-RO" sz="1200" kern="1200" dirty="0" smtClean="0"/>
            <a:t>defined controls</a:t>
          </a:r>
          <a:endParaRPr lang="en-US" sz="1200" kern="1200" dirty="0"/>
        </a:p>
      </dsp:txBody>
      <dsp:txXfrm>
        <a:off x="3096649" y="2808967"/>
        <a:ext cx="910714" cy="1225238"/>
      </dsp:txXfrm>
    </dsp:sp>
    <dsp:sp modelId="{CA209F62-7C41-40EB-9575-5681E3AC8E3E}">
      <dsp:nvSpPr>
        <dsp:cNvPr id="0" name=""/>
        <dsp:cNvSpPr/>
      </dsp:nvSpPr>
      <dsp:spPr>
        <a:xfrm>
          <a:off x="4076327" y="2780633"/>
          <a:ext cx="967382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GDI+</a:t>
          </a:r>
          <a:endParaRPr lang="en-US" sz="1200" kern="1200" dirty="0"/>
        </a:p>
      </dsp:txBody>
      <dsp:txXfrm>
        <a:off x="4104661" y="2808967"/>
        <a:ext cx="910714" cy="1225238"/>
      </dsp:txXfrm>
    </dsp:sp>
    <dsp:sp modelId="{C65E40EB-09E2-4A11-8FAD-E027089593A9}">
      <dsp:nvSpPr>
        <dsp:cNvPr id="0" name=""/>
        <dsp:cNvSpPr/>
      </dsp:nvSpPr>
      <dsp:spPr>
        <a:xfrm>
          <a:off x="5124970" y="1391046"/>
          <a:ext cx="967382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300" kern="1200" dirty="0" smtClean="0"/>
            <a:t>Application logic</a:t>
          </a:r>
          <a:endParaRPr lang="en-US" sz="1300" kern="1200" dirty="0"/>
        </a:p>
      </dsp:txBody>
      <dsp:txXfrm>
        <a:off x="5153304" y="1419380"/>
        <a:ext cx="910714" cy="1225238"/>
      </dsp:txXfrm>
    </dsp:sp>
    <dsp:sp modelId="{D618846B-5CDF-4C90-9384-350C01F215DB}">
      <dsp:nvSpPr>
        <dsp:cNvPr id="0" name=""/>
        <dsp:cNvSpPr/>
      </dsp:nvSpPr>
      <dsp:spPr>
        <a:xfrm>
          <a:off x="5124970" y="2780633"/>
          <a:ext cx="967382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200" kern="1200" dirty="0" smtClean="0"/>
            <a:t>BCL</a:t>
          </a:r>
          <a:endParaRPr lang="en-US" sz="1200" kern="1200" dirty="0"/>
        </a:p>
      </dsp:txBody>
      <dsp:txXfrm>
        <a:off x="5153304" y="2808967"/>
        <a:ext cx="910714" cy="1225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2EAC-E775-4F08-AEB2-A6D543FCB76F}" type="datetimeFigureOut">
              <a:rPr lang="en-US" smtClean="0"/>
              <a:t>02-Jun-09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119-32BE-4601-816E-B06F57151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73175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2EAC-E775-4F08-AEB2-A6D543FCB76F}" type="datetimeFigureOut">
              <a:rPr lang="en-US" smtClean="0"/>
              <a:t>02-Jun-09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119-32BE-4601-816E-B06F57151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91626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2EAC-E775-4F08-AEB2-A6D543FCB76F}" type="datetimeFigureOut">
              <a:rPr lang="en-US" smtClean="0"/>
              <a:t>02-Jun-09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119-32BE-4601-816E-B06F57151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22468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2EAC-E775-4F08-AEB2-A6D543FCB76F}" type="datetimeFigureOut">
              <a:rPr lang="en-US" smtClean="0"/>
              <a:t>02-Jun-09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119-32BE-4601-816E-B06F57151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33603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2EAC-E775-4F08-AEB2-A6D543FCB76F}" type="datetimeFigureOut">
              <a:rPr lang="en-US" smtClean="0"/>
              <a:t>02-Jun-09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119-32BE-4601-816E-B06F57151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356269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2EAC-E775-4F08-AEB2-A6D543FCB76F}" type="datetimeFigureOut">
              <a:rPr lang="en-US" smtClean="0"/>
              <a:t>02-Jun-09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119-32BE-4601-816E-B06F57151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415846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2EAC-E775-4F08-AEB2-A6D543FCB76F}" type="datetimeFigureOut">
              <a:rPr lang="en-US" smtClean="0"/>
              <a:t>02-Jun-09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119-32BE-4601-816E-B06F57151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02827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2EAC-E775-4F08-AEB2-A6D543FCB76F}" type="datetimeFigureOut">
              <a:rPr lang="en-US" smtClean="0"/>
              <a:t>02-Jun-09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119-32BE-4601-816E-B06F57151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55211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2EAC-E775-4F08-AEB2-A6D543FCB76F}" type="datetimeFigureOut">
              <a:rPr lang="en-US" smtClean="0"/>
              <a:t>02-Jun-09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119-32BE-4601-816E-B06F57151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64180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2EAC-E775-4F08-AEB2-A6D543FCB76F}" type="datetimeFigureOut">
              <a:rPr lang="en-US" smtClean="0"/>
              <a:t>02-Jun-09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119-32BE-4601-816E-B06F57151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80321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2EAC-E775-4F08-AEB2-A6D543FCB76F}" type="datetimeFigureOut">
              <a:rPr lang="en-US" smtClean="0"/>
              <a:t>02-Jun-09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7119-32BE-4601-816E-B06F57151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6083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2EAC-E775-4F08-AEB2-A6D543FCB76F}" type="datetimeFigureOut">
              <a:rPr lang="en-US" smtClean="0"/>
              <a:t>02-Jun-09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7119-32BE-4601-816E-B06F57151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19119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mtClean="0"/>
              <a:t>EerieEdit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3505200"/>
            <a:ext cx="1714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dirty="0" smtClean="0"/>
              <a:t>Alexandru Salan</a:t>
            </a:r>
          </a:p>
          <a:p>
            <a:pPr algn="r"/>
            <a:r>
              <a:rPr lang="en-US" dirty="0" smtClean="0"/>
              <a:t>Lauren</a:t>
            </a:r>
            <a:r>
              <a:rPr lang="ro-RO" dirty="0" smtClean="0"/>
              <a:t>țiu Nicola</a:t>
            </a:r>
          </a:p>
          <a:p>
            <a:pPr algn="r"/>
            <a:r>
              <a:rPr lang="ro-RO" dirty="0" smtClean="0"/>
              <a:t>Daniel Tilă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78796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690563"/>
            <a:ext cx="6515100" cy="5476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219812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47650"/>
            <a:ext cx="6172200" cy="6362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87514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362200"/>
          </a:xfrm>
        </p:spPr>
        <p:txBody>
          <a:bodyPr>
            <a:normAutofit/>
          </a:bodyPr>
          <a:lstStyle/>
          <a:p>
            <a:r>
              <a:rPr lang="ro-RO" dirty="0" smtClean="0"/>
              <a:t>Structură ierarhică</a:t>
            </a:r>
          </a:p>
          <a:p>
            <a:r>
              <a:rPr lang="ro-RO" dirty="0" smtClean="0"/>
              <a:t>Atribute multivaloare și derivate</a:t>
            </a:r>
          </a:p>
          <a:p>
            <a:r>
              <a:rPr lang="ro-RO" dirty="0" smtClean="0"/>
              <a:t>Multiplicitatea legăturilor este definită implicit</a:t>
            </a:r>
          </a:p>
          <a:p>
            <a:r>
              <a:rPr lang="ro-RO" dirty="0" smtClean="0"/>
              <a:t>Mecanismul cheilor externe nu este necesar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04760540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ro-RO" dirty="0" smtClean="0"/>
              <a:t>Descrierea proiectului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38364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EerieEdit este un program ce permite editarea diagramelor entitate – relație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7272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447800"/>
          </a:xfrm>
        </p:spPr>
        <p:txBody>
          <a:bodyPr>
            <a:normAutofit/>
          </a:bodyPr>
          <a:lstStyle/>
          <a:p>
            <a:r>
              <a:rPr lang="ro-RO" dirty="0" smtClean="0"/>
              <a:t>Încă în lucru, versiunea pe care o veți vedea astăzi nu este finală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08122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190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sz="4200" dirty="0" smtClean="0"/>
              <a:t>Facilități:</a:t>
            </a:r>
          </a:p>
          <a:p>
            <a:r>
              <a:rPr lang="ro-RO" dirty="0" smtClean="0"/>
              <a:t>Editarea ușoară a diagramelor</a:t>
            </a:r>
          </a:p>
          <a:p>
            <a:r>
              <a:rPr lang="ro-RO" dirty="0" smtClean="0"/>
              <a:t>Păstrarea ierarhizării elementelor</a:t>
            </a:r>
          </a:p>
          <a:p>
            <a:r>
              <a:rPr lang="ro-RO" dirty="0" smtClean="0"/>
              <a:t>Posibilitatea conversiei la modelul relațional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961621426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ro-RO" dirty="0" smtClean="0"/>
              <a:t>Arhitectură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243095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07/7/12/main" val="143394600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val="254109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ro-RO" dirty="0" smtClean="0"/>
              <a:t>Implementat în limbajul C♯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7953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ro-RO" dirty="0" smtClean="0"/>
              <a:t>Domeniul proiectului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3134953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Ceea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ofer</a:t>
            </a:r>
            <a:r>
              <a:rPr lang="ro-RO" dirty="0" smtClean="0"/>
              <a:t>ă unele avantaje: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872000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2286000"/>
            <a:ext cx="8229600" cy="2362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o-RO" sz="4200" dirty="0" smtClean="0"/>
              <a:t>Platformă modernă</a:t>
            </a:r>
          </a:p>
          <a:p>
            <a:r>
              <a:rPr lang="ro-RO" dirty="0" smtClean="0"/>
              <a:t>Compilare Just-in-Time</a:t>
            </a:r>
          </a:p>
          <a:p>
            <a:r>
              <a:rPr lang="ro-RO" dirty="0" smtClean="0"/>
              <a:t>Management automat al memoriei (GC)</a:t>
            </a:r>
          </a:p>
          <a:p>
            <a:r>
              <a:rPr lang="ro-RO" dirty="0" smtClean="0"/>
              <a:t>Tipuri generice (polimorfism parametric)</a:t>
            </a:r>
          </a:p>
          <a:p>
            <a:r>
              <a:rPr lang="ro-RO" dirty="0" smtClean="0"/>
              <a:t>Suport pentru introspectie și serializare automată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38558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066800"/>
            <a:ext cx="8229600" cy="4724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o-RO" sz="4200" dirty="0" smtClean="0"/>
              <a:t>Limbaj modern</a:t>
            </a:r>
          </a:p>
          <a:p>
            <a:r>
              <a:rPr lang="ro-RO" dirty="0" smtClean="0"/>
              <a:t>Proprietăți (</a:t>
            </a:r>
            <a:r>
              <a:rPr lang="en-US" dirty="0" smtClean="0"/>
              <a:t>à</a:t>
            </a:r>
            <a:r>
              <a:rPr lang="ro-RO" dirty="0" smtClean="0"/>
              <a:t> la JavaBeans)</a:t>
            </a:r>
          </a:p>
          <a:p>
            <a:r>
              <a:rPr lang="ro-RO" dirty="0" smtClean="0"/>
              <a:t>Definire implicită a iteratorilor (Icon)</a:t>
            </a:r>
          </a:p>
          <a:p>
            <a:r>
              <a:rPr lang="ro-RO" dirty="0" smtClean="0"/>
              <a:t>Closures / lambda functions</a:t>
            </a:r>
          </a:p>
          <a:p>
            <a:pPr lvl="1"/>
            <a:r>
              <a:rPr lang="ro-RO" dirty="0" smtClean="0"/>
              <a:t>Dau o implementare elgantă a operațiilor Undo și Redo</a:t>
            </a:r>
          </a:p>
          <a:p>
            <a:r>
              <a:rPr lang="ro-RO" dirty="0" smtClean="0"/>
              <a:t>Type inference pentru variabilele locale</a:t>
            </a:r>
          </a:p>
          <a:p>
            <a:r>
              <a:rPr lang="ro-RO" dirty="0" smtClean="0"/>
              <a:t>DSL pentru efectuarea de interogari peste orice sursa de date</a:t>
            </a:r>
          </a:p>
          <a:p>
            <a:pPr lvl="1"/>
            <a:r>
              <a:rPr lang="ro-RO" dirty="0" smtClean="0"/>
              <a:t>Metaprogramare</a:t>
            </a:r>
          </a:p>
          <a:p>
            <a:pPr lvl="1"/>
            <a:r>
              <a:rPr lang="ro-RO" dirty="0" smtClean="0"/>
              <a:t>Suport pentru monade</a:t>
            </a:r>
          </a:p>
          <a:p>
            <a:pPr lvl="2"/>
            <a:r>
              <a:rPr lang="ro-RO" dirty="0" smtClean="0"/>
              <a:t>Singurul limbaj din mainstream care suportă call/cc</a:t>
            </a:r>
          </a:p>
        </p:txBody>
      </p:sp>
    </p:spTree>
    <p:extLst>
      <p:ext uri="{BB962C8B-B14F-4D97-AF65-F5344CB8AC3E}">
        <p14:creationId xmlns:p14="http://schemas.microsoft.com/office/powerpoint/2007/7/12/main" val="1930999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ro-RO" dirty="0" smtClean="0"/>
              <a:t>Tehnici 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821741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Base Class </a:t>
            </a:r>
            <a:r>
              <a:rPr lang="ro-RO" dirty="0" smtClean="0"/>
              <a:t>Libraries</a:t>
            </a:r>
            <a:br>
              <a:rPr lang="ro-RO" dirty="0" smtClean="0"/>
            </a:br>
            <a:r>
              <a:rPr lang="ro-RO" dirty="0" smtClean="0"/>
              <a:t>(</a:t>
            </a:r>
            <a:r>
              <a:rPr lang="ro-RO" dirty="0" smtClean="0"/>
              <a:t>Colecții generice de date)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804062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Suport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serializare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3002607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GDI+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Desenare, antialiasing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07/7/12/main" val="1902453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828800"/>
          </a:xfrm>
        </p:spPr>
        <p:txBody>
          <a:bodyPr>
            <a:normAutofit/>
          </a:bodyPr>
          <a:lstStyle/>
          <a:p>
            <a:r>
              <a:rPr lang="ro-RO" dirty="0" smtClean="0"/>
              <a:t>Rămâne întrebarea:</a:t>
            </a:r>
            <a:br>
              <a:rPr lang="ro-RO" dirty="0" smtClean="0"/>
            </a:br>
            <a:r>
              <a:rPr lang="en-US" dirty="0" smtClean="0"/>
              <a:t>“</a:t>
            </a:r>
            <a:r>
              <a:rPr lang="ro-RO" dirty="0" smtClean="0"/>
              <a:t>De ce învățăm Java?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322737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2133600"/>
            <a:ext cx="8229600" cy="2590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o-RO" sz="4200" dirty="0" smtClean="0"/>
              <a:t>Pentru viitor</a:t>
            </a:r>
          </a:p>
          <a:p>
            <a:r>
              <a:rPr lang="ro-RO" dirty="0" smtClean="0"/>
              <a:t>Finisarea funcționalității de bază</a:t>
            </a:r>
          </a:p>
          <a:p>
            <a:r>
              <a:rPr lang="ro-RO" dirty="0"/>
              <a:t>Editare ierarhică</a:t>
            </a:r>
          </a:p>
          <a:p>
            <a:r>
              <a:rPr lang="ro-RO" dirty="0" smtClean="0"/>
              <a:t>Generare de definiții SQL</a:t>
            </a:r>
          </a:p>
          <a:p>
            <a:r>
              <a:rPr lang="ro-RO" dirty="0" smtClean="0"/>
              <a:t>Contract de suport cu Universitatea?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ro-RO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898219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ro-RO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78268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Bazele de date adesea devin complexe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758125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Mul</a:t>
            </a:r>
            <a:r>
              <a:rPr lang="ro-RO" dirty="0" smtClean="0"/>
              <a:t>țumim pentru atenție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490658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ro-RO" smtClean="0"/>
              <a:t>Întrebări?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73432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Dar modelul relațional nu este unul ușor de înțeles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3166979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fairview-industries.com/standardmodule/cad-e-r.gif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611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val="267019263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/>
              <a:t>(WTF?!)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07/7/12/main" val="291801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447800"/>
          </a:xfrm>
        </p:spPr>
        <p:txBody>
          <a:bodyPr/>
          <a:lstStyle/>
          <a:p>
            <a:r>
              <a:rPr lang="ro-RO" dirty="0" smtClean="0"/>
              <a:t>Reprezentările sunt prea complexe</a:t>
            </a:r>
          </a:p>
          <a:p>
            <a:r>
              <a:rPr lang="ro-RO" dirty="0" smtClean="0"/>
              <a:t>Deci modelul are un nivel prea scăzut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409630864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Avantajul: este suportat de toate SGBD-urile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56799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O alternativa?</a:t>
            </a:r>
            <a:br>
              <a:rPr lang="ro-RO" dirty="0" smtClean="0"/>
            </a:br>
            <a:r>
              <a:rPr lang="ro-RO" dirty="0" smtClean="0"/>
              <a:t>Modelul entitate – relație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99303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2009-06-01T21:10:51Z</outs:dateTime>
      <outs:isPinned>true</outs:isPinned>
    </outs:relatedDate>
    <outs:relatedDate>
      <outs:type>2</outs:type>
      <outs:displayName>Created</outs:displayName>
      <outs:dateTime>2009-06-01T05:58:03Z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GrayShade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GrayShade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F7E6D35F-BD84-42E1-854B-D56C2A04A5E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254</Words>
  <Application>Microsoft Office PowerPoint</Application>
  <PresentationFormat>On-screen Show (4:3)</PresentationFormat>
  <Paragraphs>64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EerieEdit</vt:lpstr>
      <vt:lpstr>Domeniul proiectului</vt:lpstr>
      <vt:lpstr>Bazele de date adesea devin complexe</vt:lpstr>
      <vt:lpstr>Dar modelul relațional nu este unul ușor de înțeles</vt:lpstr>
      <vt:lpstr>PowerPoint Presentation</vt:lpstr>
      <vt:lpstr>(WTF?!)</vt:lpstr>
      <vt:lpstr>PowerPoint Presentation</vt:lpstr>
      <vt:lpstr>Avantajul: este suportat de toate SGBD-urile</vt:lpstr>
      <vt:lpstr>O alternativa? Modelul entitate – relație</vt:lpstr>
      <vt:lpstr>PowerPoint Presentation</vt:lpstr>
      <vt:lpstr>PowerPoint Presentation</vt:lpstr>
      <vt:lpstr>PowerPoint Presentation</vt:lpstr>
      <vt:lpstr>Descrierea proiectului</vt:lpstr>
      <vt:lpstr>EerieEdit este un program ce permite editarea diagramelor entitate – relație</vt:lpstr>
      <vt:lpstr>Încă în lucru, versiunea pe care o veți vedea astăzi nu este finală</vt:lpstr>
      <vt:lpstr>PowerPoint Presentation</vt:lpstr>
      <vt:lpstr>Arhitectură</vt:lpstr>
      <vt:lpstr>PowerPoint Presentation</vt:lpstr>
      <vt:lpstr>Implementat în limbajul C♯</vt:lpstr>
      <vt:lpstr>Ceea ce oferă unele avantaje:</vt:lpstr>
      <vt:lpstr>PowerPoint Presentation</vt:lpstr>
      <vt:lpstr>PowerPoint Presentation</vt:lpstr>
      <vt:lpstr>Tehnici RAD</vt:lpstr>
      <vt:lpstr>Base Class Libraries (Colecții generice de date)</vt:lpstr>
      <vt:lpstr>Suport pentru serializare</vt:lpstr>
      <vt:lpstr>GDI+ Desenare, antialiasing</vt:lpstr>
      <vt:lpstr>Rămâne întrebarea: “De ce învățăm Java?”</vt:lpstr>
      <vt:lpstr>PowerPoint Presentation</vt:lpstr>
      <vt:lpstr>Demo</vt:lpstr>
      <vt:lpstr>Mulțumim pentru atenție</vt:lpstr>
      <vt:lpstr>Întrebări?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GrayShade</dc:creator>
  <cp:lastModifiedBy>GrayShade</cp:lastModifiedBy>
  <cp:revision>40</cp:revision>
  <dcterms:created xsi:type="dcterms:W3CDTF">2009-06-01T05:58:03Z</dcterms:created>
  <dcterms:modified xsi:type="dcterms:W3CDTF">2009-06-01T21:31:10Z</dcterms:modified>
</cp:coreProperties>
</file>