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0" r:id="rId3"/>
    <p:sldId id="283" r:id="rId4"/>
    <p:sldId id="271" r:id="rId5"/>
    <p:sldId id="267" r:id="rId6"/>
    <p:sldId id="280" r:id="rId7"/>
    <p:sldId id="282" r:id="rId8"/>
    <p:sldId id="284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22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33BB8-6C7A-4BE0-9B55-9EAC48D52EC6}" type="datetimeFigureOut">
              <a:rPr lang="en-US"/>
              <a:t>11/6/2018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7AA83-DE31-4E93-AB07-EF7FB05F6670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1EF64-F73B-4314-BB6F-BC0937BBDF19}" type="datetimeFigureOut">
              <a:rPr lang="en-US"/>
              <a:t>11/6/2018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E2820-AFE1-45FA-949E-17BDB534E1D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87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1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9702-7FBF-4720-8670-571C5E7EEDDE}" type="datetime1">
              <a:rPr lang="en-US"/>
              <a:t>11/6/2018</a:t>
            </a:fld>
            <a:endParaRPr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7AEA-BBBB-4C9B-AB23-214EAA8AB789}" type="datetime1">
              <a:rPr lang="en-US"/>
              <a:t>11/6/2018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CA30-F5CD-4CA0-B16A-349C6F830700}" type="datetime1">
              <a:rPr lang="en-US"/>
              <a:t>11/6/2018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F48E-ABA0-4B58-B562-D1D7408067C4}" type="datetime1">
              <a:rPr lang="en-US"/>
              <a:t>11/6/2018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034C-8BD9-4B0C-893B-33834FAB227F}" type="datetime1">
              <a:rPr lang="en-US"/>
              <a:t>11/6/2018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7AA-CBCD-47F9-A04C-7106C508CDE4}" type="datetime1">
              <a:rPr lang="en-US"/>
              <a:t>11/6/2018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9DD-75F5-4611-BA0B-CFB1A226639C}" type="datetime1">
              <a:rPr lang="en-US"/>
              <a:t>11/6/2018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F1F9-2D3D-4243-878F-D000C3F2A1C4}" type="datetime1">
              <a:rPr lang="en-US"/>
              <a:t>11/6/2018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CBE8-1824-4658-A8BB-BECFAEB7E35A}" type="datetime1">
              <a:rPr lang="en-US"/>
              <a:t>11/6/2018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CD17-C377-4DE5-9FCA-CC7471605C58}" type="datetime1">
              <a:rPr lang="en-US"/>
              <a:t>11/6/2018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ounded Rectangle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9F02-BE96-4BAE-86A5-1FA60D24CAE2}" type="datetime1">
              <a:rPr lang="en-US"/>
              <a:t>11/6/2018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D3B9702-7FBF-4720-8670-571C5E7EEDDE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rgbClr val="AB3C19"/>
                </a:solidFill>
              </a:defRPr>
            </a:lvl1pPr>
          </a:lstStyle>
          <a:p>
            <a:fld id="{8FDBFFB2-86D9-4B8F-A59A-553A60B94B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witter.com/PiBear2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2" y="1398495"/>
            <a:ext cx="7091361" cy="1077410"/>
          </a:xfrm>
        </p:spPr>
        <p:txBody>
          <a:bodyPr/>
          <a:lstStyle/>
          <a:p>
            <a:r>
              <a:rPr lang="en-US" dirty="0"/>
              <a:t>Lightning Talk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2848824"/>
            <a:ext cx="7091361" cy="838200"/>
          </a:xfrm>
        </p:spPr>
        <p:txBody>
          <a:bodyPr>
            <a:normAutofit/>
          </a:bodyPr>
          <a:lstStyle/>
          <a:p>
            <a:r>
              <a:rPr lang="en-US" sz="4800" dirty="0"/>
              <a:t>By Dianna Tingg</a:t>
            </a:r>
          </a:p>
        </p:txBody>
      </p:sp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4180115"/>
            <a:ext cx="2743201" cy="525675"/>
          </a:xfrm>
        </p:spPr>
        <p:txBody>
          <a:bodyPr>
            <a:normAutofit/>
          </a:bodyPr>
          <a:lstStyle/>
          <a:p>
            <a:r>
              <a:rPr lang="en-US" sz="2800" dirty="0"/>
              <a:t>Raspberry Pi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2" t="8075" r="6884" b="3271"/>
          <a:stretch/>
        </p:blipFill>
        <p:spPr/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837614" y="4726514"/>
            <a:ext cx="2743200" cy="988486"/>
          </a:xfrm>
        </p:spPr>
        <p:txBody>
          <a:bodyPr>
            <a:normAutofit/>
          </a:bodyPr>
          <a:lstStyle/>
          <a:p>
            <a:r>
              <a:rPr lang="en-US" sz="2400" dirty="0"/>
              <a:t>Model 3 B+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257" y="1997894"/>
            <a:ext cx="1609763" cy="205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66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0513-6C23-4F33-B291-65B431A72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40" y="3044332"/>
            <a:ext cx="4511040" cy="769335"/>
          </a:xfrm>
        </p:spPr>
        <p:txBody>
          <a:bodyPr>
            <a:noAutofit/>
          </a:bodyPr>
          <a:lstStyle/>
          <a:p>
            <a:r>
              <a:rPr lang="en-US" sz="3600" b="1" dirty="0">
                <a:hlinkClick r:id="rId2"/>
              </a:rPr>
              <a:t>twitter.com/PiBear2</a:t>
            </a:r>
            <a:endParaRPr lang="en-US" sz="3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ED3E0D-E345-45E3-A1F5-88D2BBD573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3" t="20296" r="67917" b="12296"/>
          <a:stretch/>
        </p:blipFill>
        <p:spPr>
          <a:xfrm>
            <a:off x="1632856" y="436278"/>
            <a:ext cx="4666343" cy="598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57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6" t="10785" r="4801" b="9477"/>
          <a:stretch/>
        </p:blipFill>
        <p:spPr>
          <a:xfrm>
            <a:off x="2351313" y="329752"/>
            <a:ext cx="9414588" cy="5516819"/>
          </a:xfrm>
          <a:ln>
            <a:solidFill>
              <a:srgbClr val="AB3C19"/>
            </a:solidFill>
          </a:ln>
        </p:spPr>
      </p:pic>
    </p:spTree>
    <p:extLst>
      <p:ext uri="{BB962C8B-B14F-4D97-AF65-F5344CB8AC3E}">
        <p14:creationId xmlns:p14="http://schemas.microsoft.com/office/powerpoint/2010/main" val="4333230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08213" y="365751"/>
            <a:ext cx="9372600" cy="795211"/>
          </a:xfrm>
        </p:spPr>
        <p:txBody>
          <a:bodyPr/>
          <a:lstStyle/>
          <a:p>
            <a:r>
              <a:rPr lang="en-US" b="1" dirty="0"/>
              <a:t>Twitter Setup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08213" y="1406560"/>
            <a:ext cx="9372600" cy="4114800"/>
          </a:xfrm>
        </p:spPr>
        <p:txBody>
          <a:bodyPr>
            <a:noAutofit/>
          </a:bodyPr>
          <a:lstStyle/>
          <a:p>
            <a:r>
              <a:rPr lang="en-US" sz="2400" dirty="0"/>
              <a:t>Create a Twitter account</a:t>
            </a:r>
          </a:p>
          <a:p>
            <a:endParaRPr lang="en-US" sz="2400" dirty="0"/>
          </a:p>
          <a:p>
            <a:r>
              <a:rPr lang="en-US" sz="2400" dirty="0"/>
              <a:t>Apply for a Twitter Developer Account (developer.twitter.com)</a:t>
            </a:r>
          </a:p>
          <a:p>
            <a:endParaRPr lang="en-US" sz="2400" dirty="0"/>
          </a:p>
          <a:p>
            <a:r>
              <a:rPr lang="en-US" sz="2400" dirty="0"/>
              <a:t>Register your App</a:t>
            </a:r>
          </a:p>
          <a:p>
            <a:endParaRPr lang="en-US" sz="2400" dirty="0"/>
          </a:p>
          <a:p>
            <a:r>
              <a:rPr lang="en-US" sz="2400" dirty="0"/>
              <a:t>Receive Consumer API keys and Access Tokens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627" y="1160962"/>
            <a:ext cx="1045234" cy="104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821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BFF2E4-735A-4C0B-99A0-FA1D8C3B41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7" t="6530" r="4642" b="7347"/>
          <a:stretch/>
        </p:blipFill>
        <p:spPr>
          <a:xfrm>
            <a:off x="488302" y="475860"/>
            <a:ext cx="11215396" cy="590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62711"/>
      </p:ext>
    </p:extLst>
  </p:cSld>
  <p:clrMapOvr>
    <a:masterClrMapping/>
  </p:clrMapOvr>
  <p:transition spd="slow">
    <p:cover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59A449-D7AC-45BC-8AAE-5B3A3D7218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7" t="6530" r="4489" b="7211"/>
          <a:stretch/>
        </p:blipFill>
        <p:spPr>
          <a:xfrm>
            <a:off x="478971" y="471195"/>
            <a:ext cx="11234058" cy="591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06654"/>
      </p:ext>
    </p:extLst>
  </p:cSld>
  <p:clrMapOvr>
    <a:masterClrMapping/>
  </p:clrMapOvr>
  <p:transition spd="slow"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475CA2-32B9-4739-B80A-B981F356CA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7" t="6666" r="4566" b="7075"/>
          <a:stretch/>
        </p:blipFill>
        <p:spPr>
          <a:xfrm>
            <a:off x="483637" y="471196"/>
            <a:ext cx="11224726" cy="591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10473"/>
      </p:ext>
    </p:extLst>
  </p:cSld>
  <p:clrMapOvr>
    <a:masterClrMapping/>
  </p:clrMapOvr>
  <p:transition spd="slow">
    <p:cover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2208213" y="365751"/>
            <a:ext cx="9372600" cy="795211"/>
          </a:xfrm>
        </p:spPr>
        <p:txBody>
          <a:bodyPr>
            <a:normAutofit/>
          </a:bodyPr>
          <a:lstStyle/>
          <a:p>
            <a:r>
              <a:rPr lang="en-US" sz="3400" b="1" dirty="0"/>
              <a:t>Resources</a:t>
            </a: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2208213" y="140656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0" indent="-2286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595959"/>
                </a:solidFill>
              </a:rPr>
              <a:t>Raspberry Pi Foundation Official Site</a:t>
            </a:r>
          </a:p>
          <a:p>
            <a:pPr marL="731520" lvl="1" indent="-2286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595959"/>
                </a:solidFill>
              </a:rPr>
              <a:t>www.raspberrypi.org</a:t>
            </a:r>
          </a:p>
          <a:p>
            <a:pPr marL="731520" lvl="1" indent="-22860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595959"/>
              </a:solidFill>
            </a:endParaRPr>
          </a:p>
          <a:p>
            <a:pPr marL="274320" lvl="0" indent="-2286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595959"/>
                </a:solidFill>
              </a:rPr>
              <a:t>The MagPi Official Magazine</a:t>
            </a:r>
          </a:p>
          <a:p>
            <a:pPr marL="731520" lvl="1" indent="-2286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595959"/>
                </a:solidFill>
              </a:rPr>
              <a:t>www.raspberrypi.org/magpi-issues/MagPi75.pdf</a:t>
            </a:r>
          </a:p>
        </p:txBody>
      </p:sp>
    </p:spTree>
    <p:extLst>
      <p:ext uri="{BB962C8B-B14F-4D97-AF65-F5344CB8AC3E}">
        <p14:creationId xmlns:p14="http://schemas.microsoft.com/office/powerpoint/2010/main" val="1995924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ildren Playing 16x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61883.potx" id="{18737D51-7733-4200-B5C9-BF22CA2CE631}" vid="{40CEFE45-12FF-4454-86EB-59F04C858872}"/>
    </a:ext>
  </a:extLst>
</a:theme>
</file>

<file path=ppt/theme/theme2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Children playing education presentation design (cartoon illustration, widescreen)</Template>
  <TotalTime>266</TotalTime>
  <Words>74</Words>
  <Application>Microsoft Office PowerPoint</Application>
  <PresentationFormat>Widescreen</PresentationFormat>
  <Paragraphs>22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Euphemia</vt:lpstr>
      <vt:lpstr>Wingdings</vt:lpstr>
      <vt:lpstr>Children Playing 16x9</vt:lpstr>
      <vt:lpstr>Lightning Talk</vt:lpstr>
      <vt:lpstr>Raspberry Pi</vt:lpstr>
      <vt:lpstr>twitter.com/PiBear2</vt:lpstr>
      <vt:lpstr>PowerPoint Presentation</vt:lpstr>
      <vt:lpstr>Twitter Setup</vt:lpstr>
      <vt:lpstr>PowerPoint Presentation</vt:lpstr>
      <vt:lpstr>PowerPoint Presentation</vt:lpstr>
      <vt:lpstr>PowerPoint Presentation</vt:lpstr>
      <vt:lpstr>Resources</vt:lpstr>
    </vt:vector>
  </TitlesOfParts>
  <Company>Providence Health &amp;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Tingg, Dianna</dc:creator>
  <cp:lastModifiedBy>Dianna Tingg</cp:lastModifiedBy>
  <cp:revision>32</cp:revision>
  <dcterms:created xsi:type="dcterms:W3CDTF">2018-10-31T17:31:32Z</dcterms:created>
  <dcterms:modified xsi:type="dcterms:W3CDTF">2018-11-06T22:44:48Z</dcterms:modified>
</cp:coreProperties>
</file>