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2914648"/>
            <a:ext cx="9144000" cy="2228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291464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618313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4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2964777"/>
            <a:ext cx="7772400" cy="944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sz="36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679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>
            <a:off x="0" y="4225081"/>
            <a:ext cx="9144000" cy="91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9" name="Shape 29"/>
          <p:cNvCxnSpPr/>
          <p:nvPr/>
        </p:nvCxnSpPr>
        <p:spPr>
          <a:xfrm>
            <a:off x="0" y="4225081"/>
            <a:ext cx="914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Trebuchet MS"/>
              <a:buNone/>
              <a:defRPr b="1" sz="3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buFont typeface="Trebuchet MS"/>
              <a:defRPr sz="3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buFont typeface="Trebuchet MS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Relationship Id="rId4" Type="http://schemas.openxmlformats.org/officeDocument/2006/relationships/image" Target="../media/image06.png"/><Relationship Id="rId5" Type="http://schemas.openxmlformats.org/officeDocument/2006/relationships/image" Target="../media/image03.png"/><Relationship Id="rId6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makezine.com/author/ian-lee/" TargetMode="External"/><Relationship Id="rId4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tras.com/" TargetMode="External"/><Relationship Id="rId4" Type="http://schemas.openxmlformats.org/officeDocument/2006/relationships/hyperlink" Target="http://makezine.com/magazine/creative-marketing-helps-nashmicro-buy-training-kits/" TargetMode="External"/><Relationship Id="rId5" Type="http://schemas.openxmlformats.org/officeDocument/2006/relationships/hyperlink" Target="http://makezine.com/" TargetMode="External"/><Relationship Id="rId6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tekcongrp.com/tekcon2014class" TargetMode="External"/><Relationship Id="rId4" Type="http://schemas.openxmlformats.org/officeDocument/2006/relationships/image" Target="../media/image0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jsfiddle.net/unsign3d/uq6YL/ligh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387425" y="14341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       Coder Dojo 10/1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037" y="1198062"/>
            <a:ext cx="35528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Learning about Bots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Visited Coder Dojo Nashville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975" y="2665800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Shape 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525" y="2354450"/>
            <a:ext cx="3029150" cy="22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475" y="3054975"/>
            <a:ext cx="9525" cy="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Shape 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33875" y="320737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Shape 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0525" y="2546825"/>
            <a:ext cx="2771424" cy="20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000"/>
              <a:t>Nash Micro Donated their Time and Kits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Thanks Ian Lee and Patrick Becker 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http://makezine.com/author/ian-lee/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Planning a workshop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during Christmas Break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More details later.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700" y="2555550"/>
            <a:ext cx="3265099" cy="243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400"/>
              <a:t>Learned About Bread Boards and Soldering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takes practice but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you can fix mistakes.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The breadboard is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the framework.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This bot uses an Arduino as a processor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125" y="1500375"/>
            <a:ext cx="2643224" cy="26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Finished Lumineater Bot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It loves the light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Learn more about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robotics in Nashville: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http://www.mtras.com/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http://makezine.com/magazine/creative-marketing-helps-nashmicro-buy-training-kits/</a:t>
            </a:r>
          </a:p>
          <a:p>
            <a:pPr rtl="0"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http://makezine.com/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  <p:pic>
        <p:nvPicPr>
          <p:cNvPr id="66" name="Shape 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9175" y="992025"/>
            <a:ext cx="2883699" cy="288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Fall Break Technology Workshop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October 10th at AGame Sports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9 am to 430pm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Learning, fun, prizes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http://www.tekcongrp.com/tekcon2014class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812" y="2037475"/>
            <a:ext cx="18764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Snake with Javascript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0055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Go to this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http://jsfiddle.net/unsign3d/uq6YL/light/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Modify the code, change the color of the snake, change the speed. Use different keys. Build in a Easter Egg.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Go to google and find other JSFiddle examples.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aki">
  <a:themeElements>
    <a:clrScheme name="Custom 349">
      <a:dk1>
        <a:srgbClr val="262626"/>
      </a:dk1>
      <a:lt1>
        <a:srgbClr val="E6D6BD"/>
      </a:lt1>
      <a:dk2>
        <a:srgbClr val="535353"/>
      </a:dk2>
      <a:lt2>
        <a:srgbClr val="B4AD9E"/>
      </a:lt2>
      <a:accent1>
        <a:srgbClr val="ADB48E"/>
      </a:accent1>
      <a:accent2>
        <a:srgbClr val="867961"/>
      </a:accent2>
      <a:accent3>
        <a:srgbClr val="CBB680"/>
      </a:accent3>
      <a:accent4>
        <a:srgbClr val="78A3C0"/>
      </a:accent4>
      <a:accent5>
        <a:srgbClr val="C0AE91"/>
      </a:accent5>
      <a:accent6>
        <a:srgbClr val="668874"/>
      </a:accent6>
      <a:hlink>
        <a:srgbClr val="4B94B3"/>
      </a:hlink>
      <a:folHlink>
        <a:srgbClr val="4141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