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0" r:id="rId1"/>
  </p:sldMasterIdLst>
  <p:notesMasterIdLst>
    <p:notesMasterId r:id="rId27"/>
  </p:notesMasterIdLst>
  <p:sldIdLst>
    <p:sldId id="256" r:id="rId2"/>
    <p:sldId id="258" r:id="rId3"/>
    <p:sldId id="260" r:id="rId4"/>
    <p:sldId id="257" r:id="rId5"/>
    <p:sldId id="259" r:id="rId6"/>
    <p:sldId id="262" r:id="rId7"/>
    <p:sldId id="275" r:id="rId8"/>
    <p:sldId id="276" r:id="rId9"/>
    <p:sldId id="277" r:id="rId10"/>
    <p:sldId id="278" r:id="rId11"/>
    <p:sldId id="263" r:id="rId12"/>
    <p:sldId id="265" r:id="rId13"/>
    <p:sldId id="269" r:id="rId14"/>
    <p:sldId id="282" r:id="rId15"/>
    <p:sldId id="272" r:id="rId16"/>
    <p:sldId id="283" r:id="rId17"/>
    <p:sldId id="279" r:id="rId18"/>
    <p:sldId id="266" r:id="rId19"/>
    <p:sldId id="264" r:id="rId20"/>
    <p:sldId id="271" r:id="rId21"/>
    <p:sldId id="274" r:id="rId22"/>
    <p:sldId id="281" r:id="rId23"/>
    <p:sldId id="268" r:id="rId24"/>
    <p:sldId id="267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A20E9-411D-EC48-819B-7D87B22D5A84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D371B35B-5604-E443-BDEE-3D3CDF2BCCB5}">
      <dgm:prSet phldrT="[Text]"/>
      <dgm:spPr/>
      <dgm:t>
        <a:bodyPr/>
        <a:lstStyle/>
        <a:p>
          <a:r>
            <a:rPr lang="en-US" dirty="0" smtClean="0"/>
            <a:t>UI/Web Services Testing Frameworks</a:t>
          </a:r>
          <a:endParaRPr lang="en-US" dirty="0"/>
        </a:p>
      </dgm:t>
    </dgm:pt>
    <dgm:pt modelId="{ED82D3A4-46C7-DE47-BD86-8F0196367749}" type="parTrans" cxnId="{7AB81AB3-94FF-1E40-909B-E7F024414AA7}">
      <dgm:prSet/>
      <dgm:spPr/>
      <dgm:t>
        <a:bodyPr/>
        <a:lstStyle/>
        <a:p>
          <a:endParaRPr lang="en-US"/>
        </a:p>
      </dgm:t>
    </dgm:pt>
    <dgm:pt modelId="{FB96FD86-A5C7-7241-8C40-71FE0BC55063}" type="sibTrans" cxnId="{7AB81AB3-94FF-1E40-909B-E7F024414AA7}">
      <dgm:prSet/>
      <dgm:spPr/>
      <dgm:t>
        <a:bodyPr/>
        <a:lstStyle/>
        <a:p>
          <a:endParaRPr lang="en-US"/>
        </a:p>
      </dgm:t>
    </dgm:pt>
    <dgm:pt modelId="{D6639EA3-3C1A-AA49-982A-85F550C763A6}">
      <dgm:prSet phldrT="[Text]"/>
      <dgm:spPr/>
      <dgm:t>
        <a:bodyPr/>
        <a:lstStyle/>
        <a:p>
          <a:r>
            <a:rPr lang="en-US" dirty="0" smtClean="0"/>
            <a:t>Mocking Frameworks</a:t>
          </a:r>
          <a:endParaRPr lang="en-US" dirty="0"/>
        </a:p>
      </dgm:t>
    </dgm:pt>
    <dgm:pt modelId="{52619102-B321-E34B-8EAB-9CF62A18290D}" type="parTrans" cxnId="{FA9989AC-0FE8-E14F-A53E-1D21BE2BE646}">
      <dgm:prSet/>
      <dgm:spPr/>
      <dgm:t>
        <a:bodyPr/>
        <a:lstStyle/>
        <a:p>
          <a:endParaRPr lang="en-US"/>
        </a:p>
      </dgm:t>
    </dgm:pt>
    <dgm:pt modelId="{ACB655AF-6236-B64E-851E-E7E3A5BAFC20}" type="sibTrans" cxnId="{FA9989AC-0FE8-E14F-A53E-1D21BE2BE646}">
      <dgm:prSet/>
      <dgm:spPr/>
      <dgm:t>
        <a:bodyPr/>
        <a:lstStyle/>
        <a:p>
          <a:endParaRPr lang="en-US"/>
        </a:p>
      </dgm:t>
    </dgm:pt>
    <dgm:pt modelId="{AF88C87D-01A3-5049-8710-66B835E3FACC}">
      <dgm:prSet phldrT="[Text]"/>
      <dgm:spPr/>
      <dgm:t>
        <a:bodyPr/>
        <a:lstStyle/>
        <a:p>
          <a:r>
            <a:rPr lang="en-US" dirty="0" smtClean="0"/>
            <a:t>OOP Design Patterns / Unit Testing Framework</a:t>
          </a:r>
          <a:endParaRPr lang="en-US" dirty="0"/>
        </a:p>
      </dgm:t>
    </dgm:pt>
    <dgm:pt modelId="{1FB82623-22CA-5340-8309-17268A6AC905}" type="parTrans" cxnId="{32E106F4-9551-8847-96D6-DC7E792D8880}">
      <dgm:prSet/>
      <dgm:spPr/>
      <dgm:t>
        <a:bodyPr/>
        <a:lstStyle/>
        <a:p>
          <a:endParaRPr lang="en-US"/>
        </a:p>
      </dgm:t>
    </dgm:pt>
    <dgm:pt modelId="{D3F8281A-1D13-6848-8FDB-61C04DE8AC0C}" type="sibTrans" cxnId="{32E106F4-9551-8847-96D6-DC7E792D8880}">
      <dgm:prSet/>
      <dgm:spPr/>
      <dgm:t>
        <a:bodyPr/>
        <a:lstStyle/>
        <a:p>
          <a:endParaRPr lang="en-US"/>
        </a:p>
      </dgm:t>
    </dgm:pt>
    <dgm:pt modelId="{A73B339B-B99E-DB41-BE2B-BD6A2FE90BBB}" type="pres">
      <dgm:prSet presAssocID="{F1BA20E9-411D-EC48-819B-7D87B22D5A84}" presName="compositeShape" presStyleCnt="0">
        <dgm:presLayoutVars>
          <dgm:dir/>
          <dgm:resizeHandles/>
        </dgm:presLayoutVars>
      </dgm:prSet>
      <dgm:spPr/>
    </dgm:pt>
    <dgm:pt modelId="{5908C075-8CB4-E74D-B20A-5B4BCE05DBE7}" type="pres">
      <dgm:prSet presAssocID="{F1BA20E9-411D-EC48-819B-7D87B22D5A84}" presName="pyramid" presStyleLbl="node1" presStyleIdx="0" presStyleCnt="1"/>
      <dgm:spPr/>
    </dgm:pt>
    <dgm:pt modelId="{5A8EA563-0013-CF4B-92BE-9B22BF1D5C77}" type="pres">
      <dgm:prSet presAssocID="{F1BA20E9-411D-EC48-819B-7D87B22D5A84}" presName="theList" presStyleCnt="0"/>
      <dgm:spPr/>
    </dgm:pt>
    <dgm:pt modelId="{105016AC-C334-DF4A-B7AE-97F70616DA4F}" type="pres">
      <dgm:prSet presAssocID="{D371B35B-5604-E443-BDEE-3D3CDF2BCCB5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C07FB-7637-A749-A395-50FE73ADE2F8}" type="pres">
      <dgm:prSet presAssocID="{D371B35B-5604-E443-BDEE-3D3CDF2BCCB5}" presName="aSpace" presStyleCnt="0"/>
      <dgm:spPr/>
    </dgm:pt>
    <dgm:pt modelId="{AE51946B-3E3A-7C42-BEF2-9FE73A7912E9}" type="pres">
      <dgm:prSet presAssocID="{D6639EA3-3C1A-AA49-982A-85F550C763A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FF7B-DB41-A04B-881A-19CD73566F2C}" type="pres">
      <dgm:prSet presAssocID="{D6639EA3-3C1A-AA49-982A-85F550C763A6}" presName="aSpace" presStyleCnt="0"/>
      <dgm:spPr/>
    </dgm:pt>
    <dgm:pt modelId="{31F3F120-21C9-5A4F-B84D-20463A2438EE}" type="pres">
      <dgm:prSet presAssocID="{AF88C87D-01A3-5049-8710-66B835E3FACC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2CAEF-4BB1-3347-9502-C832624C289A}" type="pres">
      <dgm:prSet presAssocID="{AF88C87D-01A3-5049-8710-66B835E3FACC}" presName="aSpace" presStyleCnt="0"/>
      <dgm:spPr/>
    </dgm:pt>
  </dgm:ptLst>
  <dgm:cxnLst>
    <dgm:cxn modelId="{6EB9FAE1-23E6-AB40-8052-1C8204DFC7CE}" type="presOf" srcId="{F1BA20E9-411D-EC48-819B-7D87B22D5A84}" destId="{A73B339B-B99E-DB41-BE2B-BD6A2FE90BBB}" srcOrd="0" destOrd="0" presId="urn:microsoft.com/office/officeart/2005/8/layout/pyramid2"/>
    <dgm:cxn modelId="{9B82C96C-DF24-FD40-AAAF-F58B0E68D6A1}" type="presOf" srcId="{D6639EA3-3C1A-AA49-982A-85F550C763A6}" destId="{AE51946B-3E3A-7C42-BEF2-9FE73A7912E9}" srcOrd="0" destOrd="0" presId="urn:microsoft.com/office/officeart/2005/8/layout/pyramid2"/>
    <dgm:cxn modelId="{48EDA8D7-423B-7E42-BBC3-3F6784E1F044}" type="presOf" srcId="{AF88C87D-01A3-5049-8710-66B835E3FACC}" destId="{31F3F120-21C9-5A4F-B84D-20463A2438EE}" srcOrd="0" destOrd="0" presId="urn:microsoft.com/office/officeart/2005/8/layout/pyramid2"/>
    <dgm:cxn modelId="{7AB81AB3-94FF-1E40-909B-E7F024414AA7}" srcId="{F1BA20E9-411D-EC48-819B-7D87B22D5A84}" destId="{D371B35B-5604-E443-BDEE-3D3CDF2BCCB5}" srcOrd="0" destOrd="0" parTransId="{ED82D3A4-46C7-DE47-BD86-8F0196367749}" sibTransId="{FB96FD86-A5C7-7241-8C40-71FE0BC55063}"/>
    <dgm:cxn modelId="{FA9989AC-0FE8-E14F-A53E-1D21BE2BE646}" srcId="{F1BA20E9-411D-EC48-819B-7D87B22D5A84}" destId="{D6639EA3-3C1A-AA49-982A-85F550C763A6}" srcOrd="1" destOrd="0" parTransId="{52619102-B321-E34B-8EAB-9CF62A18290D}" sibTransId="{ACB655AF-6236-B64E-851E-E7E3A5BAFC20}"/>
    <dgm:cxn modelId="{DD6D4BED-06A9-AD41-830F-4322F75A45C1}" type="presOf" srcId="{D371B35B-5604-E443-BDEE-3D3CDF2BCCB5}" destId="{105016AC-C334-DF4A-B7AE-97F70616DA4F}" srcOrd="0" destOrd="0" presId="urn:microsoft.com/office/officeart/2005/8/layout/pyramid2"/>
    <dgm:cxn modelId="{32E106F4-9551-8847-96D6-DC7E792D8880}" srcId="{F1BA20E9-411D-EC48-819B-7D87B22D5A84}" destId="{AF88C87D-01A3-5049-8710-66B835E3FACC}" srcOrd="2" destOrd="0" parTransId="{1FB82623-22CA-5340-8309-17268A6AC905}" sibTransId="{D3F8281A-1D13-6848-8FDB-61C04DE8AC0C}"/>
    <dgm:cxn modelId="{595462D1-DF24-1D41-BAC6-4EE54FF36067}" type="presParOf" srcId="{A73B339B-B99E-DB41-BE2B-BD6A2FE90BBB}" destId="{5908C075-8CB4-E74D-B20A-5B4BCE05DBE7}" srcOrd="0" destOrd="0" presId="urn:microsoft.com/office/officeart/2005/8/layout/pyramid2"/>
    <dgm:cxn modelId="{231EF66A-768A-494F-9D2E-E7F07ADC34F0}" type="presParOf" srcId="{A73B339B-B99E-DB41-BE2B-BD6A2FE90BBB}" destId="{5A8EA563-0013-CF4B-92BE-9B22BF1D5C77}" srcOrd="1" destOrd="0" presId="urn:microsoft.com/office/officeart/2005/8/layout/pyramid2"/>
    <dgm:cxn modelId="{28876451-C558-034A-A124-4EFBF8569C19}" type="presParOf" srcId="{5A8EA563-0013-CF4B-92BE-9B22BF1D5C77}" destId="{105016AC-C334-DF4A-B7AE-97F70616DA4F}" srcOrd="0" destOrd="0" presId="urn:microsoft.com/office/officeart/2005/8/layout/pyramid2"/>
    <dgm:cxn modelId="{13809826-0DF6-8043-A6FE-A2E16804BF76}" type="presParOf" srcId="{5A8EA563-0013-CF4B-92BE-9B22BF1D5C77}" destId="{B18C07FB-7637-A749-A395-50FE73ADE2F8}" srcOrd="1" destOrd="0" presId="urn:microsoft.com/office/officeart/2005/8/layout/pyramid2"/>
    <dgm:cxn modelId="{E9E7B8B1-3876-CB4A-B476-9C6B2D07160D}" type="presParOf" srcId="{5A8EA563-0013-CF4B-92BE-9B22BF1D5C77}" destId="{AE51946B-3E3A-7C42-BEF2-9FE73A7912E9}" srcOrd="2" destOrd="0" presId="urn:microsoft.com/office/officeart/2005/8/layout/pyramid2"/>
    <dgm:cxn modelId="{228444C0-B293-E04B-A4C8-2134659A36A1}" type="presParOf" srcId="{5A8EA563-0013-CF4B-92BE-9B22BF1D5C77}" destId="{E350FF7B-DB41-A04B-881A-19CD73566F2C}" srcOrd="3" destOrd="0" presId="urn:microsoft.com/office/officeart/2005/8/layout/pyramid2"/>
    <dgm:cxn modelId="{CBF56632-B059-F946-90CC-53E9FB451D0F}" type="presParOf" srcId="{5A8EA563-0013-CF4B-92BE-9B22BF1D5C77}" destId="{31F3F120-21C9-5A4F-B84D-20463A2438EE}" srcOrd="4" destOrd="0" presId="urn:microsoft.com/office/officeart/2005/8/layout/pyramid2"/>
    <dgm:cxn modelId="{D279E987-D832-224D-B2D7-A8F28E7AF71C}" type="presParOf" srcId="{5A8EA563-0013-CF4B-92BE-9B22BF1D5C77}" destId="{4D82CAEF-4BB1-3347-9502-C832624C289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AD2EEA-9E3B-BF4C-988F-AD97E6B0F770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07CE5-D309-6943-AE71-32C0E5A81BEC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55921B5F-9C67-9843-BF84-E86A97F0624B}" type="parTrans" cxnId="{675386CF-0EBE-0449-AFDF-FC40907AC9DF}">
      <dgm:prSet/>
      <dgm:spPr/>
      <dgm:t>
        <a:bodyPr/>
        <a:lstStyle/>
        <a:p>
          <a:endParaRPr lang="en-US"/>
        </a:p>
      </dgm:t>
    </dgm:pt>
    <dgm:pt modelId="{9E8EAE66-EF44-AA4F-8933-096E6274AC57}" type="sibTrans" cxnId="{675386CF-0EBE-0449-AFDF-FC40907AC9DF}">
      <dgm:prSet/>
      <dgm:spPr/>
      <dgm:t>
        <a:bodyPr/>
        <a:lstStyle/>
        <a:p>
          <a:endParaRPr lang="en-US"/>
        </a:p>
      </dgm:t>
    </dgm:pt>
    <dgm:pt modelId="{CC9CB5C7-1128-8B4C-B916-1C9D20D802B7}">
      <dgm:prSet phldrT="[Text]"/>
      <dgm:spPr/>
      <dgm:t>
        <a:bodyPr/>
        <a:lstStyle/>
        <a:p>
          <a:r>
            <a:rPr lang="en-US" dirty="0" smtClean="0"/>
            <a:t>Exercise</a:t>
          </a:r>
          <a:endParaRPr lang="en-US" dirty="0"/>
        </a:p>
      </dgm:t>
    </dgm:pt>
    <dgm:pt modelId="{63082671-D4C2-8E4B-BF05-1F34165848AB}" type="parTrans" cxnId="{69DA1419-3222-B041-BF8A-76C005934DE6}">
      <dgm:prSet/>
      <dgm:spPr/>
      <dgm:t>
        <a:bodyPr/>
        <a:lstStyle/>
        <a:p>
          <a:endParaRPr lang="en-US"/>
        </a:p>
      </dgm:t>
    </dgm:pt>
    <dgm:pt modelId="{618FCDA2-9502-394A-B41E-57033E38077D}" type="sibTrans" cxnId="{69DA1419-3222-B041-BF8A-76C005934DE6}">
      <dgm:prSet/>
      <dgm:spPr/>
      <dgm:t>
        <a:bodyPr/>
        <a:lstStyle/>
        <a:p>
          <a:endParaRPr lang="en-US"/>
        </a:p>
      </dgm:t>
    </dgm:pt>
    <dgm:pt modelId="{3CDD6555-4000-7141-9050-EA0155601EA4}">
      <dgm:prSet phldrT="[Text]"/>
      <dgm:spPr/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85C436E4-085F-6646-9326-9DEB99130415}" type="parTrans" cxnId="{725E9D92-7685-E143-99DD-F901E4CB0536}">
      <dgm:prSet/>
      <dgm:spPr/>
      <dgm:t>
        <a:bodyPr/>
        <a:lstStyle/>
        <a:p>
          <a:endParaRPr lang="en-US"/>
        </a:p>
      </dgm:t>
    </dgm:pt>
    <dgm:pt modelId="{BB129A4E-DCA1-2840-99AA-9FB5AA985F3F}" type="sibTrans" cxnId="{725E9D92-7685-E143-99DD-F901E4CB0536}">
      <dgm:prSet/>
      <dgm:spPr/>
      <dgm:t>
        <a:bodyPr/>
        <a:lstStyle/>
        <a:p>
          <a:endParaRPr lang="en-US"/>
        </a:p>
      </dgm:t>
    </dgm:pt>
    <dgm:pt modelId="{0ABDC51C-D86C-B240-ADA2-0FF74846EC49}">
      <dgm:prSet phldrT="[Text]"/>
      <dgm:spPr/>
      <dgm:t>
        <a:bodyPr/>
        <a:lstStyle/>
        <a:p>
          <a:r>
            <a:rPr lang="en-US" dirty="0" smtClean="0"/>
            <a:t>Tear Down</a:t>
          </a:r>
          <a:endParaRPr lang="en-US" dirty="0"/>
        </a:p>
      </dgm:t>
    </dgm:pt>
    <dgm:pt modelId="{BFB61C32-71A3-C24F-B034-4F46C0647424}" type="parTrans" cxnId="{12F982C8-D9B6-1641-BE26-01F274F5AD61}">
      <dgm:prSet/>
      <dgm:spPr/>
      <dgm:t>
        <a:bodyPr/>
        <a:lstStyle/>
        <a:p>
          <a:endParaRPr lang="en-US"/>
        </a:p>
      </dgm:t>
    </dgm:pt>
    <dgm:pt modelId="{49EBD54E-6441-5B4F-949E-1F45A41CFF8B}" type="sibTrans" cxnId="{12F982C8-D9B6-1641-BE26-01F274F5AD61}">
      <dgm:prSet/>
      <dgm:spPr/>
      <dgm:t>
        <a:bodyPr/>
        <a:lstStyle/>
        <a:p>
          <a:endParaRPr lang="en-US"/>
        </a:p>
      </dgm:t>
    </dgm:pt>
    <dgm:pt modelId="{C9B606A8-63A0-0C45-82BE-5A27AB393CE5}" type="pres">
      <dgm:prSet presAssocID="{E2AD2EEA-9E3B-BF4C-988F-AD97E6B0F770}" presName="diagram" presStyleCnt="0">
        <dgm:presLayoutVars>
          <dgm:dir/>
          <dgm:resizeHandles val="exact"/>
        </dgm:presLayoutVars>
      </dgm:prSet>
      <dgm:spPr/>
    </dgm:pt>
    <dgm:pt modelId="{D527FF73-6691-224D-AA82-3A7C11A516D1}" type="pres">
      <dgm:prSet presAssocID="{9F007CE5-D309-6943-AE71-32C0E5A81BEC}" presName="node" presStyleLbl="node1" presStyleIdx="0" presStyleCnt="4">
        <dgm:presLayoutVars>
          <dgm:bulletEnabled val="1"/>
        </dgm:presLayoutVars>
      </dgm:prSet>
      <dgm:spPr/>
    </dgm:pt>
    <dgm:pt modelId="{1E91D9BF-D1E9-3A4B-901F-5C542738F02B}" type="pres">
      <dgm:prSet presAssocID="{9E8EAE66-EF44-AA4F-8933-096E6274AC57}" presName="sibTrans" presStyleCnt="0"/>
      <dgm:spPr/>
    </dgm:pt>
    <dgm:pt modelId="{363134E2-DF2B-4444-B564-5E30565F823D}" type="pres">
      <dgm:prSet presAssocID="{CC9CB5C7-1128-8B4C-B916-1C9D20D802B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2F186-9045-B641-8DA3-182DAC40ACD3}" type="pres">
      <dgm:prSet presAssocID="{618FCDA2-9502-394A-B41E-57033E38077D}" presName="sibTrans" presStyleCnt="0"/>
      <dgm:spPr/>
    </dgm:pt>
    <dgm:pt modelId="{8ABE6286-5370-7249-B090-BCEE10755AF8}" type="pres">
      <dgm:prSet presAssocID="{3CDD6555-4000-7141-9050-EA0155601EA4}" presName="node" presStyleLbl="node1" presStyleIdx="2" presStyleCnt="4">
        <dgm:presLayoutVars>
          <dgm:bulletEnabled val="1"/>
        </dgm:presLayoutVars>
      </dgm:prSet>
      <dgm:spPr/>
    </dgm:pt>
    <dgm:pt modelId="{69E61809-FA98-D244-8B2A-6DC2DCBCED48}" type="pres">
      <dgm:prSet presAssocID="{BB129A4E-DCA1-2840-99AA-9FB5AA985F3F}" presName="sibTrans" presStyleCnt="0"/>
      <dgm:spPr/>
    </dgm:pt>
    <dgm:pt modelId="{2138693F-8FEF-DA45-9783-127110B98282}" type="pres">
      <dgm:prSet presAssocID="{0ABDC51C-D86C-B240-ADA2-0FF74846EC49}" presName="node" presStyleLbl="node1" presStyleIdx="3" presStyleCnt="4">
        <dgm:presLayoutVars>
          <dgm:bulletEnabled val="1"/>
        </dgm:presLayoutVars>
      </dgm:prSet>
      <dgm:spPr/>
    </dgm:pt>
  </dgm:ptLst>
  <dgm:cxnLst>
    <dgm:cxn modelId="{F5AE8215-CAD9-8B4E-A69F-25B56DEE3BA9}" type="presOf" srcId="{3CDD6555-4000-7141-9050-EA0155601EA4}" destId="{8ABE6286-5370-7249-B090-BCEE10755AF8}" srcOrd="0" destOrd="0" presId="urn:microsoft.com/office/officeart/2005/8/layout/default"/>
    <dgm:cxn modelId="{83D224CF-1AC7-D14E-809A-05D7513188CB}" type="presOf" srcId="{9F007CE5-D309-6943-AE71-32C0E5A81BEC}" destId="{D527FF73-6691-224D-AA82-3A7C11A516D1}" srcOrd="0" destOrd="0" presId="urn:microsoft.com/office/officeart/2005/8/layout/default"/>
    <dgm:cxn modelId="{0A67A70D-55E4-E44E-A8BC-D143D2A46A63}" type="presOf" srcId="{E2AD2EEA-9E3B-BF4C-988F-AD97E6B0F770}" destId="{C9B606A8-63A0-0C45-82BE-5A27AB393CE5}" srcOrd="0" destOrd="0" presId="urn:microsoft.com/office/officeart/2005/8/layout/default"/>
    <dgm:cxn modelId="{FD6122CF-C15F-D84E-A065-ED6BA6EC9533}" type="presOf" srcId="{CC9CB5C7-1128-8B4C-B916-1C9D20D802B7}" destId="{363134E2-DF2B-4444-B564-5E30565F823D}" srcOrd="0" destOrd="0" presId="urn:microsoft.com/office/officeart/2005/8/layout/default"/>
    <dgm:cxn modelId="{12F982C8-D9B6-1641-BE26-01F274F5AD61}" srcId="{E2AD2EEA-9E3B-BF4C-988F-AD97E6B0F770}" destId="{0ABDC51C-D86C-B240-ADA2-0FF74846EC49}" srcOrd="3" destOrd="0" parTransId="{BFB61C32-71A3-C24F-B034-4F46C0647424}" sibTransId="{49EBD54E-6441-5B4F-949E-1F45A41CFF8B}"/>
    <dgm:cxn modelId="{675386CF-0EBE-0449-AFDF-FC40907AC9DF}" srcId="{E2AD2EEA-9E3B-BF4C-988F-AD97E6B0F770}" destId="{9F007CE5-D309-6943-AE71-32C0E5A81BEC}" srcOrd="0" destOrd="0" parTransId="{55921B5F-9C67-9843-BF84-E86A97F0624B}" sibTransId="{9E8EAE66-EF44-AA4F-8933-096E6274AC57}"/>
    <dgm:cxn modelId="{725E9D92-7685-E143-99DD-F901E4CB0536}" srcId="{E2AD2EEA-9E3B-BF4C-988F-AD97E6B0F770}" destId="{3CDD6555-4000-7141-9050-EA0155601EA4}" srcOrd="2" destOrd="0" parTransId="{85C436E4-085F-6646-9326-9DEB99130415}" sibTransId="{BB129A4E-DCA1-2840-99AA-9FB5AA985F3F}"/>
    <dgm:cxn modelId="{D98B096D-49E6-0743-9D49-F90FE298788C}" type="presOf" srcId="{0ABDC51C-D86C-B240-ADA2-0FF74846EC49}" destId="{2138693F-8FEF-DA45-9783-127110B98282}" srcOrd="0" destOrd="0" presId="urn:microsoft.com/office/officeart/2005/8/layout/default"/>
    <dgm:cxn modelId="{69DA1419-3222-B041-BF8A-76C005934DE6}" srcId="{E2AD2EEA-9E3B-BF4C-988F-AD97E6B0F770}" destId="{CC9CB5C7-1128-8B4C-B916-1C9D20D802B7}" srcOrd="1" destOrd="0" parTransId="{63082671-D4C2-8E4B-BF05-1F34165848AB}" sibTransId="{618FCDA2-9502-394A-B41E-57033E38077D}"/>
    <dgm:cxn modelId="{7B8D9F11-E0A2-CC4E-9139-BD99FDB5A05B}" type="presParOf" srcId="{C9B606A8-63A0-0C45-82BE-5A27AB393CE5}" destId="{D527FF73-6691-224D-AA82-3A7C11A516D1}" srcOrd="0" destOrd="0" presId="urn:microsoft.com/office/officeart/2005/8/layout/default"/>
    <dgm:cxn modelId="{EB76EA9B-0B2F-AE45-ACC9-78B7948C1875}" type="presParOf" srcId="{C9B606A8-63A0-0C45-82BE-5A27AB393CE5}" destId="{1E91D9BF-D1E9-3A4B-901F-5C542738F02B}" srcOrd="1" destOrd="0" presId="urn:microsoft.com/office/officeart/2005/8/layout/default"/>
    <dgm:cxn modelId="{6698BFCB-C4C9-3145-9AD7-794D43771754}" type="presParOf" srcId="{C9B606A8-63A0-0C45-82BE-5A27AB393CE5}" destId="{363134E2-DF2B-4444-B564-5E30565F823D}" srcOrd="2" destOrd="0" presId="urn:microsoft.com/office/officeart/2005/8/layout/default"/>
    <dgm:cxn modelId="{5A1CF3EA-23D1-A04D-9C92-DB1F57550BCF}" type="presParOf" srcId="{C9B606A8-63A0-0C45-82BE-5A27AB393CE5}" destId="{2D62F186-9045-B641-8DA3-182DAC40ACD3}" srcOrd="3" destOrd="0" presId="urn:microsoft.com/office/officeart/2005/8/layout/default"/>
    <dgm:cxn modelId="{0C7BC45F-5F88-4547-B7EA-BA2B5F9FB4F4}" type="presParOf" srcId="{C9B606A8-63A0-0C45-82BE-5A27AB393CE5}" destId="{8ABE6286-5370-7249-B090-BCEE10755AF8}" srcOrd="4" destOrd="0" presId="urn:microsoft.com/office/officeart/2005/8/layout/default"/>
    <dgm:cxn modelId="{67A7E23B-E440-624B-BCC8-1C79952BADBF}" type="presParOf" srcId="{C9B606A8-63A0-0C45-82BE-5A27AB393CE5}" destId="{69E61809-FA98-D244-8B2A-6DC2DCBCED48}" srcOrd="5" destOrd="0" presId="urn:microsoft.com/office/officeart/2005/8/layout/default"/>
    <dgm:cxn modelId="{F32D78E0-AD38-B34A-8E6A-544AD5AFC89E}" type="presParOf" srcId="{C9B606A8-63A0-0C45-82BE-5A27AB393CE5}" destId="{2138693F-8FEF-DA45-9783-127110B9828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8C075-8CB4-E74D-B20A-5B4BCE05DBE7}">
      <dsp:nvSpPr>
        <dsp:cNvPr id="0" name=""/>
        <dsp:cNvSpPr/>
      </dsp:nvSpPr>
      <dsp:spPr>
        <a:xfrm>
          <a:off x="2416333" y="0"/>
          <a:ext cx="3416300" cy="34163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5016AC-C334-DF4A-B7AE-97F70616DA4F}">
      <dsp:nvSpPr>
        <dsp:cNvPr id="0" name=""/>
        <dsp:cNvSpPr/>
      </dsp:nvSpPr>
      <dsp:spPr>
        <a:xfrm>
          <a:off x="4124483" y="343464"/>
          <a:ext cx="2220595" cy="8087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UI/Web Services Testing Frameworks</a:t>
          </a:r>
          <a:endParaRPr lang="en-US" sz="1400" kern="1200" dirty="0"/>
        </a:p>
      </dsp:txBody>
      <dsp:txXfrm>
        <a:off x="4163961" y="382942"/>
        <a:ext cx="2141639" cy="729746"/>
      </dsp:txXfrm>
    </dsp:sp>
    <dsp:sp modelId="{AE51946B-3E3A-7C42-BEF2-9FE73A7912E9}">
      <dsp:nvSpPr>
        <dsp:cNvPr id="0" name=""/>
        <dsp:cNvSpPr/>
      </dsp:nvSpPr>
      <dsp:spPr>
        <a:xfrm>
          <a:off x="4124483" y="1253254"/>
          <a:ext cx="2220595" cy="8087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Mocking Frameworks</a:t>
          </a:r>
          <a:endParaRPr lang="en-US" sz="1400" kern="1200" dirty="0"/>
        </a:p>
      </dsp:txBody>
      <dsp:txXfrm>
        <a:off x="4163961" y="1292732"/>
        <a:ext cx="2141639" cy="729746"/>
      </dsp:txXfrm>
    </dsp:sp>
    <dsp:sp modelId="{31F3F120-21C9-5A4F-B84D-20463A2438EE}">
      <dsp:nvSpPr>
        <dsp:cNvPr id="0" name=""/>
        <dsp:cNvSpPr/>
      </dsp:nvSpPr>
      <dsp:spPr>
        <a:xfrm>
          <a:off x="4124483" y="2163045"/>
          <a:ext cx="2220595" cy="8087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OOP Design Patterns / Unit Testing Framework</a:t>
          </a:r>
          <a:endParaRPr lang="en-US" sz="1400" kern="1200" dirty="0"/>
        </a:p>
      </dsp:txBody>
      <dsp:txXfrm>
        <a:off x="4163961" y="2202523"/>
        <a:ext cx="2141639" cy="729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7FF73-6691-224D-AA82-3A7C11A516D1}">
      <dsp:nvSpPr>
        <dsp:cNvPr id="0" name=""/>
        <dsp:cNvSpPr/>
      </dsp:nvSpPr>
      <dsp:spPr>
        <a:xfrm>
          <a:off x="691440" y="437"/>
          <a:ext cx="1542882" cy="9257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Setup</a:t>
          </a:r>
          <a:endParaRPr lang="en-US" sz="2500" kern="1200" dirty="0"/>
        </a:p>
      </dsp:txBody>
      <dsp:txXfrm>
        <a:off x="691440" y="437"/>
        <a:ext cx="1542882" cy="925729"/>
      </dsp:txXfrm>
    </dsp:sp>
    <dsp:sp modelId="{363134E2-DF2B-4444-B564-5E30565F823D}">
      <dsp:nvSpPr>
        <dsp:cNvPr id="0" name=""/>
        <dsp:cNvSpPr/>
      </dsp:nvSpPr>
      <dsp:spPr>
        <a:xfrm>
          <a:off x="691440" y="1080455"/>
          <a:ext cx="1542882" cy="9257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Exercise</a:t>
          </a:r>
          <a:endParaRPr lang="en-US" sz="2500" kern="1200" dirty="0"/>
        </a:p>
      </dsp:txBody>
      <dsp:txXfrm>
        <a:off x="691440" y="1080455"/>
        <a:ext cx="1542882" cy="925729"/>
      </dsp:txXfrm>
    </dsp:sp>
    <dsp:sp modelId="{8ABE6286-5370-7249-B090-BCEE10755AF8}">
      <dsp:nvSpPr>
        <dsp:cNvPr id="0" name=""/>
        <dsp:cNvSpPr/>
      </dsp:nvSpPr>
      <dsp:spPr>
        <a:xfrm>
          <a:off x="691440" y="2160473"/>
          <a:ext cx="1542882" cy="9257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Verify</a:t>
          </a:r>
          <a:endParaRPr lang="en-US" sz="2500" kern="1200" dirty="0"/>
        </a:p>
      </dsp:txBody>
      <dsp:txXfrm>
        <a:off x="691440" y="2160473"/>
        <a:ext cx="1542882" cy="925729"/>
      </dsp:txXfrm>
    </dsp:sp>
    <dsp:sp modelId="{2138693F-8FEF-DA45-9783-127110B98282}">
      <dsp:nvSpPr>
        <dsp:cNvPr id="0" name=""/>
        <dsp:cNvSpPr/>
      </dsp:nvSpPr>
      <dsp:spPr>
        <a:xfrm>
          <a:off x="691440" y="3240491"/>
          <a:ext cx="1542882" cy="9257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Tear Down</a:t>
          </a:r>
          <a:endParaRPr lang="en-US" sz="2500" kern="1200" dirty="0"/>
        </a:p>
      </dsp:txBody>
      <dsp:txXfrm>
        <a:off x="691440" y="3240491"/>
        <a:ext cx="1542882" cy="925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CD26-2E41-8241-8DB7-66E414AE92DB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18576-6A61-D84F-A91D-6BA60A5F7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0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8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tippabattuni/intro-junit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ringframeworkguru/testing-junit5-mockit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amvocke/spring-test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mvocke/spring-testing" TargetMode="External"/><Relationship Id="rId4" Type="http://schemas.openxmlformats.org/officeDocument/2006/relationships/hyperlink" Target="https://www.udemy.com/testing-spring-boot-beginner-to-guru" TargetMode="External"/><Relationship Id="rId5" Type="http://schemas.openxmlformats.org/officeDocument/2006/relationships/hyperlink" Target="https://automationrhapsody.com/mock-junit-tests-mockito-example/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rtinfowler.com/bliki/TestPyramid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Testing Frameworks</a:t>
            </a:r>
            <a:br>
              <a:rPr lang="en-US" b="1" dirty="0" smtClean="0"/>
            </a:br>
            <a:r>
              <a:rPr lang="en-US" b="1" dirty="0" smtClean="0"/>
              <a:t>Workshop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Dominic </a:t>
            </a:r>
            <a:r>
              <a:rPr lang="en-US" b="1" dirty="0" err="1" smtClean="0"/>
              <a:t>Tippabattuni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7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 Model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16358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4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Driven Development</a:t>
            </a:r>
            <a:endParaRPr lang="en-US" b="1" dirty="0"/>
          </a:p>
        </p:txBody>
      </p:sp>
      <p:pic>
        <p:nvPicPr>
          <p:cNvPr id="3074" name="Picture 2" descr="https://www.scaledagileframework.com/wp-content/uploads/2018/09/Test-Driven-Development_F01_we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1" y="2283468"/>
            <a:ext cx="4198126" cy="37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7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Junit 5 -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Assertions </a:t>
            </a:r>
          </a:p>
          <a:p>
            <a:r>
              <a:rPr lang="en-US" sz="2800" dirty="0" smtClean="0"/>
              <a:t>Assumptions &amp; Conditional Execution</a:t>
            </a:r>
          </a:p>
          <a:p>
            <a:r>
              <a:rPr lang="en-US" sz="2800" dirty="0" smtClean="0"/>
              <a:t>Annotations</a:t>
            </a:r>
          </a:p>
          <a:p>
            <a:pPr lvl="1"/>
            <a:r>
              <a:rPr lang="en-US" sz="2800" dirty="0" smtClean="0"/>
              <a:t>@Test, @</a:t>
            </a:r>
            <a:r>
              <a:rPr lang="en-US" sz="2800" dirty="0" err="1" smtClean="0"/>
              <a:t>DisplayName</a:t>
            </a:r>
            <a:r>
              <a:rPr lang="en-US" sz="2800" dirty="0" smtClean="0"/>
              <a:t>, @</a:t>
            </a:r>
            <a:r>
              <a:rPr lang="en-US" sz="2800" dirty="0" err="1" smtClean="0"/>
              <a:t>ParameterizedTest</a:t>
            </a:r>
            <a:r>
              <a:rPr lang="en-US" sz="2800" dirty="0" smtClean="0"/>
              <a:t>, @Disabled</a:t>
            </a:r>
          </a:p>
          <a:p>
            <a:r>
              <a:rPr lang="en-US" sz="3000" dirty="0" smtClean="0"/>
              <a:t>Parallel Execution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187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Junit 5 </a:t>
            </a:r>
            <a:r>
              <a:rPr lang="mr-IN" b="1" dirty="0" smtClean="0"/>
              <a:t>–</a:t>
            </a:r>
            <a:r>
              <a:rPr lang="en-US" b="1" dirty="0" smtClean="0"/>
              <a:t> 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Maven Dependencies</a:t>
            </a:r>
          </a:p>
          <a:p>
            <a:r>
              <a:rPr lang="en-US" sz="3200" dirty="0" smtClean="0"/>
              <a:t>Simple Test Case</a:t>
            </a:r>
          </a:p>
          <a:p>
            <a:r>
              <a:rPr lang="en-US" sz="3200" dirty="0" smtClean="0"/>
              <a:t>Junit 5 Lifecycle </a:t>
            </a:r>
          </a:p>
          <a:p>
            <a:endParaRPr lang="en-US" sz="3200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://github.com/dtippabattuni/intro-junit5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Standard Test Phases</a:t>
            </a:r>
            <a:endParaRPr lang="en-US" b="1" dirty="0"/>
          </a:p>
        </p:txBody>
      </p:sp>
      <p:pic>
        <p:nvPicPr>
          <p:cNvPr id="6146" name="Picture 2" descr="http://xunitpatterns.com/Four%20Phase%20Tes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043" y="2630487"/>
            <a:ext cx="7655719" cy="357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67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Mockito</a:t>
            </a:r>
            <a:r>
              <a:rPr lang="en-US" b="1" dirty="0" smtClean="0"/>
              <a:t> -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Tasty mocking frameworks for unit tests in Java</a:t>
            </a:r>
          </a:p>
          <a:p>
            <a:r>
              <a:rPr lang="en-US" sz="2400" dirty="0" smtClean="0"/>
              <a:t>Mocks concrete classes as well as interfaces</a:t>
            </a:r>
          </a:p>
          <a:p>
            <a:r>
              <a:rPr lang="en-US" sz="2400" dirty="0" smtClean="0"/>
              <a:t>Test Doubles </a:t>
            </a:r>
          </a:p>
          <a:p>
            <a:pPr lvl="1"/>
            <a:r>
              <a:rPr lang="en-US" sz="2400" dirty="0" smtClean="0"/>
              <a:t>Mocks </a:t>
            </a:r>
            <a:r>
              <a:rPr lang="mr-IN" sz="2400" dirty="0" smtClean="0"/>
              <a:t>–</a:t>
            </a:r>
            <a:r>
              <a:rPr lang="en-US" sz="2400" dirty="0" smtClean="0"/>
              <a:t> Verifies if an object is being used correctly</a:t>
            </a:r>
          </a:p>
          <a:p>
            <a:pPr lvl="1"/>
            <a:r>
              <a:rPr lang="en-US" sz="2400" dirty="0" smtClean="0"/>
              <a:t>Stubs </a:t>
            </a:r>
            <a:r>
              <a:rPr lang="mr-IN" sz="2400" dirty="0" smtClean="0"/>
              <a:t>–</a:t>
            </a:r>
            <a:r>
              <a:rPr lang="en-US" sz="2400" dirty="0" smtClean="0"/>
              <a:t> returns values </a:t>
            </a:r>
          </a:p>
          <a:p>
            <a:pPr lvl="1"/>
            <a:r>
              <a:rPr lang="en-US" sz="2400" dirty="0" smtClean="0"/>
              <a:t>Fakes </a:t>
            </a:r>
            <a:r>
              <a:rPr lang="mr-IN" sz="2400" dirty="0" smtClean="0"/>
              <a:t>–</a:t>
            </a:r>
            <a:r>
              <a:rPr lang="en-US" sz="2400" dirty="0" smtClean="0"/>
              <a:t> objects that have working implementations but not production ready</a:t>
            </a:r>
          </a:p>
          <a:p>
            <a:r>
              <a:rPr lang="en-US" sz="2400" dirty="0" smtClean="0"/>
              <a:t>Common targets </a:t>
            </a:r>
            <a:r>
              <a:rPr lang="mr-IN" sz="2400" dirty="0" smtClean="0"/>
              <a:t>–</a:t>
            </a:r>
            <a:r>
              <a:rPr lang="en-US" sz="2400" dirty="0" smtClean="0"/>
              <a:t> Web </a:t>
            </a:r>
            <a:r>
              <a:rPr lang="en-US" sz="2400" dirty="0" err="1" smtClean="0"/>
              <a:t>Serivces</a:t>
            </a:r>
            <a:r>
              <a:rPr lang="en-US" sz="2400" dirty="0" smtClean="0"/>
              <a:t>, Db Connections, Complex classes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Standard Test Phases with Mocking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07" y="2566986"/>
            <a:ext cx="8322310" cy="3662363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87396508"/>
              </p:ext>
            </p:extLst>
          </p:nvPr>
        </p:nvGraphicFramePr>
        <p:xfrm>
          <a:off x="574675" y="2538411"/>
          <a:ext cx="2925763" cy="4166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630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Mockito</a:t>
            </a:r>
            <a:r>
              <a:rPr lang="en-US" b="1" dirty="0" smtClean="0"/>
              <a:t> - Lab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https://github.com/springframeworkguru/testing-junit5-mockito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9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Review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github.com/hamvocke/spring-testing</a:t>
            </a:r>
            <a:endParaRPr lang="en-US" dirty="0" smtClean="0"/>
          </a:p>
          <a:p>
            <a:pPr lvl="1"/>
            <a:r>
              <a:rPr lang="en-US" b="1" dirty="0"/>
              <a:t>Spring Boot</a:t>
            </a:r>
            <a:r>
              <a:rPr lang="en-US" dirty="0"/>
              <a:t>: application framework</a:t>
            </a:r>
          </a:p>
          <a:p>
            <a:pPr lvl="1"/>
            <a:r>
              <a:rPr lang="en-US" b="1" dirty="0"/>
              <a:t>JUnit</a:t>
            </a:r>
            <a:r>
              <a:rPr lang="en-US" dirty="0"/>
              <a:t>: test runner</a:t>
            </a:r>
          </a:p>
          <a:p>
            <a:pPr lvl="1"/>
            <a:r>
              <a:rPr lang="en-US" b="1" dirty="0" err="1"/>
              <a:t>Hamcrest</a:t>
            </a:r>
            <a:r>
              <a:rPr lang="en-US" b="1" dirty="0"/>
              <a:t> Matchers</a:t>
            </a:r>
            <a:r>
              <a:rPr lang="en-US" dirty="0"/>
              <a:t>: assertions</a:t>
            </a:r>
          </a:p>
          <a:p>
            <a:pPr lvl="1"/>
            <a:r>
              <a:rPr lang="en-US" b="1" dirty="0" err="1"/>
              <a:t>Mockito</a:t>
            </a:r>
            <a:r>
              <a:rPr lang="en-US" dirty="0"/>
              <a:t>: test doubles (mocks, stubs)</a:t>
            </a:r>
          </a:p>
          <a:p>
            <a:pPr lvl="1"/>
            <a:r>
              <a:rPr lang="en-US" b="1" dirty="0" err="1"/>
              <a:t>MockMVC</a:t>
            </a:r>
            <a:r>
              <a:rPr lang="en-US" dirty="0"/>
              <a:t>: testing Spring MVC controllers</a:t>
            </a:r>
          </a:p>
          <a:p>
            <a:pPr lvl="1"/>
            <a:r>
              <a:rPr lang="en-US" b="1" dirty="0" err="1"/>
              <a:t>RestAssured</a:t>
            </a:r>
            <a:r>
              <a:rPr lang="en-US" dirty="0"/>
              <a:t>: testing the service end to end via HTTP</a:t>
            </a:r>
          </a:p>
          <a:p>
            <a:pPr lvl="1"/>
            <a:r>
              <a:rPr lang="en-US" b="1" dirty="0" err="1"/>
              <a:t>Wiremock</a:t>
            </a:r>
            <a:r>
              <a:rPr lang="en-US" dirty="0"/>
              <a:t>: provide HTTP stubs for downstream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2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Behavior-Driven Development </a:t>
            </a:r>
            <a:endParaRPr lang="en-US" b="1" dirty="0"/>
          </a:p>
        </p:txBody>
      </p:sp>
      <p:pic>
        <p:nvPicPr>
          <p:cNvPr id="4098" name="Picture 2" descr="https://www.scaledagileframework.com/wp-content/uploads/2018/09/Behavior-Driven-Development_F03_we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839" y="2232025"/>
            <a:ext cx="6675624" cy="443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5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Introduction </a:t>
            </a:r>
          </a:p>
          <a:p>
            <a:r>
              <a:rPr lang="en-US" sz="3200" dirty="0" smtClean="0"/>
              <a:t>Test Pyramid </a:t>
            </a:r>
          </a:p>
          <a:p>
            <a:r>
              <a:rPr lang="en-US" sz="3200" dirty="0" smtClean="0"/>
              <a:t>Unit Testing</a:t>
            </a:r>
          </a:p>
          <a:p>
            <a:r>
              <a:rPr lang="en-US" sz="3200" dirty="0" smtClean="0"/>
              <a:t>Test Doubles </a:t>
            </a:r>
            <a:r>
              <a:rPr lang="mr-IN" sz="3200" dirty="0" smtClean="0"/>
              <a:t>–</a:t>
            </a:r>
            <a:r>
              <a:rPr lang="en-US" sz="3200" dirty="0" smtClean="0"/>
              <a:t> (Mocks &amp; Stubs)</a:t>
            </a:r>
          </a:p>
          <a:p>
            <a:r>
              <a:rPr lang="en-US" sz="3200" dirty="0" smtClean="0"/>
              <a:t>Serenity </a:t>
            </a:r>
          </a:p>
          <a:p>
            <a:pPr lvl="1"/>
            <a:r>
              <a:rPr lang="en-US" sz="3000" dirty="0" smtClean="0"/>
              <a:t>Selenium</a:t>
            </a:r>
          </a:p>
          <a:p>
            <a:pPr lvl="1"/>
            <a:r>
              <a:rPr lang="en-US" sz="3000" dirty="0" smtClean="0"/>
              <a:t>Rest Assured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Behavior Driven Development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82" y="2432050"/>
            <a:ext cx="5649555" cy="3754102"/>
          </a:xfrm>
        </p:spPr>
      </p:pic>
    </p:spTree>
    <p:extLst>
      <p:ext uri="{BB962C8B-B14F-4D97-AF65-F5344CB8AC3E}">
        <p14:creationId xmlns:p14="http://schemas.microsoft.com/office/powerpoint/2010/main" val="99798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Serenity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BDD support </a:t>
            </a:r>
            <a:r>
              <a:rPr lang="mr-IN" sz="2400" dirty="0" smtClean="0"/>
              <a:t>–</a:t>
            </a:r>
            <a:r>
              <a:rPr lang="en-US" sz="2400" dirty="0" smtClean="0"/>
              <a:t> Cucumber &amp; </a:t>
            </a:r>
            <a:r>
              <a:rPr lang="en-US" sz="2400" dirty="0" err="1" smtClean="0"/>
              <a:t>Jbehave</a:t>
            </a:r>
            <a:endParaRPr lang="en-US" sz="2400" dirty="0" smtClean="0"/>
          </a:p>
          <a:p>
            <a:r>
              <a:rPr lang="en-US" sz="2400" dirty="0" smtClean="0"/>
              <a:t>Implements popular testing design patterns - </a:t>
            </a:r>
            <a:r>
              <a:rPr lang="en-US" sz="2400" dirty="0" err="1" smtClean="0"/>
              <a:t>ScreenPlay</a:t>
            </a:r>
            <a:r>
              <a:rPr lang="en-US" sz="2400" dirty="0" smtClean="0"/>
              <a:t>, </a:t>
            </a:r>
            <a:r>
              <a:rPr lang="en-US" sz="2400" dirty="0" err="1" smtClean="0"/>
              <a:t>PageObject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Has integration with Selenium (UI) &amp; Rest Assured </a:t>
            </a:r>
          </a:p>
          <a:p>
            <a:r>
              <a:rPr lang="en-US" sz="2400" dirty="0" smtClean="0"/>
              <a:t>Supports Screenshots &amp; Reporting</a:t>
            </a:r>
          </a:p>
          <a:p>
            <a:r>
              <a:rPr lang="en-US" sz="2400" dirty="0" smtClean="0"/>
              <a:t>Other integrations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springframework</a:t>
            </a:r>
            <a:r>
              <a:rPr lang="en-US" sz="2400" dirty="0" smtClean="0"/>
              <a:t>,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59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Serenity 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5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Tests 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Maintain Unit Tests and Integration tests within the main project </a:t>
            </a:r>
          </a:p>
          <a:p>
            <a:pPr lvl="1"/>
            <a:r>
              <a:rPr lang="en-US" sz="2800" dirty="0" smtClean="0"/>
              <a:t>Unit Tests are executed by </a:t>
            </a:r>
            <a:r>
              <a:rPr lang="en-US" sz="2800" b="1" dirty="0" smtClean="0"/>
              <a:t>maven-surefire-plugin </a:t>
            </a:r>
          </a:p>
          <a:p>
            <a:pPr lvl="1"/>
            <a:r>
              <a:rPr lang="en-US" sz="2800" dirty="0" smtClean="0"/>
              <a:t>Integration Tests are executed by </a:t>
            </a:r>
            <a:r>
              <a:rPr lang="en-US" sz="2800" b="1" dirty="0" smtClean="0"/>
              <a:t>maven-failsafe-plugin</a:t>
            </a:r>
          </a:p>
          <a:p>
            <a:r>
              <a:rPr lang="en-US" sz="2800" dirty="0" smtClean="0"/>
              <a:t>Maintain Functional Tests or BDDs as a separate 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115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take away</a:t>
            </a:r>
            <a:r>
              <a:rPr lang="mr-IN" b="1" dirty="0" smtClean="0"/>
              <a:t>…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In Agile Software Development,  testing is Software Developer responsibility!</a:t>
            </a:r>
          </a:p>
          <a:p>
            <a:pPr lvl="1"/>
            <a:r>
              <a:rPr lang="en-US" sz="3000" dirty="0" smtClean="0"/>
              <a:t>Practice </a:t>
            </a:r>
          </a:p>
          <a:p>
            <a:pPr lvl="2"/>
            <a:r>
              <a:rPr lang="en-US" sz="2800" dirty="0" smtClean="0"/>
              <a:t> Test Driven Development </a:t>
            </a:r>
            <a:r>
              <a:rPr lang="en-US" sz="1200" dirty="0" smtClean="0"/>
              <a:t>(TDD) </a:t>
            </a:r>
            <a:endParaRPr lang="en-US" sz="2800" dirty="0" smtClean="0"/>
          </a:p>
          <a:p>
            <a:pPr lvl="2"/>
            <a:r>
              <a:rPr lang="en-US" sz="2800" dirty="0" smtClean="0"/>
              <a:t> Behavior Driven Development</a:t>
            </a:r>
            <a:r>
              <a:rPr lang="en-US" dirty="0" smtClean="0"/>
              <a:t> (BDD)</a:t>
            </a:r>
          </a:p>
        </p:txBody>
      </p:sp>
    </p:spTree>
    <p:extLst>
      <p:ext uri="{BB962C8B-B14F-4D97-AF65-F5344CB8AC3E}">
        <p14:creationId xmlns:p14="http://schemas.microsoft.com/office/powerpoint/2010/main" val="375983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>
                <a:hlinkClick r:id="rId2"/>
              </a:rPr>
              <a:t>https://</a:t>
            </a:r>
            <a:r>
              <a:rPr lang="en-US" sz="1900" dirty="0" smtClean="0">
                <a:hlinkClick r:id="rId2"/>
              </a:rPr>
              <a:t>martinfowler.com/bliki/TestPyramid.html</a:t>
            </a:r>
            <a:endParaRPr lang="en-US" sz="1900" dirty="0" smtClean="0"/>
          </a:p>
          <a:p>
            <a:r>
              <a:rPr lang="en-US" sz="1900" dirty="0">
                <a:hlinkClick r:id="rId3"/>
              </a:rPr>
              <a:t>https://</a:t>
            </a:r>
            <a:r>
              <a:rPr lang="en-US" sz="1900" dirty="0" smtClean="0">
                <a:hlinkClick r:id="rId3"/>
              </a:rPr>
              <a:t>github.com/hamvocke/spring-testing</a:t>
            </a:r>
            <a:r>
              <a:rPr lang="en-US" sz="1900" dirty="0" smtClean="0"/>
              <a:t> ( Sample Application )</a:t>
            </a:r>
          </a:p>
          <a:p>
            <a:r>
              <a:rPr lang="en-US" sz="1900" dirty="0">
                <a:hlinkClick r:id="rId4"/>
              </a:rPr>
              <a:t>https://</a:t>
            </a:r>
            <a:r>
              <a:rPr lang="en-US" sz="1900" dirty="0" smtClean="0">
                <a:hlinkClick r:id="rId4"/>
              </a:rPr>
              <a:t>www.udemy.com/testing-spring-boot-beginner-to-guru</a:t>
            </a:r>
            <a:endParaRPr lang="en-US" sz="1900" dirty="0" smtClean="0"/>
          </a:p>
          <a:p>
            <a:r>
              <a:rPr lang="en-US" sz="1900" dirty="0">
                <a:hlinkClick r:id="rId4"/>
              </a:rPr>
              <a:t>https://</a:t>
            </a:r>
            <a:r>
              <a:rPr lang="en-US" sz="1900" dirty="0" smtClean="0">
                <a:hlinkClick r:id="rId4"/>
              </a:rPr>
              <a:t>www.udemy.com/testing-spring-boot-beginner-to-guru</a:t>
            </a:r>
            <a:endParaRPr lang="en-US" sz="1900" dirty="0" smtClean="0"/>
          </a:p>
          <a:p>
            <a:r>
              <a:rPr lang="en-US" sz="2000" dirty="0">
                <a:hlinkClick r:id="rId5"/>
              </a:rPr>
              <a:t>https://automationrhapsody.com/mock-junit-tests-mockito-example/</a:t>
            </a:r>
            <a:endParaRPr lang="en-US" sz="1900" dirty="0" smtClean="0"/>
          </a:p>
          <a:p>
            <a:r>
              <a:rPr lang="en-US" dirty="0">
                <a:hlinkClick r:id="rId6" invalidUrl="http://xunitpatterns.com/Mocks, Fakes, Stubs and Dummies.html"/>
              </a:rPr>
              <a:t>http://xunitpatterns.com/Mocks,%20Fakes,%20Stubs%20and%20Dummies.html</a:t>
            </a:r>
            <a:endParaRPr lang="en-US" dirty="0" smtClean="0"/>
          </a:p>
          <a:p>
            <a:r>
              <a:rPr lang="en-US" dirty="0">
                <a:hlinkClick r:id="rId7" invalidUrl="http://xunitpatterns.com/Mock Object.html"/>
              </a:rPr>
              <a:t>http://xunitpatterns.com/Mock%20Object.html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7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Why Test Automation?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Discussion</a:t>
            </a:r>
            <a:r>
              <a:rPr lang="mr-IN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93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</a:t>
            </a:r>
            <a:r>
              <a:rPr lang="mr-IN" b="1" dirty="0" smtClean="0"/>
              <a:t>–</a:t>
            </a:r>
            <a:r>
              <a:rPr lang="en-US" b="1" dirty="0" smtClean="0"/>
              <a:t> 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Improved Accuracy / Reliability	</a:t>
            </a:r>
          </a:p>
          <a:p>
            <a:r>
              <a:rPr lang="en-US" sz="3200" dirty="0"/>
              <a:t>Quick Feedback</a:t>
            </a:r>
          </a:p>
          <a:p>
            <a:r>
              <a:rPr lang="en-US" sz="3200" dirty="0"/>
              <a:t>Fast Execution of Tests</a:t>
            </a:r>
          </a:p>
          <a:p>
            <a:r>
              <a:rPr lang="en-US" sz="3200" dirty="0"/>
              <a:t>Reusability </a:t>
            </a:r>
          </a:p>
          <a:p>
            <a:r>
              <a:rPr lang="en-US" sz="3200" dirty="0" smtClean="0"/>
              <a:t>Documentation</a:t>
            </a:r>
          </a:p>
          <a:p>
            <a:r>
              <a:rPr lang="en-US" sz="3200" dirty="0" smtClean="0"/>
              <a:t>Improves work-life balance</a:t>
            </a:r>
          </a:p>
          <a:p>
            <a:r>
              <a:rPr lang="en-US" sz="3200" dirty="0" smtClean="0"/>
              <a:t>Increases Developer confidence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37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Pyramid </a:t>
            </a:r>
            <a:r>
              <a:rPr lang="en-US" dirty="0" smtClean="0"/>
              <a:t>- Martin Fowler</a:t>
            </a:r>
            <a:endParaRPr lang="en-US" b="1" dirty="0"/>
          </a:p>
        </p:txBody>
      </p:sp>
      <p:pic>
        <p:nvPicPr>
          <p:cNvPr id="1026" name="Picture 2" descr="https://martinfowler.com/bliki/images/testPyramid/test-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72" y="2528886"/>
            <a:ext cx="7014213" cy="375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0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 Approaches</a:t>
            </a:r>
            <a:endParaRPr lang="en-US" b="1" dirty="0"/>
          </a:p>
        </p:txBody>
      </p:sp>
      <p:pic>
        <p:nvPicPr>
          <p:cNvPr id="2050" name="Picture 2" descr="https://www.scaledagileframework.com/wp-content/uploads/2018/09/Team-and-Technical-Agility_F02_we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42" y="2298699"/>
            <a:ext cx="9065398" cy="443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Application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67" y="2571750"/>
            <a:ext cx="6234907" cy="3661196"/>
          </a:xfrm>
        </p:spPr>
      </p:pic>
    </p:spTree>
    <p:extLst>
      <p:ext uri="{BB962C8B-B14F-4D97-AF65-F5344CB8AC3E}">
        <p14:creationId xmlns:p14="http://schemas.microsoft.com/office/powerpoint/2010/main" val="5029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Internal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06" y="2535238"/>
            <a:ext cx="7215982" cy="3461918"/>
          </a:xfrm>
        </p:spPr>
      </p:pic>
    </p:spTree>
    <p:extLst>
      <p:ext uri="{BB962C8B-B14F-4D97-AF65-F5344CB8AC3E}">
        <p14:creationId xmlns:p14="http://schemas.microsoft.com/office/powerpoint/2010/main" val="101453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Layers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76007"/>
            <a:ext cx="1841500" cy="1676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67" y="2276007"/>
            <a:ext cx="7228633" cy="44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42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2372</TotalTime>
  <Words>370</Words>
  <Application>Microsoft Macintosh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Century Gothic</vt:lpstr>
      <vt:lpstr>Mangal</vt:lpstr>
      <vt:lpstr>Wingdings 3</vt:lpstr>
      <vt:lpstr>Arial</vt:lpstr>
      <vt:lpstr>Ion Boardroom</vt:lpstr>
      <vt:lpstr>Testing Frameworks Workshop</vt:lpstr>
      <vt:lpstr>Contents</vt:lpstr>
      <vt:lpstr> Why Test Automation?</vt:lpstr>
      <vt:lpstr>Introduction – Advantages</vt:lpstr>
      <vt:lpstr>Test Pyramid - Martin Fowler</vt:lpstr>
      <vt:lpstr>Testing Approaches</vt:lpstr>
      <vt:lpstr>Sample Application Architecture</vt:lpstr>
      <vt:lpstr>Internal Architecture</vt:lpstr>
      <vt:lpstr>Test Layers</vt:lpstr>
      <vt:lpstr>Learning Model</vt:lpstr>
      <vt:lpstr>Test Driven Development</vt:lpstr>
      <vt:lpstr>Junit 5 - Features</vt:lpstr>
      <vt:lpstr>Junit 5 – Demo</vt:lpstr>
      <vt:lpstr>Standard Test Phases</vt:lpstr>
      <vt:lpstr>Mockito - Features</vt:lpstr>
      <vt:lpstr>Standard Test Phases with Mocking</vt:lpstr>
      <vt:lpstr>Mockito - Lab</vt:lpstr>
      <vt:lpstr>Code Review…</vt:lpstr>
      <vt:lpstr>Behavior-Driven Development </vt:lpstr>
      <vt:lpstr>Behavior Driven Development</vt:lpstr>
      <vt:lpstr>Serenity Features</vt:lpstr>
      <vt:lpstr>Serenity Demo</vt:lpstr>
      <vt:lpstr>Tests Organization</vt:lpstr>
      <vt:lpstr>Key take away… 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Workshop</dc:title>
  <dc:creator>Dominic Savio</dc:creator>
  <cp:lastModifiedBy>Dominic Savio</cp:lastModifiedBy>
  <cp:revision>81</cp:revision>
  <dcterms:created xsi:type="dcterms:W3CDTF">2019-04-04T21:09:44Z</dcterms:created>
  <dcterms:modified xsi:type="dcterms:W3CDTF">2019-04-06T12:42:18Z</dcterms:modified>
</cp:coreProperties>
</file>