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64" r:id="rId1"/>
    <p:sldMasterId id="2147483672" r:id="rId2"/>
  </p:sldMasterIdLst>
  <p:notesMasterIdLst>
    <p:notesMasterId r:id="rId4"/>
  </p:notesMasterIdLst>
  <p:handoutMasterIdLst>
    <p:handoutMasterId r:id="rId5"/>
  </p:handoutMasterIdLst>
  <p:sldIdLst>
    <p:sldId id="412" r:id="rId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00"/>
    <a:srgbClr val="B58AAE"/>
    <a:srgbClr val="DEECF4"/>
    <a:srgbClr val="7EAB7B"/>
    <a:srgbClr val="FDE0EC"/>
    <a:srgbClr val="D5A1CC"/>
    <a:srgbClr val="8BC8F5"/>
    <a:srgbClr val="8C603D"/>
    <a:srgbClr val="2346AE"/>
    <a:srgbClr val="2F282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113A9D2-9D6B-4929-AA2D-F23B5EE8CBE7}" styleName="主题样式 2 - 强调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06799F8-075E-4A3A-A7F6-7FBC6576F1A4}" styleName="主题样式 2 - 强调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27F97BB-C833-4FB7-BDE5-3F7075034690}" styleName="主题样式 2 - 强调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269D01E-BC32-4049-B463-5C60D7B0CCD2}" styleName="主题样式 2 - 强调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38B1855-1B75-4FBE-930C-398BA8C253C6}" styleName="主题样式 2 - 强调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8D230F3-CF80-4859-8CE7-A43EE81993B5}" styleName="浅色样式 1 - 强调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C083E6E3-FA7D-4D7B-A595-EF9225AFEA82}" styleName="浅色样式 1 - 强调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中度样式 1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292"/>
    <p:restoredTop sz="91837"/>
  </p:normalViewPr>
  <p:slideViewPr>
    <p:cSldViewPr snapToGrid="0">
      <p:cViewPr varScale="1">
        <p:scale>
          <a:sx n="117" d="100"/>
          <a:sy n="117" d="100"/>
        </p:scale>
        <p:origin x="1048"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handoutMaster" Target="handoutMasters/handoutMaster1.xml"/><Relationship Id="rId10" Type="http://schemas.microsoft.com/office/2016/11/relationships/changesInfo" Target="changesInfos/changesInfo1.xml"/><Relationship Id="rId4" Type="http://schemas.openxmlformats.org/officeDocument/2006/relationships/notesMaster" Target="notesMasters/notesMaster1.xml"/><Relationship Id="rId9"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i  Yangshihao" userId="S::s302568@studenti.polito.it::ee48da2e-17a2-4953-b1e7-564eeca1e514" providerId="AD" clId="Web-{6F170168-D17B-47F8-88C8-5F5A4D5496A3}"/>
    <pc:docChg chg="modSld">
      <pc:chgData name="Li  Yangshihao" userId="S::s302568@studenti.polito.it::ee48da2e-17a2-4953-b1e7-564eeca1e514" providerId="AD" clId="Web-{6F170168-D17B-47F8-88C8-5F5A4D5496A3}" dt="2023-05-16T19:30:06.339" v="3" actId="1076"/>
      <pc:docMkLst>
        <pc:docMk/>
      </pc:docMkLst>
      <pc:sldChg chg="addSp delSp modSp">
        <pc:chgData name="Li  Yangshihao" userId="S::s302568@studenti.polito.it::ee48da2e-17a2-4953-b1e7-564eeca1e514" providerId="AD" clId="Web-{6F170168-D17B-47F8-88C8-5F5A4D5496A3}" dt="2023-05-16T19:30:06.339" v="3" actId="1076"/>
        <pc:sldMkLst>
          <pc:docMk/>
          <pc:sldMk cId="126589775" sldId="345"/>
        </pc:sldMkLst>
        <pc:picChg chg="del">
          <ac:chgData name="Li  Yangshihao" userId="S::s302568@studenti.polito.it::ee48da2e-17a2-4953-b1e7-564eeca1e514" providerId="AD" clId="Web-{6F170168-D17B-47F8-88C8-5F5A4D5496A3}" dt="2023-05-16T19:29:58.666" v="2"/>
          <ac:picMkLst>
            <pc:docMk/>
            <pc:sldMk cId="126589775" sldId="345"/>
            <ac:picMk id="5" creationId="{AC7385EA-A399-A8EF-8F9C-776877C82F95}"/>
          </ac:picMkLst>
        </pc:picChg>
        <pc:picChg chg="add mod">
          <ac:chgData name="Li  Yangshihao" userId="S::s302568@studenti.polito.it::ee48da2e-17a2-4953-b1e7-564eeca1e514" providerId="AD" clId="Web-{6F170168-D17B-47F8-88C8-5F5A4D5496A3}" dt="2023-05-16T19:30:06.339" v="3" actId="1076"/>
          <ac:picMkLst>
            <pc:docMk/>
            <pc:sldMk cId="126589775" sldId="345"/>
            <ac:picMk id="8" creationId="{F771F80B-1522-AA95-496F-888151B1D2AD}"/>
          </ac:picMkLst>
        </pc:picChg>
      </pc:sldChg>
      <pc:sldChg chg="modSp">
        <pc:chgData name="Li  Yangshihao" userId="S::s302568@studenti.polito.it::ee48da2e-17a2-4953-b1e7-564eeca1e514" providerId="AD" clId="Web-{6F170168-D17B-47F8-88C8-5F5A4D5496A3}" dt="2023-05-16T19:07:41.053" v="0" actId="1076"/>
        <pc:sldMkLst>
          <pc:docMk/>
          <pc:sldMk cId="2954245266" sldId="355"/>
        </pc:sldMkLst>
        <pc:graphicFrameChg chg="mod">
          <ac:chgData name="Li  Yangshihao" userId="S::s302568@studenti.polito.it::ee48da2e-17a2-4953-b1e7-564eeca1e514" providerId="AD" clId="Web-{6F170168-D17B-47F8-88C8-5F5A4D5496A3}" dt="2023-05-16T19:07:41.053" v="0" actId="1076"/>
          <ac:graphicFrameMkLst>
            <pc:docMk/>
            <pc:sldMk cId="2954245266" sldId="355"/>
            <ac:graphicFrameMk id="7" creationId="{7D8A467F-B93F-3591-D4D3-C24F8692036A}"/>
          </ac:graphicFrameMkLst>
        </pc:graphicFrameChg>
      </pc:sldChg>
    </pc:docChg>
  </pc:docChgLst>
  <pc:docChgLst>
    <pc:chgData name="Li  Yangshihao" userId="S::s302568@studenti.polito.it::ee48da2e-17a2-4953-b1e7-564eeca1e514" providerId="AD" clId="Web-{FB7625DC-A828-4DF8-9E69-EB1244DBDBD6}"/>
    <pc:docChg chg="addSld">
      <pc:chgData name="Li  Yangshihao" userId="S::s302568@studenti.polito.it::ee48da2e-17a2-4953-b1e7-564eeca1e514" providerId="AD" clId="Web-{FB7625DC-A828-4DF8-9E69-EB1244DBDBD6}" dt="2023-05-16T22:31:20.571" v="0"/>
      <pc:docMkLst>
        <pc:docMk/>
      </pc:docMkLst>
      <pc:sldChg chg="add replId">
        <pc:chgData name="Li  Yangshihao" userId="S::s302568@studenti.polito.it::ee48da2e-17a2-4953-b1e7-564eeca1e514" providerId="AD" clId="Web-{FB7625DC-A828-4DF8-9E69-EB1244DBDBD6}" dt="2023-05-16T22:31:20.571" v="0"/>
        <pc:sldMkLst>
          <pc:docMk/>
          <pc:sldMk cId="3747817912" sldId="362"/>
        </pc:sldMkLst>
      </pc:sldChg>
    </pc:docChg>
  </pc:docChgLst>
  <pc:docChgLst>
    <pc:chgData name="YIN JUN" userId="S::s296134@studenti.polito.it::40f53ba7-6859-4e15-b6a0-4f636ac10741" providerId="AD" clId="Web-{A01E1E9E-E8E8-4D78-88A0-3D86D1AF7008}"/>
    <pc:docChg chg="modSld">
      <pc:chgData name="YIN JUN" userId="S::s296134@studenti.polito.it::40f53ba7-6859-4e15-b6a0-4f636ac10741" providerId="AD" clId="Web-{A01E1E9E-E8E8-4D78-88A0-3D86D1AF7008}" dt="2023-05-16T22:20:20.952" v="2"/>
      <pc:docMkLst>
        <pc:docMk/>
      </pc:docMkLst>
      <pc:sldChg chg="modSp">
        <pc:chgData name="YIN JUN" userId="S::s296134@studenti.polito.it::40f53ba7-6859-4e15-b6a0-4f636ac10741" providerId="AD" clId="Web-{A01E1E9E-E8E8-4D78-88A0-3D86D1AF7008}" dt="2023-05-16T22:20:20.952" v="2"/>
        <pc:sldMkLst>
          <pc:docMk/>
          <pc:sldMk cId="2954245266" sldId="355"/>
        </pc:sldMkLst>
        <pc:graphicFrameChg chg="mod modGraphic">
          <ac:chgData name="YIN JUN" userId="S::s296134@studenti.polito.it::40f53ba7-6859-4e15-b6a0-4f636ac10741" providerId="AD" clId="Web-{A01E1E9E-E8E8-4D78-88A0-3D86D1AF7008}" dt="2023-05-16T22:20:20.952" v="2"/>
          <ac:graphicFrameMkLst>
            <pc:docMk/>
            <pc:sldMk cId="2954245266" sldId="355"/>
            <ac:graphicFrameMk id="7" creationId="{7D8A467F-B93F-3591-D4D3-C24F8692036A}"/>
          </ac:graphicFrameMkLst>
        </pc:graphicFrameChg>
      </pc:sldChg>
    </pc:docChg>
  </pc:docChgLst>
  <pc:docChgLst>
    <pc:chgData name="CHEN JINGSI" userId="2c6a6994-749a-46da-a9cf-6c6b6bb4c573" providerId="ADAL" clId="{AF9FF4B5-C0CB-AE41-A71D-39792613AE17}"/>
    <pc:docChg chg="undo custSel addSld delSld modSld">
      <pc:chgData name="CHEN JINGSI" userId="2c6a6994-749a-46da-a9cf-6c6b6bb4c573" providerId="ADAL" clId="{AF9FF4B5-C0CB-AE41-A71D-39792613AE17}" dt="2023-05-08T19:48:32.366" v="1190" actId="20577"/>
      <pc:docMkLst>
        <pc:docMk/>
      </pc:docMkLst>
      <pc:sldChg chg="modSp mod">
        <pc:chgData name="CHEN JINGSI" userId="2c6a6994-749a-46da-a9cf-6c6b6bb4c573" providerId="ADAL" clId="{AF9FF4B5-C0CB-AE41-A71D-39792613AE17}" dt="2023-05-08T17:25:53.091" v="270" actId="1076"/>
        <pc:sldMkLst>
          <pc:docMk/>
          <pc:sldMk cId="0" sldId="256"/>
        </pc:sldMkLst>
        <pc:spChg chg="mod">
          <ac:chgData name="CHEN JINGSI" userId="2c6a6994-749a-46da-a9cf-6c6b6bb4c573" providerId="ADAL" clId="{AF9FF4B5-C0CB-AE41-A71D-39792613AE17}" dt="2023-05-08T17:25:53.091" v="270" actId="1076"/>
          <ac:spMkLst>
            <pc:docMk/>
            <pc:sldMk cId="0" sldId="256"/>
            <ac:spMk id="5" creationId="{4C51D62C-5F52-EF1C-138B-041679BB5F94}"/>
          </ac:spMkLst>
        </pc:spChg>
      </pc:sldChg>
      <pc:sldChg chg="del">
        <pc:chgData name="CHEN JINGSI" userId="2c6a6994-749a-46da-a9cf-6c6b6bb4c573" providerId="ADAL" clId="{AF9FF4B5-C0CB-AE41-A71D-39792613AE17}" dt="2023-05-08T17:03:54.222" v="179" actId="2696"/>
        <pc:sldMkLst>
          <pc:docMk/>
          <pc:sldMk cId="1200446017" sldId="326"/>
        </pc:sldMkLst>
      </pc:sldChg>
      <pc:sldChg chg="addSp delSp modSp mod modNotesTx">
        <pc:chgData name="CHEN JINGSI" userId="2c6a6994-749a-46da-a9cf-6c6b6bb4c573" providerId="ADAL" clId="{AF9FF4B5-C0CB-AE41-A71D-39792613AE17}" dt="2023-05-08T17:28:59.718" v="346" actId="1076"/>
        <pc:sldMkLst>
          <pc:docMk/>
          <pc:sldMk cId="2122089933" sldId="332"/>
        </pc:sldMkLst>
        <pc:spChg chg="del mod">
          <ac:chgData name="CHEN JINGSI" userId="2c6a6994-749a-46da-a9cf-6c6b6bb4c573" providerId="ADAL" clId="{AF9FF4B5-C0CB-AE41-A71D-39792613AE17}" dt="2023-05-08T17:20:05.553" v="206" actId="478"/>
          <ac:spMkLst>
            <pc:docMk/>
            <pc:sldMk cId="2122089933" sldId="332"/>
            <ac:spMk id="5" creationId="{8BEB727A-1B3E-04F8-0D01-D825C864827B}"/>
          </ac:spMkLst>
        </pc:spChg>
        <pc:spChg chg="mod">
          <ac:chgData name="CHEN JINGSI" userId="2c6a6994-749a-46da-a9cf-6c6b6bb4c573" providerId="ADAL" clId="{AF9FF4B5-C0CB-AE41-A71D-39792613AE17}" dt="2023-05-08T17:28:59.718" v="346" actId="1076"/>
          <ac:spMkLst>
            <pc:docMk/>
            <pc:sldMk cId="2122089933" sldId="332"/>
            <ac:spMk id="11" creationId="{6F1FE2F3-EE9B-F60F-16D3-3D5FDF31797D}"/>
          </ac:spMkLst>
        </pc:spChg>
        <pc:spChg chg="mod">
          <ac:chgData name="CHEN JINGSI" userId="2c6a6994-749a-46da-a9cf-6c6b6bb4c573" providerId="ADAL" clId="{AF9FF4B5-C0CB-AE41-A71D-39792613AE17}" dt="2023-05-08T16:59:30.284" v="118" actId="1076"/>
          <ac:spMkLst>
            <pc:docMk/>
            <pc:sldMk cId="2122089933" sldId="332"/>
            <ac:spMk id="12" creationId="{467F7760-C22B-8DEE-CBFC-B03A417304B0}"/>
          </ac:spMkLst>
        </pc:spChg>
        <pc:spChg chg="mod">
          <ac:chgData name="CHEN JINGSI" userId="2c6a6994-749a-46da-a9cf-6c6b6bb4c573" providerId="ADAL" clId="{AF9FF4B5-C0CB-AE41-A71D-39792613AE17}" dt="2023-05-08T16:59:33.785" v="119" actId="1076"/>
          <ac:spMkLst>
            <pc:docMk/>
            <pc:sldMk cId="2122089933" sldId="332"/>
            <ac:spMk id="13" creationId="{D2A65E2D-0472-17DC-3F5A-DCC372BA2487}"/>
          </ac:spMkLst>
        </pc:spChg>
        <pc:spChg chg="mod">
          <ac:chgData name="CHEN JINGSI" userId="2c6a6994-749a-46da-a9cf-6c6b6bb4c573" providerId="ADAL" clId="{AF9FF4B5-C0CB-AE41-A71D-39792613AE17}" dt="2023-05-08T16:58:35.259" v="108" actId="20577"/>
          <ac:spMkLst>
            <pc:docMk/>
            <pc:sldMk cId="2122089933" sldId="332"/>
            <ac:spMk id="14" creationId="{DF30948C-C290-008E-BF17-91A1822F6CB7}"/>
          </ac:spMkLst>
        </pc:spChg>
        <pc:spChg chg="mod">
          <ac:chgData name="CHEN JINGSI" userId="2c6a6994-749a-46da-a9cf-6c6b6bb4c573" providerId="ADAL" clId="{AF9FF4B5-C0CB-AE41-A71D-39792613AE17}" dt="2023-05-08T16:59:38.015" v="120" actId="1076"/>
          <ac:spMkLst>
            <pc:docMk/>
            <pc:sldMk cId="2122089933" sldId="332"/>
            <ac:spMk id="15" creationId="{03B78A08-8528-A446-BEE7-ECCF23EF8B5A}"/>
          </ac:spMkLst>
        </pc:spChg>
        <pc:spChg chg="del">
          <ac:chgData name="CHEN JINGSI" userId="2c6a6994-749a-46da-a9cf-6c6b6bb4c573" providerId="ADAL" clId="{AF9FF4B5-C0CB-AE41-A71D-39792613AE17}" dt="2023-05-08T16:58:29.092" v="105" actId="478"/>
          <ac:spMkLst>
            <pc:docMk/>
            <pc:sldMk cId="2122089933" sldId="332"/>
            <ac:spMk id="16" creationId="{A571050C-B9B7-777A-1EBC-87DEBEC00051}"/>
          </ac:spMkLst>
        </pc:spChg>
        <pc:spChg chg="mod">
          <ac:chgData name="CHEN JINGSI" userId="2c6a6994-749a-46da-a9cf-6c6b6bb4c573" providerId="ADAL" clId="{AF9FF4B5-C0CB-AE41-A71D-39792613AE17}" dt="2023-05-08T17:00:13.902" v="128" actId="1076"/>
          <ac:spMkLst>
            <pc:docMk/>
            <pc:sldMk cId="2122089933" sldId="332"/>
            <ac:spMk id="17" creationId="{919BC826-BC06-D9D3-5D22-ECCD65AA2F97}"/>
          </ac:spMkLst>
        </pc:spChg>
        <pc:spChg chg="add del mod">
          <ac:chgData name="CHEN JINGSI" userId="2c6a6994-749a-46da-a9cf-6c6b6bb4c573" providerId="ADAL" clId="{AF9FF4B5-C0CB-AE41-A71D-39792613AE17}" dt="2023-05-08T17:00:43.514" v="140"/>
          <ac:spMkLst>
            <pc:docMk/>
            <pc:sldMk cId="2122089933" sldId="332"/>
            <ac:spMk id="25" creationId="{07205C13-EE7F-ECC8-D330-DCE724B6D334}"/>
          </ac:spMkLst>
        </pc:spChg>
        <pc:spChg chg="add mod">
          <ac:chgData name="CHEN JINGSI" userId="2c6a6994-749a-46da-a9cf-6c6b6bb4c573" providerId="ADAL" clId="{AF9FF4B5-C0CB-AE41-A71D-39792613AE17}" dt="2023-05-08T17:00:59.878" v="144" actId="14100"/>
          <ac:spMkLst>
            <pc:docMk/>
            <pc:sldMk cId="2122089933" sldId="332"/>
            <ac:spMk id="26" creationId="{DEBFFDCB-C9A3-D23B-AA95-98463B140246}"/>
          </ac:spMkLst>
        </pc:spChg>
        <pc:spChg chg="add mod">
          <ac:chgData name="CHEN JINGSI" userId="2c6a6994-749a-46da-a9cf-6c6b6bb4c573" providerId="ADAL" clId="{AF9FF4B5-C0CB-AE41-A71D-39792613AE17}" dt="2023-05-08T17:18:12.452" v="184" actId="164"/>
          <ac:spMkLst>
            <pc:docMk/>
            <pc:sldMk cId="2122089933" sldId="332"/>
            <ac:spMk id="31" creationId="{8F6CB1C1-EEA1-0188-FACB-4C058403C705}"/>
          </ac:spMkLst>
        </pc:spChg>
        <pc:spChg chg="add mod">
          <ac:chgData name="CHEN JINGSI" userId="2c6a6994-749a-46da-a9cf-6c6b6bb4c573" providerId="ADAL" clId="{AF9FF4B5-C0CB-AE41-A71D-39792613AE17}" dt="2023-05-08T17:25:14.560" v="264" actId="20577"/>
          <ac:spMkLst>
            <pc:docMk/>
            <pc:sldMk cId="2122089933" sldId="332"/>
            <ac:spMk id="32" creationId="{65F158BF-737D-0E04-123C-FDED11EA1492}"/>
          </ac:spMkLst>
        </pc:spChg>
        <pc:spChg chg="add mod">
          <ac:chgData name="CHEN JINGSI" userId="2c6a6994-749a-46da-a9cf-6c6b6bb4c573" providerId="ADAL" clId="{AF9FF4B5-C0CB-AE41-A71D-39792613AE17}" dt="2023-05-08T17:18:12.452" v="184" actId="164"/>
          <ac:spMkLst>
            <pc:docMk/>
            <pc:sldMk cId="2122089933" sldId="332"/>
            <ac:spMk id="33" creationId="{CF5FC112-0CCF-9914-6CDA-5D53D7D6DD53}"/>
          </ac:spMkLst>
        </pc:spChg>
        <pc:spChg chg="add mod">
          <ac:chgData name="CHEN JINGSI" userId="2c6a6994-749a-46da-a9cf-6c6b6bb4c573" providerId="ADAL" clId="{AF9FF4B5-C0CB-AE41-A71D-39792613AE17}" dt="2023-05-08T17:18:12.452" v="184" actId="164"/>
          <ac:spMkLst>
            <pc:docMk/>
            <pc:sldMk cId="2122089933" sldId="332"/>
            <ac:spMk id="34" creationId="{4C9E7B52-750F-5F54-C30E-2B4172056B97}"/>
          </ac:spMkLst>
        </pc:spChg>
        <pc:spChg chg="add mod">
          <ac:chgData name="CHEN JINGSI" userId="2c6a6994-749a-46da-a9cf-6c6b6bb4c573" providerId="ADAL" clId="{AF9FF4B5-C0CB-AE41-A71D-39792613AE17}" dt="2023-05-08T17:18:12.452" v="184" actId="164"/>
          <ac:spMkLst>
            <pc:docMk/>
            <pc:sldMk cId="2122089933" sldId="332"/>
            <ac:spMk id="35" creationId="{D4307527-268B-DE3D-F513-57578A90B98D}"/>
          </ac:spMkLst>
        </pc:spChg>
        <pc:spChg chg="add mod">
          <ac:chgData name="CHEN JINGSI" userId="2c6a6994-749a-46da-a9cf-6c6b6bb4c573" providerId="ADAL" clId="{AF9FF4B5-C0CB-AE41-A71D-39792613AE17}" dt="2023-05-08T17:18:12.452" v="184" actId="164"/>
          <ac:spMkLst>
            <pc:docMk/>
            <pc:sldMk cId="2122089933" sldId="332"/>
            <ac:spMk id="36" creationId="{D809F7F8-FF49-BAA8-131A-C7C5D5018B1D}"/>
          </ac:spMkLst>
        </pc:spChg>
        <pc:spChg chg="add mod">
          <ac:chgData name="CHEN JINGSI" userId="2c6a6994-749a-46da-a9cf-6c6b6bb4c573" providerId="ADAL" clId="{AF9FF4B5-C0CB-AE41-A71D-39792613AE17}" dt="2023-05-08T17:18:12.452" v="184" actId="164"/>
          <ac:spMkLst>
            <pc:docMk/>
            <pc:sldMk cId="2122089933" sldId="332"/>
            <ac:spMk id="37" creationId="{49DDADB4-7F91-3542-A02D-B8B1A2EF1F16}"/>
          </ac:spMkLst>
        </pc:spChg>
        <pc:spChg chg="add mod">
          <ac:chgData name="CHEN JINGSI" userId="2c6a6994-749a-46da-a9cf-6c6b6bb4c573" providerId="ADAL" clId="{AF9FF4B5-C0CB-AE41-A71D-39792613AE17}" dt="2023-05-08T17:18:12.452" v="184" actId="164"/>
          <ac:spMkLst>
            <pc:docMk/>
            <pc:sldMk cId="2122089933" sldId="332"/>
            <ac:spMk id="38" creationId="{522C939E-0F4C-FDD7-49B1-B2E4F6F7AB47}"/>
          </ac:spMkLst>
        </pc:spChg>
        <pc:spChg chg="add mod">
          <ac:chgData name="CHEN JINGSI" userId="2c6a6994-749a-46da-a9cf-6c6b6bb4c573" providerId="ADAL" clId="{AF9FF4B5-C0CB-AE41-A71D-39792613AE17}" dt="2023-05-08T17:25:18.317" v="265"/>
          <ac:spMkLst>
            <pc:docMk/>
            <pc:sldMk cId="2122089933" sldId="332"/>
            <ac:spMk id="39" creationId="{8120333F-9557-EE47-95B2-BAE43F32FC04}"/>
          </ac:spMkLst>
        </pc:spChg>
        <pc:spChg chg="add mod">
          <ac:chgData name="CHEN JINGSI" userId="2c6a6994-749a-46da-a9cf-6c6b6bb4c573" providerId="ADAL" clId="{AF9FF4B5-C0CB-AE41-A71D-39792613AE17}" dt="2023-05-08T17:18:12.452" v="184" actId="164"/>
          <ac:spMkLst>
            <pc:docMk/>
            <pc:sldMk cId="2122089933" sldId="332"/>
            <ac:spMk id="40" creationId="{D5B8008B-48E0-8CE4-F1CE-614DE6199CF5}"/>
          </ac:spMkLst>
        </pc:spChg>
        <pc:spChg chg="add mod">
          <ac:chgData name="CHEN JINGSI" userId="2c6a6994-749a-46da-a9cf-6c6b6bb4c573" providerId="ADAL" clId="{AF9FF4B5-C0CB-AE41-A71D-39792613AE17}" dt="2023-05-08T17:18:12.452" v="184" actId="164"/>
          <ac:spMkLst>
            <pc:docMk/>
            <pc:sldMk cId="2122089933" sldId="332"/>
            <ac:spMk id="41" creationId="{6BFF0187-9C55-2864-733A-E686C13A855B}"/>
          </ac:spMkLst>
        </pc:spChg>
        <pc:spChg chg="add mod">
          <ac:chgData name="CHEN JINGSI" userId="2c6a6994-749a-46da-a9cf-6c6b6bb4c573" providerId="ADAL" clId="{AF9FF4B5-C0CB-AE41-A71D-39792613AE17}" dt="2023-05-08T17:18:12.452" v="184" actId="164"/>
          <ac:spMkLst>
            <pc:docMk/>
            <pc:sldMk cId="2122089933" sldId="332"/>
            <ac:spMk id="42" creationId="{C3698D33-0FB5-E374-DA6B-E547E2400BD9}"/>
          </ac:spMkLst>
        </pc:spChg>
        <pc:grpChg chg="del mod">
          <ac:chgData name="CHEN JINGSI" userId="2c6a6994-749a-46da-a9cf-6c6b6bb4c573" providerId="ADAL" clId="{AF9FF4B5-C0CB-AE41-A71D-39792613AE17}" dt="2023-05-08T17:18:00.164" v="181" actId="478"/>
          <ac:grpSpMkLst>
            <pc:docMk/>
            <pc:sldMk cId="2122089933" sldId="332"/>
            <ac:grpSpMk id="6" creationId="{39ECB93E-AC10-BB50-FB14-C3C0FA8928C7}"/>
          </ac:grpSpMkLst>
        </pc:grpChg>
        <pc:grpChg chg="mod">
          <ac:chgData name="CHEN JINGSI" userId="2c6a6994-749a-46da-a9cf-6c6b6bb4c573" providerId="ADAL" clId="{AF9FF4B5-C0CB-AE41-A71D-39792613AE17}" dt="2023-05-08T16:59:51.327" v="123" actId="164"/>
          <ac:grpSpMkLst>
            <pc:docMk/>
            <pc:sldMk cId="2122089933" sldId="332"/>
            <ac:grpSpMk id="18" creationId="{11044BE8-53E0-D699-17BC-BB7A7014F456}"/>
          </ac:grpSpMkLst>
        </pc:grpChg>
        <pc:grpChg chg="add mod">
          <ac:chgData name="CHEN JINGSI" userId="2c6a6994-749a-46da-a9cf-6c6b6bb4c573" providerId="ADAL" clId="{AF9FF4B5-C0CB-AE41-A71D-39792613AE17}" dt="2023-05-08T17:00:30.840" v="136" actId="1037"/>
          <ac:grpSpMkLst>
            <pc:docMk/>
            <pc:sldMk cId="2122089933" sldId="332"/>
            <ac:grpSpMk id="24" creationId="{DC9A4268-0E5D-ADF3-7156-B3A3E88059C2}"/>
          </ac:grpSpMkLst>
        </pc:grpChg>
        <pc:grpChg chg="add mod">
          <ac:chgData name="CHEN JINGSI" userId="2c6a6994-749a-46da-a9cf-6c6b6bb4c573" providerId="ADAL" clId="{AF9FF4B5-C0CB-AE41-A71D-39792613AE17}" dt="2023-05-08T17:02:48.108" v="153" actId="164"/>
          <ac:grpSpMkLst>
            <pc:docMk/>
            <pc:sldMk cId="2122089933" sldId="332"/>
            <ac:grpSpMk id="30" creationId="{65FFC82D-7D71-3EDD-8E55-D5949AEC0ED3}"/>
          </ac:grpSpMkLst>
        </pc:grpChg>
        <pc:grpChg chg="add mod">
          <ac:chgData name="CHEN JINGSI" userId="2c6a6994-749a-46da-a9cf-6c6b6bb4c573" providerId="ADAL" clId="{AF9FF4B5-C0CB-AE41-A71D-39792613AE17}" dt="2023-05-08T17:18:12.452" v="184" actId="164"/>
          <ac:grpSpMkLst>
            <pc:docMk/>
            <pc:sldMk cId="2122089933" sldId="332"/>
            <ac:grpSpMk id="43" creationId="{22B4B049-F97E-FB1D-7681-05D569CA36A9}"/>
          </ac:grpSpMkLst>
        </pc:grpChg>
        <pc:picChg chg="del">
          <ac:chgData name="CHEN JINGSI" userId="2c6a6994-749a-46da-a9cf-6c6b6bb4c573" providerId="ADAL" clId="{AF9FF4B5-C0CB-AE41-A71D-39792613AE17}" dt="2023-05-08T16:56:01.385" v="84" actId="478"/>
          <ac:picMkLst>
            <pc:docMk/>
            <pc:sldMk cId="2122089933" sldId="332"/>
            <ac:picMk id="7" creationId="{C9CD3806-22D2-F7E6-34B4-B1DAB1631078}"/>
          </ac:picMkLst>
        </pc:picChg>
        <pc:picChg chg="del">
          <ac:chgData name="CHEN JINGSI" userId="2c6a6994-749a-46da-a9cf-6c6b6bb4c573" providerId="ADAL" clId="{AF9FF4B5-C0CB-AE41-A71D-39792613AE17}" dt="2023-05-08T16:56:12.700" v="91" actId="478"/>
          <ac:picMkLst>
            <pc:docMk/>
            <pc:sldMk cId="2122089933" sldId="332"/>
            <ac:picMk id="8" creationId="{874A6595-F889-4C7D-5031-A3FF7F5D2D2C}"/>
          </ac:picMkLst>
        </pc:picChg>
        <pc:picChg chg="del">
          <ac:chgData name="CHEN JINGSI" userId="2c6a6994-749a-46da-a9cf-6c6b6bb4c573" providerId="ADAL" clId="{AF9FF4B5-C0CB-AE41-A71D-39792613AE17}" dt="2023-05-08T16:57:45.762" v="93" actId="478"/>
          <ac:picMkLst>
            <pc:docMk/>
            <pc:sldMk cId="2122089933" sldId="332"/>
            <ac:picMk id="9" creationId="{BD944CE7-6DCE-241A-AFAC-D0EBBF83C959}"/>
          </ac:picMkLst>
        </pc:picChg>
        <pc:picChg chg="add mod">
          <ac:chgData name="CHEN JINGSI" userId="2c6a6994-749a-46da-a9cf-6c6b6bb4c573" providerId="ADAL" clId="{AF9FF4B5-C0CB-AE41-A71D-39792613AE17}" dt="2023-05-08T16:59:51.327" v="123" actId="164"/>
          <ac:picMkLst>
            <pc:docMk/>
            <pc:sldMk cId="2122089933" sldId="332"/>
            <ac:picMk id="19" creationId="{B129E8EB-2B65-98D7-A1AB-61A8360E856B}"/>
          </ac:picMkLst>
        </pc:picChg>
        <pc:picChg chg="add mod">
          <ac:chgData name="CHEN JINGSI" userId="2c6a6994-749a-46da-a9cf-6c6b6bb4c573" providerId="ADAL" clId="{AF9FF4B5-C0CB-AE41-A71D-39792613AE17}" dt="2023-05-08T16:59:51.327" v="123" actId="164"/>
          <ac:picMkLst>
            <pc:docMk/>
            <pc:sldMk cId="2122089933" sldId="332"/>
            <ac:picMk id="21" creationId="{8A12632C-1026-C1A4-BCF5-131CAC37B56F}"/>
          </ac:picMkLst>
        </pc:picChg>
        <pc:picChg chg="add mod">
          <ac:chgData name="CHEN JINGSI" userId="2c6a6994-749a-46da-a9cf-6c6b6bb4c573" providerId="ADAL" clId="{AF9FF4B5-C0CB-AE41-A71D-39792613AE17}" dt="2023-05-08T17:02:48.108" v="153" actId="164"/>
          <ac:picMkLst>
            <pc:docMk/>
            <pc:sldMk cId="2122089933" sldId="332"/>
            <ac:picMk id="23" creationId="{F718FF28-9BE1-3C8E-2444-78B2BEFC8974}"/>
          </ac:picMkLst>
        </pc:picChg>
        <pc:picChg chg="del">
          <ac:chgData name="CHEN JINGSI" userId="2c6a6994-749a-46da-a9cf-6c6b6bb4c573" providerId="ADAL" clId="{AF9FF4B5-C0CB-AE41-A71D-39792613AE17}" dt="2023-05-08T17:18:00.164" v="181" actId="478"/>
          <ac:picMkLst>
            <pc:docMk/>
            <pc:sldMk cId="2122089933" sldId="332"/>
            <ac:picMk id="1027" creationId="{BF4E4BBE-39DF-BD22-9022-9D98AC7A9891}"/>
          </ac:picMkLst>
        </pc:picChg>
        <pc:cxnChg chg="add mod">
          <ac:chgData name="CHEN JINGSI" userId="2c6a6994-749a-46da-a9cf-6c6b6bb4c573" providerId="ADAL" clId="{AF9FF4B5-C0CB-AE41-A71D-39792613AE17}" dt="2023-05-08T17:02:48.108" v="153" actId="164"/>
          <ac:cxnSpMkLst>
            <pc:docMk/>
            <pc:sldMk cId="2122089933" sldId="332"/>
            <ac:cxnSpMk id="28" creationId="{982A721A-C684-9111-8A56-2B39A5BB63BB}"/>
          </ac:cxnSpMkLst>
        </pc:cxnChg>
      </pc:sldChg>
      <pc:sldChg chg="addSp delSp modSp mod">
        <pc:chgData name="CHEN JINGSI" userId="2c6a6994-749a-46da-a9cf-6c6b6bb4c573" providerId="ADAL" clId="{AF9FF4B5-C0CB-AE41-A71D-39792613AE17}" dt="2023-05-08T18:25:20.781" v="1026" actId="20577"/>
        <pc:sldMkLst>
          <pc:docMk/>
          <pc:sldMk cId="3186716803" sldId="333"/>
        </pc:sldMkLst>
        <pc:spChg chg="mod">
          <ac:chgData name="CHEN JINGSI" userId="2c6a6994-749a-46da-a9cf-6c6b6bb4c573" providerId="ADAL" clId="{AF9FF4B5-C0CB-AE41-A71D-39792613AE17}" dt="2023-05-08T17:18:24.882" v="186"/>
          <ac:spMkLst>
            <pc:docMk/>
            <pc:sldMk cId="3186716803" sldId="333"/>
            <ac:spMk id="8" creationId="{DB44674E-63F1-982D-A326-BE05ABE5632B}"/>
          </ac:spMkLst>
        </pc:spChg>
        <pc:spChg chg="mod">
          <ac:chgData name="CHEN JINGSI" userId="2c6a6994-749a-46da-a9cf-6c6b6bb4c573" providerId="ADAL" clId="{AF9FF4B5-C0CB-AE41-A71D-39792613AE17}" dt="2023-05-08T17:25:08.805" v="260" actId="20577"/>
          <ac:spMkLst>
            <pc:docMk/>
            <pc:sldMk cId="3186716803" sldId="333"/>
            <ac:spMk id="9" creationId="{AD94206B-D2FF-F8F2-7962-C91A5F87C936}"/>
          </ac:spMkLst>
        </pc:spChg>
        <pc:spChg chg="mod">
          <ac:chgData name="CHEN JINGSI" userId="2c6a6994-749a-46da-a9cf-6c6b6bb4c573" providerId="ADAL" clId="{AF9FF4B5-C0CB-AE41-A71D-39792613AE17}" dt="2023-05-08T17:18:24.882" v="186"/>
          <ac:spMkLst>
            <pc:docMk/>
            <pc:sldMk cId="3186716803" sldId="333"/>
            <ac:spMk id="10" creationId="{CDA7A7DE-3E0B-FB7D-BDF8-39231BE19419}"/>
          </ac:spMkLst>
        </pc:spChg>
        <pc:spChg chg="mod">
          <ac:chgData name="CHEN JINGSI" userId="2c6a6994-749a-46da-a9cf-6c6b6bb4c573" providerId="ADAL" clId="{AF9FF4B5-C0CB-AE41-A71D-39792613AE17}" dt="2023-05-08T17:18:24.882" v="186"/>
          <ac:spMkLst>
            <pc:docMk/>
            <pc:sldMk cId="3186716803" sldId="333"/>
            <ac:spMk id="11" creationId="{C7F127FA-B384-E1D0-7EBE-D1B52FA97175}"/>
          </ac:spMkLst>
        </pc:spChg>
        <pc:spChg chg="mod topLvl">
          <ac:chgData name="CHEN JINGSI" userId="2c6a6994-749a-46da-a9cf-6c6b6bb4c573" providerId="ADAL" clId="{AF9FF4B5-C0CB-AE41-A71D-39792613AE17}" dt="2023-05-08T18:25:20.781" v="1026" actId="20577"/>
          <ac:spMkLst>
            <pc:docMk/>
            <pc:sldMk cId="3186716803" sldId="333"/>
            <ac:spMk id="12" creationId="{44660892-6B30-B397-10B2-2FE20780FB29}"/>
          </ac:spMkLst>
        </pc:spChg>
        <pc:spChg chg="mod">
          <ac:chgData name="CHEN JINGSI" userId="2c6a6994-749a-46da-a9cf-6c6b6bb4c573" providerId="ADAL" clId="{AF9FF4B5-C0CB-AE41-A71D-39792613AE17}" dt="2023-05-08T17:18:24.882" v="186"/>
          <ac:spMkLst>
            <pc:docMk/>
            <pc:sldMk cId="3186716803" sldId="333"/>
            <ac:spMk id="13" creationId="{949EDC20-328D-A39A-79C1-92DCFABA71B6}"/>
          </ac:spMkLst>
        </pc:spChg>
        <pc:spChg chg="mod">
          <ac:chgData name="CHEN JINGSI" userId="2c6a6994-749a-46da-a9cf-6c6b6bb4c573" providerId="ADAL" clId="{AF9FF4B5-C0CB-AE41-A71D-39792613AE17}" dt="2023-05-08T17:18:24.882" v="186"/>
          <ac:spMkLst>
            <pc:docMk/>
            <pc:sldMk cId="3186716803" sldId="333"/>
            <ac:spMk id="14" creationId="{4EBE64E3-8CCC-281B-1DD0-7BF32F6D88DF}"/>
          </ac:spMkLst>
        </pc:spChg>
        <pc:spChg chg="mod">
          <ac:chgData name="CHEN JINGSI" userId="2c6a6994-749a-46da-a9cf-6c6b6bb4c573" providerId="ADAL" clId="{AF9FF4B5-C0CB-AE41-A71D-39792613AE17}" dt="2023-05-08T17:18:24.882" v="186"/>
          <ac:spMkLst>
            <pc:docMk/>
            <pc:sldMk cId="3186716803" sldId="333"/>
            <ac:spMk id="15" creationId="{15AB967F-F3AD-E264-227B-9B64E97B2E77}"/>
          </ac:spMkLst>
        </pc:spChg>
        <pc:spChg chg="mod">
          <ac:chgData name="CHEN JINGSI" userId="2c6a6994-749a-46da-a9cf-6c6b6bb4c573" providerId="ADAL" clId="{AF9FF4B5-C0CB-AE41-A71D-39792613AE17}" dt="2023-05-08T17:18:24.882" v="186"/>
          <ac:spMkLst>
            <pc:docMk/>
            <pc:sldMk cId="3186716803" sldId="333"/>
            <ac:spMk id="16" creationId="{B4F94093-BB98-3D34-56AC-77F4864F6D0E}"/>
          </ac:spMkLst>
        </pc:spChg>
        <pc:spChg chg="mod">
          <ac:chgData name="CHEN JINGSI" userId="2c6a6994-749a-46da-a9cf-6c6b6bb4c573" providerId="ADAL" clId="{AF9FF4B5-C0CB-AE41-A71D-39792613AE17}" dt="2023-05-08T17:25:04.725" v="256"/>
          <ac:spMkLst>
            <pc:docMk/>
            <pc:sldMk cId="3186716803" sldId="333"/>
            <ac:spMk id="17" creationId="{692E55C4-7E14-3E9C-D5F1-3EA6A8ED5BED}"/>
          </ac:spMkLst>
        </pc:spChg>
        <pc:spChg chg="mod">
          <ac:chgData name="CHEN JINGSI" userId="2c6a6994-749a-46da-a9cf-6c6b6bb4c573" providerId="ADAL" clId="{AF9FF4B5-C0CB-AE41-A71D-39792613AE17}" dt="2023-05-08T17:18:24.882" v="186"/>
          <ac:spMkLst>
            <pc:docMk/>
            <pc:sldMk cId="3186716803" sldId="333"/>
            <ac:spMk id="18" creationId="{1B4E443C-C866-8F19-2810-5E7680FC5623}"/>
          </ac:spMkLst>
        </pc:spChg>
        <pc:spChg chg="mod">
          <ac:chgData name="CHEN JINGSI" userId="2c6a6994-749a-46da-a9cf-6c6b6bb4c573" providerId="ADAL" clId="{AF9FF4B5-C0CB-AE41-A71D-39792613AE17}" dt="2023-05-08T17:20:23.568" v="208" actId="207"/>
          <ac:spMkLst>
            <pc:docMk/>
            <pc:sldMk cId="3186716803" sldId="333"/>
            <ac:spMk id="20" creationId="{AD12C484-C246-4DC8-4A4A-38837310FC4B}"/>
          </ac:spMkLst>
        </pc:spChg>
        <pc:spChg chg="mod">
          <ac:chgData name="CHEN JINGSI" userId="2c6a6994-749a-46da-a9cf-6c6b6bb4c573" providerId="ADAL" clId="{AF9FF4B5-C0CB-AE41-A71D-39792613AE17}" dt="2023-05-08T17:18:24.882" v="186"/>
          <ac:spMkLst>
            <pc:docMk/>
            <pc:sldMk cId="3186716803" sldId="333"/>
            <ac:spMk id="21" creationId="{F759ED8D-4A0F-83E6-05A7-372CF0C6B2F7}"/>
          </ac:spMkLst>
        </pc:spChg>
        <pc:spChg chg="add del mod">
          <ac:chgData name="CHEN JINGSI" userId="2c6a6994-749a-46da-a9cf-6c6b6bb4c573" providerId="ADAL" clId="{AF9FF4B5-C0CB-AE41-A71D-39792613AE17}" dt="2023-05-08T17:27:32.489" v="273" actId="478"/>
          <ac:spMkLst>
            <pc:docMk/>
            <pc:sldMk cId="3186716803" sldId="333"/>
            <ac:spMk id="23" creationId="{572914BD-3EEF-6459-FEBF-EDE93B004310}"/>
          </ac:spMkLst>
        </pc:spChg>
        <pc:spChg chg="add del mod">
          <ac:chgData name="CHEN JINGSI" userId="2c6a6994-749a-46da-a9cf-6c6b6bb4c573" providerId="ADAL" clId="{AF9FF4B5-C0CB-AE41-A71D-39792613AE17}" dt="2023-05-08T17:34:14.726" v="421" actId="478"/>
          <ac:spMkLst>
            <pc:docMk/>
            <pc:sldMk cId="3186716803" sldId="333"/>
            <ac:spMk id="24" creationId="{0C6EB116-4718-4D8B-AA22-E13A385AA293}"/>
          </ac:spMkLst>
        </pc:spChg>
        <pc:spChg chg="add mod topLvl">
          <ac:chgData name="CHEN JINGSI" userId="2c6a6994-749a-46da-a9cf-6c6b6bb4c573" providerId="ADAL" clId="{AF9FF4B5-C0CB-AE41-A71D-39792613AE17}" dt="2023-05-08T18:18:35.478" v="975"/>
          <ac:spMkLst>
            <pc:docMk/>
            <pc:sldMk cId="3186716803" sldId="333"/>
            <ac:spMk id="25" creationId="{6B3BFDE5-1ADE-4777-0A50-802BF2A9302F}"/>
          </ac:spMkLst>
        </pc:spChg>
        <pc:spChg chg="add mod topLvl">
          <ac:chgData name="CHEN JINGSI" userId="2c6a6994-749a-46da-a9cf-6c6b6bb4c573" providerId="ADAL" clId="{AF9FF4B5-C0CB-AE41-A71D-39792613AE17}" dt="2023-05-08T18:18:35.478" v="975"/>
          <ac:spMkLst>
            <pc:docMk/>
            <pc:sldMk cId="3186716803" sldId="333"/>
            <ac:spMk id="26" creationId="{2B61AA6B-16D9-9730-4671-B4E89228C7E0}"/>
          </ac:spMkLst>
        </pc:spChg>
        <pc:spChg chg="add del mod topLvl">
          <ac:chgData name="CHEN JINGSI" userId="2c6a6994-749a-46da-a9cf-6c6b6bb4c573" providerId="ADAL" clId="{AF9FF4B5-C0CB-AE41-A71D-39792613AE17}" dt="2023-05-08T17:47:02.796" v="564" actId="478"/>
          <ac:spMkLst>
            <pc:docMk/>
            <pc:sldMk cId="3186716803" sldId="333"/>
            <ac:spMk id="27" creationId="{4BD8BFFC-D06A-6974-AA72-63332779C2B8}"/>
          </ac:spMkLst>
        </pc:spChg>
        <pc:spChg chg="add mod topLvl">
          <ac:chgData name="CHEN JINGSI" userId="2c6a6994-749a-46da-a9cf-6c6b6bb4c573" providerId="ADAL" clId="{AF9FF4B5-C0CB-AE41-A71D-39792613AE17}" dt="2023-05-08T18:18:35.478" v="975"/>
          <ac:spMkLst>
            <pc:docMk/>
            <pc:sldMk cId="3186716803" sldId="333"/>
            <ac:spMk id="28" creationId="{662786DA-2790-44FA-6F83-E7E583E90A05}"/>
          </ac:spMkLst>
        </pc:spChg>
        <pc:spChg chg="add del mod">
          <ac:chgData name="CHEN JINGSI" userId="2c6a6994-749a-46da-a9cf-6c6b6bb4c573" providerId="ADAL" clId="{AF9FF4B5-C0CB-AE41-A71D-39792613AE17}" dt="2023-05-08T17:46:34.272" v="559" actId="21"/>
          <ac:spMkLst>
            <pc:docMk/>
            <pc:sldMk cId="3186716803" sldId="333"/>
            <ac:spMk id="29" creationId="{D8B56438-7AC4-2C00-689A-2E8CBB00410B}"/>
          </ac:spMkLst>
        </pc:spChg>
        <pc:spChg chg="add del mod">
          <ac:chgData name="CHEN JINGSI" userId="2c6a6994-749a-46da-a9cf-6c6b6bb4c573" providerId="ADAL" clId="{AF9FF4B5-C0CB-AE41-A71D-39792613AE17}" dt="2023-05-08T17:39:24.568" v="496" actId="478"/>
          <ac:spMkLst>
            <pc:docMk/>
            <pc:sldMk cId="3186716803" sldId="333"/>
            <ac:spMk id="30" creationId="{304607A2-25B3-AEB5-1413-B6D139838BE9}"/>
          </ac:spMkLst>
        </pc:spChg>
        <pc:spChg chg="add mod topLvl">
          <ac:chgData name="CHEN JINGSI" userId="2c6a6994-749a-46da-a9cf-6c6b6bb4c573" providerId="ADAL" clId="{AF9FF4B5-C0CB-AE41-A71D-39792613AE17}" dt="2023-05-08T18:18:35.478" v="975"/>
          <ac:spMkLst>
            <pc:docMk/>
            <pc:sldMk cId="3186716803" sldId="333"/>
            <ac:spMk id="31" creationId="{34D672B8-3B36-4D69-2BC5-EBD5F85D8074}"/>
          </ac:spMkLst>
        </pc:spChg>
        <pc:spChg chg="add del mod topLvl">
          <ac:chgData name="CHEN JINGSI" userId="2c6a6994-749a-46da-a9cf-6c6b6bb4c573" providerId="ADAL" clId="{AF9FF4B5-C0CB-AE41-A71D-39792613AE17}" dt="2023-05-08T17:47:10.265" v="567" actId="478"/>
          <ac:spMkLst>
            <pc:docMk/>
            <pc:sldMk cId="3186716803" sldId="333"/>
            <ac:spMk id="32" creationId="{B3783E5F-C4B2-1356-735A-A45386D597E6}"/>
          </ac:spMkLst>
        </pc:spChg>
        <pc:spChg chg="add mod">
          <ac:chgData name="CHEN JINGSI" userId="2c6a6994-749a-46da-a9cf-6c6b6bb4c573" providerId="ADAL" clId="{AF9FF4B5-C0CB-AE41-A71D-39792613AE17}" dt="2023-05-08T18:22:20.523" v="1015" actId="20577"/>
          <ac:spMkLst>
            <pc:docMk/>
            <pc:sldMk cId="3186716803" sldId="333"/>
            <ac:spMk id="35" creationId="{7BF936A6-6389-4615-85C1-3AD4F673D5FA}"/>
          </ac:spMkLst>
        </pc:spChg>
        <pc:spChg chg="add mod">
          <ac:chgData name="CHEN JINGSI" userId="2c6a6994-749a-46da-a9cf-6c6b6bb4c573" providerId="ADAL" clId="{AF9FF4B5-C0CB-AE41-A71D-39792613AE17}" dt="2023-05-08T18:19:28.052" v="984" actId="1076"/>
          <ac:spMkLst>
            <pc:docMk/>
            <pc:sldMk cId="3186716803" sldId="333"/>
            <ac:spMk id="37" creationId="{6A71061E-DD3D-9EDA-A9B4-425033F03885}"/>
          </ac:spMkLst>
        </pc:spChg>
        <pc:spChg chg="add del mod">
          <ac:chgData name="CHEN JINGSI" userId="2c6a6994-749a-46da-a9cf-6c6b6bb4c573" providerId="ADAL" clId="{AF9FF4B5-C0CB-AE41-A71D-39792613AE17}" dt="2023-05-08T17:47:48.359" v="575" actId="478"/>
          <ac:spMkLst>
            <pc:docMk/>
            <pc:sldMk cId="3186716803" sldId="333"/>
            <ac:spMk id="38" creationId="{C9E092B5-CDA9-617C-5F72-D7BEA3A32C69}"/>
          </ac:spMkLst>
        </pc:spChg>
        <pc:spChg chg="add mod">
          <ac:chgData name="CHEN JINGSI" userId="2c6a6994-749a-46da-a9cf-6c6b6bb4c573" providerId="ADAL" clId="{AF9FF4B5-C0CB-AE41-A71D-39792613AE17}" dt="2023-05-08T18:18:35.478" v="975"/>
          <ac:spMkLst>
            <pc:docMk/>
            <pc:sldMk cId="3186716803" sldId="333"/>
            <ac:spMk id="39" creationId="{CB132149-AB96-5977-CA43-AB089791D1D2}"/>
          </ac:spMkLst>
        </pc:spChg>
        <pc:spChg chg="add mod">
          <ac:chgData name="CHEN JINGSI" userId="2c6a6994-749a-46da-a9cf-6c6b6bb4c573" providerId="ADAL" clId="{AF9FF4B5-C0CB-AE41-A71D-39792613AE17}" dt="2023-05-08T18:18:35.478" v="975"/>
          <ac:spMkLst>
            <pc:docMk/>
            <pc:sldMk cId="3186716803" sldId="333"/>
            <ac:spMk id="40" creationId="{EFC70AB3-2CA2-F569-31C0-E9FDDDC76D1C}"/>
          </ac:spMkLst>
        </pc:spChg>
        <pc:spChg chg="add mod">
          <ac:chgData name="CHEN JINGSI" userId="2c6a6994-749a-46da-a9cf-6c6b6bb4c573" providerId="ADAL" clId="{AF9FF4B5-C0CB-AE41-A71D-39792613AE17}" dt="2023-05-08T18:18:35.478" v="975"/>
          <ac:spMkLst>
            <pc:docMk/>
            <pc:sldMk cId="3186716803" sldId="333"/>
            <ac:spMk id="41" creationId="{22F122FA-9C0A-4B0B-0274-7A598E4E6641}"/>
          </ac:spMkLst>
        </pc:spChg>
        <pc:spChg chg="add mod">
          <ac:chgData name="CHEN JINGSI" userId="2c6a6994-749a-46da-a9cf-6c6b6bb4c573" providerId="ADAL" clId="{AF9FF4B5-C0CB-AE41-A71D-39792613AE17}" dt="2023-05-08T18:18:35.478" v="975"/>
          <ac:spMkLst>
            <pc:docMk/>
            <pc:sldMk cId="3186716803" sldId="333"/>
            <ac:spMk id="42" creationId="{2B2CDAFE-992A-2FBA-0ED1-BD2D11E4D4CF}"/>
          </ac:spMkLst>
        </pc:spChg>
        <pc:spChg chg="add mod">
          <ac:chgData name="CHEN JINGSI" userId="2c6a6994-749a-46da-a9cf-6c6b6bb4c573" providerId="ADAL" clId="{AF9FF4B5-C0CB-AE41-A71D-39792613AE17}" dt="2023-05-08T18:19:31.247" v="985" actId="1076"/>
          <ac:spMkLst>
            <pc:docMk/>
            <pc:sldMk cId="3186716803" sldId="333"/>
            <ac:spMk id="43" creationId="{8CD5280F-22F8-3124-0A30-C945368D17F9}"/>
          </ac:spMkLst>
        </pc:spChg>
        <pc:spChg chg="add del mod">
          <ac:chgData name="CHEN JINGSI" userId="2c6a6994-749a-46da-a9cf-6c6b6bb4c573" providerId="ADAL" clId="{AF9FF4B5-C0CB-AE41-A71D-39792613AE17}" dt="2023-05-08T17:57:39.558" v="746" actId="478"/>
          <ac:spMkLst>
            <pc:docMk/>
            <pc:sldMk cId="3186716803" sldId="333"/>
            <ac:spMk id="46" creationId="{99A1B9CF-F17C-8468-82A2-F0466A69A418}"/>
          </ac:spMkLst>
        </pc:spChg>
        <pc:spChg chg="add mod">
          <ac:chgData name="CHEN JINGSI" userId="2c6a6994-749a-46da-a9cf-6c6b6bb4c573" providerId="ADAL" clId="{AF9FF4B5-C0CB-AE41-A71D-39792613AE17}" dt="2023-05-08T18:13:46.453" v="942" actId="20577"/>
          <ac:spMkLst>
            <pc:docMk/>
            <pc:sldMk cId="3186716803" sldId="333"/>
            <ac:spMk id="49" creationId="{EEA67609-A873-02A5-BD77-8A2992D5D21E}"/>
          </ac:spMkLst>
        </pc:spChg>
        <pc:spChg chg="add del mod">
          <ac:chgData name="CHEN JINGSI" userId="2c6a6994-749a-46da-a9cf-6c6b6bb4c573" providerId="ADAL" clId="{AF9FF4B5-C0CB-AE41-A71D-39792613AE17}" dt="2023-05-08T18:13:50.639" v="945"/>
          <ac:spMkLst>
            <pc:docMk/>
            <pc:sldMk cId="3186716803" sldId="333"/>
            <ac:spMk id="50" creationId="{8B20B25D-FF90-23EE-B7F5-70FEDC3BBF31}"/>
          </ac:spMkLst>
        </pc:spChg>
        <pc:grpChg chg="add mod">
          <ac:chgData name="CHEN JINGSI" userId="2c6a6994-749a-46da-a9cf-6c6b6bb4c573" providerId="ADAL" clId="{AF9FF4B5-C0CB-AE41-A71D-39792613AE17}" dt="2023-05-08T17:18:24.882" v="186"/>
          <ac:grpSpMkLst>
            <pc:docMk/>
            <pc:sldMk cId="3186716803" sldId="333"/>
            <ac:grpSpMk id="6" creationId="{348BE3D9-69BB-045E-D030-8B8048A56281}"/>
          </ac:grpSpMkLst>
        </pc:grpChg>
        <pc:grpChg chg="del">
          <ac:chgData name="CHEN JINGSI" userId="2c6a6994-749a-46da-a9cf-6c6b6bb4c573" providerId="ADAL" clId="{AF9FF4B5-C0CB-AE41-A71D-39792613AE17}" dt="2023-05-08T17:18:23.542" v="185" actId="478"/>
          <ac:grpSpMkLst>
            <pc:docMk/>
            <pc:sldMk cId="3186716803" sldId="333"/>
            <ac:grpSpMk id="7" creationId="{E0DEDD4B-E58C-F5F9-39C2-5F4070D02475}"/>
          </ac:grpSpMkLst>
        </pc:grpChg>
        <pc:grpChg chg="add del mod">
          <ac:chgData name="CHEN JINGSI" userId="2c6a6994-749a-46da-a9cf-6c6b6bb4c573" providerId="ADAL" clId="{AF9FF4B5-C0CB-AE41-A71D-39792613AE17}" dt="2023-05-08T17:44:38.285" v="546" actId="165"/>
          <ac:grpSpMkLst>
            <pc:docMk/>
            <pc:sldMk cId="3186716803" sldId="333"/>
            <ac:grpSpMk id="33" creationId="{A6FFCDB5-7631-927C-8D56-B6DA8F8FB5D9}"/>
          </ac:grpSpMkLst>
        </pc:grpChg>
        <pc:grpChg chg="add mod">
          <ac:chgData name="CHEN JINGSI" userId="2c6a6994-749a-46da-a9cf-6c6b6bb4c573" providerId="ADAL" clId="{AF9FF4B5-C0CB-AE41-A71D-39792613AE17}" dt="2023-05-08T18:18:35.478" v="975"/>
          <ac:grpSpMkLst>
            <pc:docMk/>
            <pc:sldMk cId="3186716803" sldId="333"/>
            <ac:grpSpMk id="36" creationId="{A8897EBB-7EAC-5D61-579D-BCF6DB0A9E8C}"/>
          </ac:grpSpMkLst>
        </pc:grpChg>
        <pc:grpChg chg="add mod">
          <ac:chgData name="CHEN JINGSI" userId="2c6a6994-749a-46da-a9cf-6c6b6bb4c573" providerId="ADAL" clId="{AF9FF4B5-C0CB-AE41-A71D-39792613AE17}" dt="2023-05-08T18:18:35.478" v="975"/>
          <ac:grpSpMkLst>
            <pc:docMk/>
            <pc:sldMk cId="3186716803" sldId="333"/>
            <ac:grpSpMk id="44" creationId="{422E8C5F-B9E7-3290-94C0-F8C718666052}"/>
          </ac:grpSpMkLst>
        </pc:grpChg>
        <pc:graphicFrameChg chg="del mod">
          <ac:chgData name="CHEN JINGSI" userId="2c6a6994-749a-46da-a9cf-6c6b6bb4c573" providerId="ADAL" clId="{AF9FF4B5-C0CB-AE41-A71D-39792613AE17}" dt="2023-05-08T17:57:34.771" v="745" actId="478"/>
          <ac:graphicFrameMkLst>
            <pc:docMk/>
            <pc:sldMk cId="3186716803" sldId="333"/>
            <ac:graphicFrameMk id="19" creationId="{1E6D77E0-7245-80A1-CC71-F6172631AAEF}"/>
          </ac:graphicFrameMkLst>
        </pc:graphicFrameChg>
        <pc:picChg chg="add mod">
          <ac:chgData name="CHEN JINGSI" userId="2c6a6994-749a-46da-a9cf-6c6b6bb4c573" providerId="ADAL" clId="{AF9FF4B5-C0CB-AE41-A71D-39792613AE17}" dt="2023-05-08T18:12:12.008" v="913" actId="1076"/>
          <ac:picMkLst>
            <pc:docMk/>
            <pc:sldMk cId="3186716803" sldId="333"/>
            <ac:picMk id="48" creationId="{5841F991-EB75-7765-3C21-B446BC05298A}"/>
          </ac:picMkLst>
        </pc:picChg>
      </pc:sldChg>
      <pc:sldChg chg="addSp delSp modSp mod">
        <pc:chgData name="CHEN JINGSI" userId="2c6a6994-749a-46da-a9cf-6c6b6bb4c573" providerId="ADAL" clId="{AF9FF4B5-C0CB-AE41-A71D-39792613AE17}" dt="2023-05-08T19:48:32.366" v="1190" actId="20577"/>
        <pc:sldMkLst>
          <pc:docMk/>
          <pc:sldMk cId="24899032" sldId="338"/>
        </pc:sldMkLst>
        <pc:spChg chg="del">
          <ac:chgData name="CHEN JINGSI" userId="2c6a6994-749a-46da-a9cf-6c6b6bb4c573" providerId="ADAL" clId="{AF9FF4B5-C0CB-AE41-A71D-39792613AE17}" dt="2023-05-08T17:18:36.146" v="188" actId="478"/>
          <ac:spMkLst>
            <pc:docMk/>
            <pc:sldMk cId="24899032" sldId="338"/>
            <ac:spMk id="5" creationId="{8BEB727A-1B3E-04F8-0D01-D825C864827B}"/>
          </ac:spMkLst>
        </pc:spChg>
        <pc:spChg chg="mod">
          <ac:chgData name="CHEN JINGSI" userId="2c6a6994-749a-46da-a9cf-6c6b6bb4c573" providerId="ADAL" clId="{AF9FF4B5-C0CB-AE41-A71D-39792613AE17}" dt="2023-05-08T19:33:43.823" v="1029" actId="1076"/>
          <ac:spMkLst>
            <pc:docMk/>
            <pc:sldMk cId="24899032" sldId="338"/>
            <ac:spMk id="6" creationId="{3CCC3C84-E348-3BEA-0AED-89D933D95A65}"/>
          </ac:spMkLst>
        </pc:spChg>
        <pc:spChg chg="del mod">
          <ac:chgData name="CHEN JINGSI" userId="2c6a6994-749a-46da-a9cf-6c6b6bb4c573" providerId="ADAL" clId="{AF9FF4B5-C0CB-AE41-A71D-39792613AE17}" dt="2023-05-08T19:33:39.614" v="1028" actId="478"/>
          <ac:spMkLst>
            <pc:docMk/>
            <pc:sldMk cId="24899032" sldId="338"/>
            <ac:spMk id="8" creationId="{3C6EC2B2-1D8A-1FB8-E24B-0DAAC5D5055C}"/>
          </ac:spMkLst>
        </pc:spChg>
        <pc:spChg chg="mod">
          <ac:chgData name="CHEN JINGSI" userId="2c6a6994-749a-46da-a9cf-6c6b6bb4c573" providerId="ADAL" clId="{AF9FF4B5-C0CB-AE41-A71D-39792613AE17}" dt="2023-05-08T19:33:47.803" v="1031" actId="1076"/>
          <ac:spMkLst>
            <pc:docMk/>
            <pc:sldMk cId="24899032" sldId="338"/>
            <ac:spMk id="9" creationId="{A7780947-0E2D-78A8-EB94-60C5B0743DC0}"/>
          </ac:spMkLst>
        </pc:spChg>
        <pc:spChg chg="mod">
          <ac:chgData name="CHEN JINGSI" userId="2c6a6994-749a-46da-a9cf-6c6b6bb4c573" providerId="ADAL" clId="{AF9FF4B5-C0CB-AE41-A71D-39792613AE17}" dt="2023-05-08T19:33:45.523" v="1030" actId="1076"/>
          <ac:spMkLst>
            <pc:docMk/>
            <pc:sldMk cId="24899032" sldId="338"/>
            <ac:spMk id="12" creationId="{CE7BA196-60F0-2B05-8FCC-6A0EFD5EC709}"/>
          </ac:spMkLst>
        </pc:spChg>
        <pc:spChg chg="mod">
          <ac:chgData name="CHEN JINGSI" userId="2c6a6994-749a-46da-a9cf-6c6b6bb4c573" providerId="ADAL" clId="{AF9FF4B5-C0CB-AE41-A71D-39792613AE17}" dt="2023-05-08T17:18:36.455" v="189"/>
          <ac:spMkLst>
            <pc:docMk/>
            <pc:sldMk cId="24899032" sldId="338"/>
            <ac:spMk id="14" creationId="{BCA45D6C-44BD-744A-8A41-2B488B54F86E}"/>
          </ac:spMkLst>
        </pc:spChg>
        <pc:spChg chg="mod">
          <ac:chgData name="CHEN JINGSI" userId="2c6a6994-749a-46da-a9cf-6c6b6bb4c573" providerId="ADAL" clId="{AF9FF4B5-C0CB-AE41-A71D-39792613AE17}" dt="2023-05-08T17:24:55.684" v="254" actId="20577"/>
          <ac:spMkLst>
            <pc:docMk/>
            <pc:sldMk cId="24899032" sldId="338"/>
            <ac:spMk id="15" creationId="{3E0DABB7-01CE-62FA-6C59-DF9049F77D9C}"/>
          </ac:spMkLst>
        </pc:spChg>
        <pc:spChg chg="mod">
          <ac:chgData name="CHEN JINGSI" userId="2c6a6994-749a-46da-a9cf-6c6b6bb4c573" providerId="ADAL" clId="{AF9FF4B5-C0CB-AE41-A71D-39792613AE17}" dt="2023-05-08T17:18:36.455" v="189"/>
          <ac:spMkLst>
            <pc:docMk/>
            <pc:sldMk cId="24899032" sldId="338"/>
            <ac:spMk id="16" creationId="{B7D32D9A-DADE-AB98-CFC3-CC9ACB57CE66}"/>
          </ac:spMkLst>
        </pc:spChg>
        <pc:spChg chg="mod">
          <ac:chgData name="CHEN JINGSI" userId="2c6a6994-749a-46da-a9cf-6c6b6bb4c573" providerId="ADAL" clId="{AF9FF4B5-C0CB-AE41-A71D-39792613AE17}" dt="2023-05-08T17:20:30.356" v="209" actId="207"/>
          <ac:spMkLst>
            <pc:docMk/>
            <pc:sldMk cId="24899032" sldId="338"/>
            <ac:spMk id="17" creationId="{3D406D8E-1A6C-70EC-7126-7EAEA28B7B23}"/>
          </ac:spMkLst>
        </pc:spChg>
        <pc:spChg chg="mod">
          <ac:chgData name="CHEN JINGSI" userId="2c6a6994-749a-46da-a9cf-6c6b6bb4c573" providerId="ADAL" clId="{AF9FF4B5-C0CB-AE41-A71D-39792613AE17}" dt="2023-05-08T17:18:36.455" v="189"/>
          <ac:spMkLst>
            <pc:docMk/>
            <pc:sldMk cId="24899032" sldId="338"/>
            <ac:spMk id="18" creationId="{275927F6-39A3-1494-8D44-3A2DD363A1B8}"/>
          </ac:spMkLst>
        </pc:spChg>
        <pc:spChg chg="mod">
          <ac:chgData name="CHEN JINGSI" userId="2c6a6994-749a-46da-a9cf-6c6b6bb4c573" providerId="ADAL" clId="{AF9FF4B5-C0CB-AE41-A71D-39792613AE17}" dt="2023-05-08T17:18:36.455" v="189"/>
          <ac:spMkLst>
            <pc:docMk/>
            <pc:sldMk cId="24899032" sldId="338"/>
            <ac:spMk id="19" creationId="{6F7475DB-23CE-EB00-E382-60D3B60B0946}"/>
          </ac:spMkLst>
        </pc:spChg>
        <pc:spChg chg="mod">
          <ac:chgData name="CHEN JINGSI" userId="2c6a6994-749a-46da-a9cf-6c6b6bb4c573" providerId="ADAL" clId="{AF9FF4B5-C0CB-AE41-A71D-39792613AE17}" dt="2023-05-08T17:18:36.455" v="189"/>
          <ac:spMkLst>
            <pc:docMk/>
            <pc:sldMk cId="24899032" sldId="338"/>
            <ac:spMk id="20" creationId="{1DAF3D0F-A572-BA59-F888-76CA4984E386}"/>
          </ac:spMkLst>
        </pc:spChg>
        <pc:spChg chg="mod">
          <ac:chgData name="CHEN JINGSI" userId="2c6a6994-749a-46da-a9cf-6c6b6bb4c573" providerId="ADAL" clId="{AF9FF4B5-C0CB-AE41-A71D-39792613AE17}" dt="2023-05-08T17:18:36.455" v="189"/>
          <ac:spMkLst>
            <pc:docMk/>
            <pc:sldMk cId="24899032" sldId="338"/>
            <ac:spMk id="21" creationId="{D783AC9B-027B-8924-CA29-4F8381B3599D}"/>
          </ac:spMkLst>
        </pc:spChg>
        <pc:spChg chg="mod">
          <ac:chgData name="CHEN JINGSI" userId="2c6a6994-749a-46da-a9cf-6c6b6bb4c573" providerId="ADAL" clId="{AF9FF4B5-C0CB-AE41-A71D-39792613AE17}" dt="2023-05-08T17:24:51.264" v="250"/>
          <ac:spMkLst>
            <pc:docMk/>
            <pc:sldMk cId="24899032" sldId="338"/>
            <ac:spMk id="22" creationId="{F7550B40-173E-84C8-2A34-522B8E9F4B41}"/>
          </ac:spMkLst>
        </pc:spChg>
        <pc:spChg chg="mod">
          <ac:chgData name="CHEN JINGSI" userId="2c6a6994-749a-46da-a9cf-6c6b6bb4c573" providerId="ADAL" clId="{AF9FF4B5-C0CB-AE41-A71D-39792613AE17}" dt="2023-05-08T17:18:36.455" v="189"/>
          <ac:spMkLst>
            <pc:docMk/>
            <pc:sldMk cId="24899032" sldId="338"/>
            <ac:spMk id="23" creationId="{990D6325-6A46-F1BB-87B6-C8CE23A429A3}"/>
          </ac:spMkLst>
        </pc:spChg>
        <pc:spChg chg="mod">
          <ac:chgData name="CHEN JINGSI" userId="2c6a6994-749a-46da-a9cf-6c6b6bb4c573" providerId="ADAL" clId="{AF9FF4B5-C0CB-AE41-A71D-39792613AE17}" dt="2023-05-08T17:18:36.455" v="189"/>
          <ac:spMkLst>
            <pc:docMk/>
            <pc:sldMk cId="24899032" sldId="338"/>
            <ac:spMk id="24" creationId="{04F83263-13C2-60A2-E2D8-A1692A9DCB44}"/>
          </ac:spMkLst>
        </pc:spChg>
        <pc:spChg chg="mod">
          <ac:chgData name="CHEN JINGSI" userId="2c6a6994-749a-46da-a9cf-6c6b6bb4c573" providerId="ADAL" clId="{AF9FF4B5-C0CB-AE41-A71D-39792613AE17}" dt="2023-05-08T17:18:36.455" v="189"/>
          <ac:spMkLst>
            <pc:docMk/>
            <pc:sldMk cId="24899032" sldId="338"/>
            <ac:spMk id="25" creationId="{B59CFF0C-06E8-17E1-4E9A-D70FC81C83C2}"/>
          </ac:spMkLst>
        </pc:spChg>
        <pc:spChg chg="mod">
          <ac:chgData name="CHEN JINGSI" userId="2c6a6994-749a-46da-a9cf-6c6b6bb4c573" providerId="ADAL" clId="{AF9FF4B5-C0CB-AE41-A71D-39792613AE17}" dt="2023-05-08T19:45:44.164" v="1163" actId="20577"/>
          <ac:spMkLst>
            <pc:docMk/>
            <pc:sldMk cId="24899032" sldId="338"/>
            <ac:spMk id="28" creationId="{DFA9FCB5-0C15-2F9E-DA08-A0BA5E0AE23D}"/>
          </ac:spMkLst>
        </pc:spChg>
        <pc:spChg chg="del mod">
          <ac:chgData name="CHEN JINGSI" userId="2c6a6994-749a-46da-a9cf-6c6b6bb4c573" providerId="ADAL" clId="{AF9FF4B5-C0CB-AE41-A71D-39792613AE17}" dt="2023-05-08T19:35:36.252" v="1044" actId="478"/>
          <ac:spMkLst>
            <pc:docMk/>
            <pc:sldMk cId="24899032" sldId="338"/>
            <ac:spMk id="29" creationId="{0F193458-62BD-17C0-2291-61D358BCCEBC}"/>
          </ac:spMkLst>
        </pc:spChg>
        <pc:spChg chg="del mod">
          <ac:chgData name="CHEN JINGSI" userId="2c6a6994-749a-46da-a9cf-6c6b6bb4c573" providerId="ADAL" clId="{AF9FF4B5-C0CB-AE41-A71D-39792613AE17}" dt="2023-05-08T19:35:37.621" v="1045" actId="478"/>
          <ac:spMkLst>
            <pc:docMk/>
            <pc:sldMk cId="24899032" sldId="338"/>
            <ac:spMk id="30" creationId="{644D346C-8E11-1BE8-2779-51082E49E85E}"/>
          </ac:spMkLst>
        </pc:spChg>
        <pc:spChg chg="del mod">
          <ac:chgData name="CHEN JINGSI" userId="2c6a6994-749a-46da-a9cf-6c6b6bb4c573" providerId="ADAL" clId="{AF9FF4B5-C0CB-AE41-A71D-39792613AE17}" dt="2023-05-08T19:35:03.177" v="1037" actId="478"/>
          <ac:spMkLst>
            <pc:docMk/>
            <pc:sldMk cId="24899032" sldId="338"/>
            <ac:spMk id="31" creationId="{9000EC6B-4A17-78F7-DB64-8A074C4F6EBD}"/>
          </ac:spMkLst>
        </pc:spChg>
        <pc:spChg chg="mod">
          <ac:chgData name="CHEN JINGSI" userId="2c6a6994-749a-46da-a9cf-6c6b6bb4c573" providerId="ADAL" clId="{AF9FF4B5-C0CB-AE41-A71D-39792613AE17}" dt="2023-05-08T19:45:44.164" v="1163" actId="20577"/>
          <ac:spMkLst>
            <pc:docMk/>
            <pc:sldMk cId="24899032" sldId="338"/>
            <ac:spMk id="32" creationId="{8C711EA6-D4F4-CAAE-ACED-9E21066BB77C}"/>
          </ac:spMkLst>
        </pc:spChg>
        <pc:spChg chg="mod">
          <ac:chgData name="CHEN JINGSI" userId="2c6a6994-749a-46da-a9cf-6c6b6bb4c573" providerId="ADAL" clId="{AF9FF4B5-C0CB-AE41-A71D-39792613AE17}" dt="2023-05-08T19:47:02.959" v="1182" actId="20577"/>
          <ac:spMkLst>
            <pc:docMk/>
            <pc:sldMk cId="24899032" sldId="338"/>
            <ac:spMk id="33" creationId="{4FECA5D3-E5BA-727B-2F80-BE21A790464D}"/>
          </ac:spMkLst>
        </pc:spChg>
        <pc:spChg chg="mod">
          <ac:chgData name="CHEN JINGSI" userId="2c6a6994-749a-46da-a9cf-6c6b6bb4c573" providerId="ADAL" clId="{AF9FF4B5-C0CB-AE41-A71D-39792613AE17}" dt="2023-05-08T19:45:49.271" v="1164" actId="21"/>
          <ac:spMkLst>
            <pc:docMk/>
            <pc:sldMk cId="24899032" sldId="338"/>
            <ac:spMk id="34" creationId="{C1601AC1-9FA9-BD1E-EF96-6D1894948179}"/>
          </ac:spMkLst>
        </pc:spChg>
        <pc:spChg chg="del mod">
          <ac:chgData name="CHEN JINGSI" userId="2c6a6994-749a-46da-a9cf-6c6b6bb4c573" providerId="ADAL" clId="{AF9FF4B5-C0CB-AE41-A71D-39792613AE17}" dt="2023-05-08T19:35:33.989" v="1043" actId="478"/>
          <ac:spMkLst>
            <pc:docMk/>
            <pc:sldMk cId="24899032" sldId="338"/>
            <ac:spMk id="35" creationId="{BBA974B3-B734-DE5C-35FF-1303F54F2D67}"/>
          </ac:spMkLst>
        </pc:spChg>
        <pc:spChg chg="del mod">
          <ac:chgData name="CHEN JINGSI" userId="2c6a6994-749a-46da-a9cf-6c6b6bb4c573" providerId="ADAL" clId="{AF9FF4B5-C0CB-AE41-A71D-39792613AE17}" dt="2023-05-08T19:35:28.174" v="1042" actId="478"/>
          <ac:spMkLst>
            <pc:docMk/>
            <pc:sldMk cId="24899032" sldId="338"/>
            <ac:spMk id="36" creationId="{6237EEB7-E3CA-5EDA-BCD5-AB2523F3CFB6}"/>
          </ac:spMkLst>
        </pc:spChg>
        <pc:spChg chg="del mod">
          <ac:chgData name="CHEN JINGSI" userId="2c6a6994-749a-46da-a9cf-6c6b6bb4c573" providerId="ADAL" clId="{AF9FF4B5-C0CB-AE41-A71D-39792613AE17}" dt="2023-05-08T19:35:25.179" v="1041" actId="478"/>
          <ac:spMkLst>
            <pc:docMk/>
            <pc:sldMk cId="24899032" sldId="338"/>
            <ac:spMk id="37" creationId="{8EDB5049-75A3-A17D-6F9F-B14C020E218A}"/>
          </ac:spMkLst>
        </pc:spChg>
        <pc:spChg chg="del mod">
          <ac:chgData name="CHEN JINGSI" userId="2c6a6994-749a-46da-a9cf-6c6b6bb4c573" providerId="ADAL" clId="{AF9FF4B5-C0CB-AE41-A71D-39792613AE17}" dt="2023-05-08T19:35:38.723" v="1046" actId="478"/>
          <ac:spMkLst>
            <pc:docMk/>
            <pc:sldMk cId="24899032" sldId="338"/>
            <ac:spMk id="38" creationId="{6080604B-C1E1-5347-AD77-BEF072FC63ED}"/>
          </ac:spMkLst>
        </pc:spChg>
        <pc:spChg chg="add mod">
          <ac:chgData name="CHEN JINGSI" userId="2c6a6994-749a-46da-a9cf-6c6b6bb4c573" providerId="ADAL" clId="{AF9FF4B5-C0CB-AE41-A71D-39792613AE17}" dt="2023-05-08T19:45:55.278" v="1167" actId="21"/>
          <ac:spMkLst>
            <pc:docMk/>
            <pc:sldMk cId="24899032" sldId="338"/>
            <ac:spMk id="40" creationId="{C9E1D60A-A28C-AE66-FADB-380ECAEB47A3}"/>
          </ac:spMkLst>
        </pc:spChg>
        <pc:spChg chg="add mod">
          <ac:chgData name="CHEN JINGSI" userId="2c6a6994-749a-46da-a9cf-6c6b6bb4c573" providerId="ADAL" clId="{AF9FF4B5-C0CB-AE41-A71D-39792613AE17}" dt="2023-05-08T19:48:32.366" v="1190" actId="20577"/>
          <ac:spMkLst>
            <pc:docMk/>
            <pc:sldMk cId="24899032" sldId="338"/>
            <ac:spMk id="42" creationId="{940D8ECE-FD86-6788-66A0-DCCC250B835C}"/>
          </ac:spMkLst>
        </pc:spChg>
        <pc:spChg chg="add mod">
          <ac:chgData name="CHEN JINGSI" userId="2c6a6994-749a-46da-a9cf-6c6b6bb4c573" providerId="ADAL" clId="{AF9FF4B5-C0CB-AE41-A71D-39792613AE17}" dt="2023-05-08T19:47:34.438" v="1184" actId="1076"/>
          <ac:spMkLst>
            <pc:docMk/>
            <pc:sldMk cId="24899032" sldId="338"/>
            <ac:spMk id="43" creationId="{C3391B28-5B9E-2AE1-52B0-B18B14266ACB}"/>
          </ac:spMkLst>
        </pc:spChg>
        <pc:grpChg chg="add mod">
          <ac:chgData name="CHEN JINGSI" userId="2c6a6994-749a-46da-a9cf-6c6b6bb4c573" providerId="ADAL" clId="{AF9FF4B5-C0CB-AE41-A71D-39792613AE17}" dt="2023-05-08T17:18:36.455" v="189"/>
          <ac:grpSpMkLst>
            <pc:docMk/>
            <pc:sldMk cId="24899032" sldId="338"/>
            <ac:grpSpMk id="13" creationId="{4E0FF7C6-F0CE-E9AB-4367-A3A2364414E4}"/>
          </ac:grpSpMkLst>
        </pc:grpChg>
        <pc:grpChg chg="add del mod">
          <ac:chgData name="CHEN JINGSI" userId="2c6a6994-749a-46da-a9cf-6c6b6bb4c573" providerId="ADAL" clId="{AF9FF4B5-C0CB-AE41-A71D-39792613AE17}" dt="2023-05-08T19:45:44.164" v="1163" actId="20577"/>
          <ac:grpSpMkLst>
            <pc:docMk/>
            <pc:sldMk cId="24899032" sldId="338"/>
            <ac:grpSpMk id="26" creationId="{B1D181CC-764B-FE69-969D-364EBB641E7E}"/>
          </ac:grpSpMkLst>
        </pc:grpChg>
        <pc:grpChg chg="del mod">
          <ac:chgData name="CHEN JINGSI" userId="2c6a6994-749a-46da-a9cf-6c6b6bb4c573" providerId="ADAL" clId="{AF9FF4B5-C0CB-AE41-A71D-39792613AE17}" dt="2023-05-08T19:35:38.723" v="1046" actId="478"/>
          <ac:grpSpMkLst>
            <pc:docMk/>
            <pc:sldMk cId="24899032" sldId="338"/>
            <ac:grpSpMk id="27" creationId="{69FCD202-C8CA-9F9E-256C-DA1C594659A2}"/>
          </ac:grpSpMkLst>
        </pc:grpChg>
        <pc:picChg chg="del">
          <ac:chgData name="CHEN JINGSI" userId="2c6a6994-749a-46da-a9cf-6c6b6bb4c573" providerId="ADAL" clId="{AF9FF4B5-C0CB-AE41-A71D-39792613AE17}" dt="2023-05-08T16:55:04.252" v="82" actId="478"/>
          <ac:picMkLst>
            <pc:docMk/>
            <pc:sldMk cId="24899032" sldId="338"/>
            <ac:picMk id="10" creationId="{4935A675-210E-8737-EF37-4C29AB8C7494}"/>
          </ac:picMkLst>
        </pc:picChg>
        <pc:picChg chg="add mod">
          <ac:chgData name="CHEN JINGSI" userId="2c6a6994-749a-46da-a9cf-6c6b6bb4c573" providerId="ADAL" clId="{AF9FF4B5-C0CB-AE41-A71D-39792613AE17}" dt="2023-05-08T19:46:03.132" v="1170" actId="1076"/>
          <ac:picMkLst>
            <pc:docMk/>
            <pc:sldMk cId="24899032" sldId="338"/>
            <ac:picMk id="11" creationId="{3D218603-B7BB-E43D-30FD-6AF53E302303}"/>
          </ac:picMkLst>
        </pc:picChg>
        <pc:picChg chg="del">
          <ac:chgData name="CHEN JINGSI" userId="2c6a6994-749a-46da-a9cf-6c6b6bb4c573" providerId="ADAL" clId="{AF9FF4B5-C0CB-AE41-A71D-39792613AE17}" dt="2023-05-08T17:18:34.432" v="187" actId="478"/>
          <ac:picMkLst>
            <pc:docMk/>
            <pc:sldMk cId="24899032" sldId="338"/>
            <ac:picMk id="1027" creationId="{BF4E4BBE-39DF-BD22-9022-9D98AC7A9891}"/>
          </ac:picMkLst>
        </pc:picChg>
      </pc:sldChg>
      <pc:sldChg chg="del">
        <pc:chgData name="CHEN JINGSI" userId="2c6a6994-749a-46da-a9cf-6c6b6bb4c573" providerId="ADAL" clId="{AF9FF4B5-C0CB-AE41-A71D-39792613AE17}" dt="2023-05-08T18:23:28.614" v="1016" actId="2696"/>
        <pc:sldMkLst>
          <pc:docMk/>
          <pc:sldMk cId="1676410670" sldId="341"/>
        </pc:sldMkLst>
      </pc:sldChg>
      <pc:sldChg chg="addSp delSp modSp mod">
        <pc:chgData name="CHEN JINGSI" userId="2c6a6994-749a-46da-a9cf-6c6b6bb4c573" providerId="ADAL" clId="{AF9FF4B5-C0CB-AE41-A71D-39792613AE17}" dt="2023-05-08T17:24:44.503" v="249" actId="20577"/>
        <pc:sldMkLst>
          <pc:docMk/>
          <pc:sldMk cId="2933125713" sldId="352"/>
        </pc:sldMkLst>
        <pc:spChg chg="del">
          <ac:chgData name="CHEN JINGSI" userId="2c6a6994-749a-46da-a9cf-6c6b6bb4c573" providerId="ADAL" clId="{AF9FF4B5-C0CB-AE41-A71D-39792613AE17}" dt="2023-05-08T17:19:14.164" v="195" actId="478"/>
          <ac:spMkLst>
            <pc:docMk/>
            <pc:sldMk cId="2933125713" sldId="352"/>
            <ac:spMk id="5" creationId="{B3894667-DD93-BA1B-5A04-B68A79D3A23C}"/>
          </ac:spMkLst>
        </pc:spChg>
        <pc:spChg chg="del">
          <ac:chgData name="CHEN JINGSI" userId="2c6a6994-749a-46da-a9cf-6c6b6bb4c573" providerId="ADAL" clId="{AF9FF4B5-C0CB-AE41-A71D-39792613AE17}" dt="2023-05-08T17:19:15.156" v="196" actId="478"/>
          <ac:spMkLst>
            <pc:docMk/>
            <pc:sldMk cId="2933125713" sldId="352"/>
            <ac:spMk id="6" creationId="{87D10F91-1259-D273-DEAD-D69E55B338B8}"/>
          </ac:spMkLst>
        </pc:spChg>
        <pc:spChg chg="del">
          <ac:chgData name="CHEN JINGSI" userId="2c6a6994-749a-46da-a9cf-6c6b6bb4c573" providerId="ADAL" clId="{AF9FF4B5-C0CB-AE41-A71D-39792613AE17}" dt="2023-05-08T17:19:16.482" v="197" actId="478"/>
          <ac:spMkLst>
            <pc:docMk/>
            <pc:sldMk cId="2933125713" sldId="352"/>
            <ac:spMk id="7" creationId="{374EE802-F62D-0ABF-6FB1-FE3CE2FA0287}"/>
          </ac:spMkLst>
        </pc:spChg>
        <pc:spChg chg="del">
          <ac:chgData name="CHEN JINGSI" userId="2c6a6994-749a-46da-a9cf-6c6b6bb4c573" providerId="ADAL" clId="{AF9FF4B5-C0CB-AE41-A71D-39792613AE17}" dt="2023-05-08T17:19:13.289" v="194" actId="478"/>
          <ac:spMkLst>
            <pc:docMk/>
            <pc:sldMk cId="2933125713" sldId="352"/>
            <ac:spMk id="9" creationId="{11D82356-9A12-638A-3EDF-95199E10F17F}"/>
          </ac:spMkLst>
        </pc:spChg>
        <pc:spChg chg="mod">
          <ac:chgData name="CHEN JINGSI" userId="2c6a6994-749a-46da-a9cf-6c6b6bb4c573" providerId="ADAL" clId="{AF9FF4B5-C0CB-AE41-A71D-39792613AE17}" dt="2023-05-08T17:18:52.621" v="193"/>
          <ac:spMkLst>
            <pc:docMk/>
            <pc:sldMk cId="2933125713" sldId="352"/>
            <ac:spMk id="12" creationId="{3D10514A-7371-8AD3-6C82-1469E23CFB75}"/>
          </ac:spMkLst>
        </pc:spChg>
        <pc:spChg chg="mod">
          <ac:chgData name="CHEN JINGSI" userId="2c6a6994-749a-46da-a9cf-6c6b6bb4c573" providerId="ADAL" clId="{AF9FF4B5-C0CB-AE41-A71D-39792613AE17}" dt="2023-05-08T17:24:44.503" v="249" actId="20577"/>
          <ac:spMkLst>
            <pc:docMk/>
            <pc:sldMk cId="2933125713" sldId="352"/>
            <ac:spMk id="13" creationId="{D63B1E87-2B8B-688E-6902-40E1030CE8A9}"/>
          </ac:spMkLst>
        </pc:spChg>
        <pc:spChg chg="mod">
          <ac:chgData name="CHEN JINGSI" userId="2c6a6994-749a-46da-a9cf-6c6b6bb4c573" providerId="ADAL" clId="{AF9FF4B5-C0CB-AE41-A71D-39792613AE17}" dt="2023-05-08T17:18:52.621" v="193"/>
          <ac:spMkLst>
            <pc:docMk/>
            <pc:sldMk cId="2933125713" sldId="352"/>
            <ac:spMk id="14" creationId="{F3B98C6F-F6BE-CF9E-344E-3927A52DCB57}"/>
          </ac:spMkLst>
        </pc:spChg>
        <pc:spChg chg="mod">
          <ac:chgData name="CHEN JINGSI" userId="2c6a6994-749a-46da-a9cf-6c6b6bb4c573" providerId="ADAL" clId="{AF9FF4B5-C0CB-AE41-A71D-39792613AE17}" dt="2023-05-08T17:18:52.621" v="193"/>
          <ac:spMkLst>
            <pc:docMk/>
            <pc:sldMk cId="2933125713" sldId="352"/>
            <ac:spMk id="15" creationId="{40EE3100-FA61-1FB5-F038-AA1275CC41A8}"/>
          </ac:spMkLst>
        </pc:spChg>
        <pc:spChg chg="mod">
          <ac:chgData name="CHEN JINGSI" userId="2c6a6994-749a-46da-a9cf-6c6b6bb4c573" providerId="ADAL" clId="{AF9FF4B5-C0CB-AE41-A71D-39792613AE17}" dt="2023-05-08T17:18:52.621" v="193"/>
          <ac:spMkLst>
            <pc:docMk/>
            <pc:sldMk cId="2933125713" sldId="352"/>
            <ac:spMk id="16" creationId="{6DC723E8-DBA6-FCA1-6756-4314D3182F82}"/>
          </ac:spMkLst>
        </pc:spChg>
        <pc:spChg chg="mod">
          <ac:chgData name="CHEN JINGSI" userId="2c6a6994-749a-46da-a9cf-6c6b6bb4c573" providerId="ADAL" clId="{AF9FF4B5-C0CB-AE41-A71D-39792613AE17}" dt="2023-05-08T17:20:35.629" v="210" actId="207"/>
          <ac:spMkLst>
            <pc:docMk/>
            <pc:sldMk cId="2933125713" sldId="352"/>
            <ac:spMk id="25" creationId="{C71552A4-6B22-899A-7EA2-39CBBCC7F79B}"/>
          </ac:spMkLst>
        </pc:spChg>
        <pc:spChg chg="mod">
          <ac:chgData name="CHEN JINGSI" userId="2c6a6994-749a-46da-a9cf-6c6b6bb4c573" providerId="ADAL" clId="{AF9FF4B5-C0CB-AE41-A71D-39792613AE17}" dt="2023-05-08T17:18:52.621" v="193"/>
          <ac:spMkLst>
            <pc:docMk/>
            <pc:sldMk cId="2933125713" sldId="352"/>
            <ac:spMk id="26" creationId="{F175DFE9-AA77-CDC7-8634-DC90BCBAF7CA}"/>
          </ac:spMkLst>
        </pc:spChg>
        <pc:spChg chg="mod">
          <ac:chgData name="CHEN JINGSI" userId="2c6a6994-749a-46da-a9cf-6c6b6bb4c573" providerId="ADAL" clId="{AF9FF4B5-C0CB-AE41-A71D-39792613AE17}" dt="2023-05-08T17:18:52.621" v="193"/>
          <ac:spMkLst>
            <pc:docMk/>
            <pc:sldMk cId="2933125713" sldId="352"/>
            <ac:spMk id="27" creationId="{A32DB7B6-36EA-F1F4-0F51-B50EA5056D74}"/>
          </ac:spMkLst>
        </pc:spChg>
        <pc:spChg chg="mod">
          <ac:chgData name="CHEN JINGSI" userId="2c6a6994-749a-46da-a9cf-6c6b6bb4c573" providerId="ADAL" clId="{AF9FF4B5-C0CB-AE41-A71D-39792613AE17}" dt="2023-05-08T17:24:40.051" v="245"/>
          <ac:spMkLst>
            <pc:docMk/>
            <pc:sldMk cId="2933125713" sldId="352"/>
            <ac:spMk id="28" creationId="{7720DE1E-2C05-D4B1-3594-6D5111243BC6}"/>
          </ac:spMkLst>
        </pc:spChg>
        <pc:spChg chg="mod">
          <ac:chgData name="CHEN JINGSI" userId="2c6a6994-749a-46da-a9cf-6c6b6bb4c573" providerId="ADAL" clId="{AF9FF4B5-C0CB-AE41-A71D-39792613AE17}" dt="2023-05-08T17:18:52.621" v="193"/>
          <ac:spMkLst>
            <pc:docMk/>
            <pc:sldMk cId="2933125713" sldId="352"/>
            <ac:spMk id="29" creationId="{CBD73270-E8AC-3F02-86E1-FF0903239C6D}"/>
          </ac:spMkLst>
        </pc:spChg>
        <pc:spChg chg="mod">
          <ac:chgData name="CHEN JINGSI" userId="2c6a6994-749a-46da-a9cf-6c6b6bb4c573" providerId="ADAL" clId="{AF9FF4B5-C0CB-AE41-A71D-39792613AE17}" dt="2023-05-08T17:18:52.621" v="193"/>
          <ac:spMkLst>
            <pc:docMk/>
            <pc:sldMk cId="2933125713" sldId="352"/>
            <ac:spMk id="30" creationId="{7D35875D-9555-F2D4-155C-E7A105F2402A}"/>
          </ac:spMkLst>
        </pc:spChg>
        <pc:spChg chg="mod">
          <ac:chgData name="CHEN JINGSI" userId="2c6a6994-749a-46da-a9cf-6c6b6bb4c573" providerId="ADAL" clId="{AF9FF4B5-C0CB-AE41-A71D-39792613AE17}" dt="2023-05-08T17:18:52.621" v="193"/>
          <ac:spMkLst>
            <pc:docMk/>
            <pc:sldMk cId="2933125713" sldId="352"/>
            <ac:spMk id="31" creationId="{5E0CD1FB-AA91-82B0-9233-FE9A397BC974}"/>
          </ac:spMkLst>
        </pc:spChg>
        <pc:grpChg chg="add mod">
          <ac:chgData name="CHEN JINGSI" userId="2c6a6994-749a-46da-a9cf-6c6b6bb4c573" providerId="ADAL" clId="{AF9FF4B5-C0CB-AE41-A71D-39792613AE17}" dt="2023-05-08T17:18:52.621" v="193"/>
          <ac:grpSpMkLst>
            <pc:docMk/>
            <pc:sldMk cId="2933125713" sldId="352"/>
            <ac:grpSpMk id="10" creationId="{A1041C50-83F4-BF33-40D0-9BDEEDAC5CF4}"/>
          </ac:grpSpMkLst>
        </pc:grpChg>
        <pc:grpChg chg="del">
          <ac:chgData name="CHEN JINGSI" userId="2c6a6994-749a-46da-a9cf-6c6b6bb4c573" providerId="ADAL" clId="{AF9FF4B5-C0CB-AE41-A71D-39792613AE17}" dt="2023-05-08T17:18:51.473" v="192" actId="478"/>
          <ac:grpSpMkLst>
            <pc:docMk/>
            <pc:sldMk cId="2933125713" sldId="352"/>
            <ac:grpSpMk id="17" creationId="{89939196-28A1-DA5C-6324-217641584DD1}"/>
          </ac:grpSpMkLst>
        </pc:grpChg>
      </pc:sldChg>
      <pc:sldChg chg="addSp delSp modSp add mod">
        <pc:chgData name="CHEN JINGSI" userId="2c6a6994-749a-46da-a9cf-6c6b6bb4c573" providerId="ADAL" clId="{AF9FF4B5-C0CB-AE41-A71D-39792613AE17}" dt="2023-05-05T14:07:38.711" v="12" actId="2711"/>
        <pc:sldMkLst>
          <pc:docMk/>
          <pc:sldMk cId="2483509572" sldId="353"/>
        </pc:sldMkLst>
        <pc:spChg chg="mod">
          <ac:chgData name="CHEN JINGSI" userId="2c6a6994-749a-46da-a9cf-6c6b6bb4c573" providerId="ADAL" clId="{AF9FF4B5-C0CB-AE41-A71D-39792613AE17}" dt="2023-05-05T14:06:53.323" v="4" actId="255"/>
          <ac:spMkLst>
            <pc:docMk/>
            <pc:sldMk cId="2483509572" sldId="353"/>
            <ac:spMk id="7" creationId="{6F5BA6FF-DEDF-11BD-5EF9-99442F9EEDBE}"/>
          </ac:spMkLst>
        </pc:spChg>
        <pc:spChg chg="mod">
          <ac:chgData name="CHEN JINGSI" userId="2c6a6994-749a-46da-a9cf-6c6b6bb4c573" providerId="ADAL" clId="{AF9FF4B5-C0CB-AE41-A71D-39792613AE17}" dt="2023-05-05T14:06:53.323" v="4" actId="255"/>
          <ac:spMkLst>
            <pc:docMk/>
            <pc:sldMk cId="2483509572" sldId="353"/>
            <ac:spMk id="8" creationId="{C7805EDE-2CDA-4683-94D1-5C6C803B2AFC}"/>
          </ac:spMkLst>
        </pc:spChg>
        <pc:spChg chg="mod">
          <ac:chgData name="CHEN JINGSI" userId="2c6a6994-749a-46da-a9cf-6c6b6bb4c573" providerId="ADAL" clId="{AF9FF4B5-C0CB-AE41-A71D-39792613AE17}" dt="2023-05-05T14:06:53.323" v="4" actId="255"/>
          <ac:spMkLst>
            <pc:docMk/>
            <pc:sldMk cId="2483509572" sldId="353"/>
            <ac:spMk id="13" creationId="{91BB2B49-A0FB-5CA7-2A8A-E2E9889EDB23}"/>
          </ac:spMkLst>
        </pc:spChg>
        <pc:spChg chg="mod">
          <ac:chgData name="CHEN JINGSI" userId="2c6a6994-749a-46da-a9cf-6c6b6bb4c573" providerId="ADAL" clId="{AF9FF4B5-C0CB-AE41-A71D-39792613AE17}" dt="2023-05-05T14:06:53.323" v="4" actId="255"/>
          <ac:spMkLst>
            <pc:docMk/>
            <pc:sldMk cId="2483509572" sldId="353"/>
            <ac:spMk id="14" creationId="{864749C1-3D2F-2FCC-516B-43D4B1C37E3B}"/>
          </ac:spMkLst>
        </pc:spChg>
        <pc:spChg chg="mod">
          <ac:chgData name="CHEN JINGSI" userId="2c6a6994-749a-46da-a9cf-6c6b6bb4c573" providerId="ADAL" clId="{AF9FF4B5-C0CB-AE41-A71D-39792613AE17}" dt="2023-05-05T14:06:38.704" v="2"/>
          <ac:spMkLst>
            <pc:docMk/>
            <pc:sldMk cId="2483509572" sldId="353"/>
            <ac:spMk id="15" creationId="{7E12E8AB-798C-A073-BCA6-2C5A739B378C}"/>
          </ac:spMkLst>
        </pc:spChg>
        <pc:spChg chg="mod">
          <ac:chgData name="CHEN JINGSI" userId="2c6a6994-749a-46da-a9cf-6c6b6bb4c573" providerId="ADAL" clId="{AF9FF4B5-C0CB-AE41-A71D-39792613AE17}" dt="2023-05-05T14:06:53.323" v="4" actId="255"/>
          <ac:spMkLst>
            <pc:docMk/>
            <pc:sldMk cId="2483509572" sldId="353"/>
            <ac:spMk id="16" creationId="{332233EC-D658-0E6E-0814-2E7C1297AB05}"/>
          </ac:spMkLst>
        </pc:spChg>
        <pc:spChg chg="mod">
          <ac:chgData name="CHEN JINGSI" userId="2c6a6994-749a-46da-a9cf-6c6b6bb4c573" providerId="ADAL" clId="{AF9FF4B5-C0CB-AE41-A71D-39792613AE17}" dt="2023-05-05T14:06:53.323" v="4" actId="255"/>
          <ac:spMkLst>
            <pc:docMk/>
            <pc:sldMk cId="2483509572" sldId="353"/>
            <ac:spMk id="17" creationId="{1204C667-E459-1351-BB95-1C2F40AA0733}"/>
          </ac:spMkLst>
        </pc:spChg>
        <pc:spChg chg="mod">
          <ac:chgData name="CHEN JINGSI" userId="2c6a6994-749a-46da-a9cf-6c6b6bb4c573" providerId="ADAL" clId="{AF9FF4B5-C0CB-AE41-A71D-39792613AE17}" dt="2023-05-05T14:06:53.323" v="4" actId="255"/>
          <ac:spMkLst>
            <pc:docMk/>
            <pc:sldMk cId="2483509572" sldId="353"/>
            <ac:spMk id="18" creationId="{7223821C-E627-91A8-EC7A-9E394A522527}"/>
          </ac:spMkLst>
        </pc:spChg>
        <pc:spChg chg="mod">
          <ac:chgData name="CHEN JINGSI" userId="2c6a6994-749a-46da-a9cf-6c6b6bb4c573" providerId="ADAL" clId="{AF9FF4B5-C0CB-AE41-A71D-39792613AE17}" dt="2023-05-05T14:06:38.704" v="2"/>
          <ac:spMkLst>
            <pc:docMk/>
            <pc:sldMk cId="2483509572" sldId="353"/>
            <ac:spMk id="19" creationId="{CC1A68BA-B5BB-0766-DF0C-904C4523F0A0}"/>
          </ac:spMkLst>
        </pc:spChg>
        <pc:spChg chg="mod">
          <ac:chgData name="CHEN JINGSI" userId="2c6a6994-749a-46da-a9cf-6c6b6bb4c573" providerId="ADAL" clId="{AF9FF4B5-C0CB-AE41-A71D-39792613AE17}" dt="2023-05-05T14:06:53.323" v="4" actId="255"/>
          <ac:spMkLst>
            <pc:docMk/>
            <pc:sldMk cId="2483509572" sldId="353"/>
            <ac:spMk id="20" creationId="{7C0B7B6D-C302-AE64-DA61-2CD76C527D34}"/>
          </ac:spMkLst>
        </pc:spChg>
        <pc:spChg chg="mod">
          <ac:chgData name="CHEN JINGSI" userId="2c6a6994-749a-46da-a9cf-6c6b6bb4c573" providerId="ADAL" clId="{AF9FF4B5-C0CB-AE41-A71D-39792613AE17}" dt="2023-05-05T14:06:53.323" v="4" actId="255"/>
          <ac:spMkLst>
            <pc:docMk/>
            <pc:sldMk cId="2483509572" sldId="353"/>
            <ac:spMk id="21" creationId="{80ED32CB-A50B-D44D-B608-4C27E6CE475D}"/>
          </ac:spMkLst>
        </pc:spChg>
        <pc:spChg chg="mod">
          <ac:chgData name="CHEN JINGSI" userId="2c6a6994-749a-46da-a9cf-6c6b6bb4c573" providerId="ADAL" clId="{AF9FF4B5-C0CB-AE41-A71D-39792613AE17}" dt="2023-05-05T14:06:53.323" v="4" actId="255"/>
          <ac:spMkLst>
            <pc:docMk/>
            <pc:sldMk cId="2483509572" sldId="353"/>
            <ac:spMk id="22" creationId="{86B2AE22-9117-1771-3ED3-272B06710B19}"/>
          </ac:spMkLst>
        </pc:spChg>
        <pc:spChg chg="mod">
          <ac:chgData name="CHEN JINGSI" userId="2c6a6994-749a-46da-a9cf-6c6b6bb4c573" providerId="ADAL" clId="{AF9FF4B5-C0CB-AE41-A71D-39792613AE17}" dt="2023-05-05T14:06:53.323" v="4" actId="255"/>
          <ac:spMkLst>
            <pc:docMk/>
            <pc:sldMk cId="2483509572" sldId="353"/>
            <ac:spMk id="23" creationId="{47CDCE5F-4231-94FF-52BA-0F49F79CA6DA}"/>
          </ac:spMkLst>
        </pc:spChg>
        <pc:spChg chg="mod">
          <ac:chgData name="CHEN JINGSI" userId="2c6a6994-749a-46da-a9cf-6c6b6bb4c573" providerId="ADAL" clId="{AF9FF4B5-C0CB-AE41-A71D-39792613AE17}" dt="2023-05-05T14:06:53.323" v="4" actId="255"/>
          <ac:spMkLst>
            <pc:docMk/>
            <pc:sldMk cId="2483509572" sldId="353"/>
            <ac:spMk id="24" creationId="{761CD4DF-4A91-7461-2372-0D4911618E9E}"/>
          </ac:spMkLst>
        </pc:spChg>
        <pc:spChg chg="mod">
          <ac:chgData name="CHEN JINGSI" userId="2c6a6994-749a-46da-a9cf-6c6b6bb4c573" providerId="ADAL" clId="{AF9FF4B5-C0CB-AE41-A71D-39792613AE17}" dt="2023-05-05T14:06:53.323" v="4" actId="255"/>
          <ac:spMkLst>
            <pc:docMk/>
            <pc:sldMk cId="2483509572" sldId="353"/>
            <ac:spMk id="25" creationId="{13560560-5CEA-FD05-4B76-769F20E8117A}"/>
          </ac:spMkLst>
        </pc:spChg>
        <pc:spChg chg="mod">
          <ac:chgData name="CHEN JINGSI" userId="2c6a6994-749a-46da-a9cf-6c6b6bb4c573" providerId="ADAL" clId="{AF9FF4B5-C0CB-AE41-A71D-39792613AE17}" dt="2023-05-05T14:06:53.323" v="4" actId="255"/>
          <ac:spMkLst>
            <pc:docMk/>
            <pc:sldMk cId="2483509572" sldId="353"/>
            <ac:spMk id="26" creationId="{4848F30E-8E86-ED13-78AE-449F85085BB3}"/>
          </ac:spMkLst>
        </pc:spChg>
        <pc:spChg chg="mod">
          <ac:chgData name="CHEN JINGSI" userId="2c6a6994-749a-46da-a9cf-6c6b6bb4c573" providerId="ADAL" clId="{AF9FF4B5-C0CB-AE41-A71D-39792613AE17}" dt="2023-05-05T14:06:53.323" v="4" actId="255"/>
          <ac:spMkLst>
            <pc:docMk/>
            <pc:sldMk cId="2483509572" sldId="353"/>
            <ac:spMk id="27" creationId="{5A59FC02-180D-1906-98A5-74C77FE26671}"/>
          </ac:spMkLst>
        </pc:spChg>
        <pc:spChg chg="mod">
          <ac:chgData name="CHEN JINGSI" userId="2c6a6994-749a-46da-a9cf-6c6b6bb4c573" providerId="ADAL" clId="{AF9FF4B5-C0CB-AE41-A71D-39792613AE17}" dt="2023-05-05T14:06:53.323" v="4" actId="255"/>
          <ac:spMkLst>
            <pc:docMk/>
            <pc:sldMk cId="2483509572" sldId="353"/>
            <ac:spMk id="28" creationId="{7C2D2B26-09FA-CF40-9B66-09D9FA9C6AC7}"/>
          </ac:spMkLst>
        </pc:spChg>
        <pc:spChg chg="mod">
          <ac:chgData name="CHEN JINGSI" userId="2c6a6994-749a-46da-a9cf-6c6b6bb4c573" providerId="ADAL" clId="{AF9FF4B5-C0CB-AE41-A71D-39792613AE17}" dt="2023-05-05T14:06:53.323" v="4" actId="255"/>
          <ac:spMkLst>
            <pc:docMk/>
            <pc:sldMk cId="2483509572" sldId="353"/>
            <ac:spMk id="29" creationId="{17F6768C-6E57-D50A-1ECF-27E27E52CD6C}"/>
          </ac:spMkLst>
        </pc:spChg>
        <pc:spChg chg="mod">
          <ac:chgData name="CHEN JINGSI" userId="2c6a6994-749a-46da-a9cf-6c6b6bb4c573" providerId="ADAL" clId="{AF9FF4B5-C0CB-AE41-A71D-39792613AE17}" dt="2023-05-05T14:06:53.323" v="4" actId="255"/>
          <ac:spMkLst>
            <pc:docMk/>
            <pc:sldMk cId="2483509572" sldId="353"/>
            <ac:spMk id="30" creationId="{C244B868-0D5E-FF65-B2F2-375627C77748}"/>
          </ac:spMkLst>
        </pc:spChg>
        <pc:spChg chg="mod">
          <ac:chgData name="CHEN JINGSI" userId="2c6a6994-749a-46da-a9cf-6c6b6bb4c573" providerId="ADAL" clId="{AF9FF4B5-C0CB-AE41-A71D-39792613AE17}" dt="2023-05-05T14:06:53.323" v="4" actId="255"/>
          <ac:spMkLst>
            <pc:docMk/>
            <pc:sldMk cId="2483509572" sldId="353"/>
            <ac:spMk id="31" creationId="{BDE2468B-E777-6A71-0071-C6EEF7541D4A}"/>
          </ac:spMkLst>
        </pc:spChg>
        <pc:spChg chg="mod">
          <ac:chgData name="CHEN JINGSI" userId="2c6a6994-749a-46da-a9cf-6c6b6bb4c573" providerId="ADAL" clId="{AF9FF4B5-C0CB-AE41-A71D-39792613AE17}" dt="2023-05-05T14:06:53.323" v="4" actId="255"/>
          <ac:spMkLst>
            <pc:docMk/>
            <pc:sldMk cId="2483509572" sldId="353"/>
            <ac:spMk id="32" creationId="{6B7882E7-F11E-3E74-AE72-B418E79847D5}"/>
          </ac:spMkLst>
        </pc:spChg>
        <pc:spChg chg="mod">
          <ac:chgData name="CHEN JINGSI" userId="2c6a6994-749a-46da-a9cf-6c6b6bb4c573" providerId="ADAL" clId="{AF9FF4B5-C0CB-AE41-A71D-39792613AE17}" dt="2023-05-05T14:06:38.704" v="2"/>
          <ac:spMkLst>
            <pc:docMk/>
            <pc:sldMk cId="2483509572" sldId="353"/>
            <ac:spMk id="33" creationId="{22E6C924-F939-7274-2DFD-D87F6546242E}"/>
          </ac:spMkLst>
        </pc:spChg>
        <pc:spChg chg="mod">
          <ac:chgData name="CHEN JINGSI" userId="2c6a6994-749a-46da-a9cf-6c6b6bb4c573" providerId="ADAL" clId="{AF9FF4B5-C0CB-AE41-A71D-39792613AE17}" dt="2023-05-05T14:06:53.323" v="4" actId="255"/>
          <ac:spMkLst>
            <pc:docMk/>
            <pc:sldMk cId="2483509572" sldId="353"/>
            <ac:spMk id="34" creationId="{59FD256E-1449-F37D-0116-4AD68B590F85}"/>
          </ac:spMkLst>
        </pc:spChg>
        <pc:spChg chg="mod">
          <ac:chgData name="CHEN JINGSI" userId="2c6a6994-749a-46da-a9cf-6c6b6bb4c573" providerId="ADAL" clId="{AF9FF4B5-C0CB-AE41-A71D-39792613AE17}" dt="2023-05-05T14:06:53.323" v="4" actId="255"/>
          <ac:spMkLst>
            <pc:docMk/>
            <pc:sldMk cId="2483509572" sldId="353"/>
            <ac:spMk id="35" creationId="{95E8A1D8-B9FC-2750-A456-9F3AEBFDE46E}"/>
          </ac:spMkLst>
        </pc:spChg>
        <pc:spChg chg="mod">
          <ac:chgData name="CHEN JINGSI" userId="2c6a6994-749a-46da-a9cf-6c6b6bb4c573" providerId="ADAL" clId="{AF9FF4B5-C0CB-AE41-A71D-39792613AE17}" dt="2023-05-05T14:06:53.323" v="4" actId="255"/>
          <ac:spMkLst>
            <pc:docMk/>
            <pc:sldMk cId="2483509572" sldId="353"/>
            <ac:spMk id="36" creationId="{DC9A48F7-A3BA-DD33-6F27-CFA7919A32A3}"/>
          </ac:spMkLst>
        </pc:spChg>
        <pc:spChg chg="mod">
          <ac:chgData name="CHEN JINGSI" userId="2c6a6994-749a-46da-a9cf-6c6b6bb4c573" providerId="ADAL" clId="{AF9FF4B5-C0CB-AE41-A71D-39792613AE17}" dt="2023-05-05T14:06:53.323" v="4" actId="255"/>
          <ac:spMkLst>
            <pc:docMk/>
            <pc:sldMk cId="2483509572" sldId="353"/>
            <ac:spMk id="37" creationId="{A6470270-C5FD-CB6C-15CD-49CB3F4ADD52}"/>
          </ac:spMkLst>
        </pc:spChg>
        <pc:spChg chg="mod">
          <ac:chgData name="CHEN JINGSI" userId="2c6a6994-749a-46da-a9cf-6c6b6bb4c573" providerId="ADAL" clId="{AF9FF4B5-C0CB-AE41-A71D-39792613AE17}" dt="2023-05-05T14:07:05.762" v="6"/>
          <ac:spMkLst>
            <pc:docMk/>
            <pc:sldMk cId="2483509572" sldId="353"/>
            <ac:spMk id="41" creationId="{FC60CCCA-6F13-0CF8-2746-2F05B5F0A935}"/>
          </ac:spMkLst>
        </pc:spChg>
        <pc:spChg chg="mod">
          <ac:chgData name="CHEN JINGSI" userId="2c6a6994-749a-46da-a9cf-6c6b6bb4c573" providerId="ADAL" clId="{AF9FF4B5-C0CB-AE41-A71D-39792613AE17}" dt="2023-05-05T14:07:05.762" v="6"/>
          <ac:spMkLst>
            <pc:docMk/>
            <pc:sldMk cId="2483509572" sldId="353"/>
            <ac:spMk id="42" creationId="{11666668-D822-D7EF-3E35-05FB4E7C05EF}"/>
          </ac:spMkLst>
        </pc:spChg>
        <pc:spChg chg="mod">
          <ac:chgData name="CHEN JINGSI" userId="2c6a6994-749a-46da-a9cf-6c6b6bb4c573" providerId="ADAL" clId="{AF9FF4B5-C0CB-AE41-A71D-39792613AE17}" dt="2023-05-05T14:07:05.762" v="6"/>
          <ac:spMkLst>
            <pc:docMk/>
            <pc:sldMk cId="2483509572" sldId="353"/>
            <ac:spMk id="47" creationId="{EF4B16EF-5F45-A298-21E3-B5195C2F70D7}"/>
          </ac:spMkLst>
        </pc:spChg>
        <pc:spChg chg="mod">
          <ac:chgData name="CHEN JINGSI" userId="2c6a6994-749a-46da-a9cf-6c6b6bb4c573" providerId="ADAL" clId="{AF9FF4B5-C0CB-AE41-A71D-39792613AE17}" dt="2023-05-05T14:07:05.762" v="6"/>
          <ac:spMkLst>
            <pc:docMk/>
            <pc:sldMk cId="2483509572" sldId="353"/>
            <ac:spMk id="48" creationId="{B5394598-EECD-CC95-0497-D8DC5C6E0499}"/>
          </ac:spMkLst>
        </pc:spChg>
        <pc:spChg chg="mod">
          <ac:chgData name="CHEN JINGSI" userId="2c6a6994-749a-46da-a9cf-6c6b6bb4c573" providerId="ADAL" clId="{AF9FF4B5-C0CB-AE41-A71D-39792613AE17}" dt="2023-05-05T14:07:05.762" v="6"/>
          <ac:spMkLst>
            <pc:docMk/>
            <pc:sldMk cId="2483509572" sldId="353"/>
            <ac:spMk id="49" creationId="{65A2A4DF-A330-2001-3A65-CED345332F63}"/>
          </ac:spMkLst>
        </pc:spChg>
        <pc:spChg chg="mod">
          <ac:chgData name="CHEN JINGSI" userId="2c6a6994-749a-46da-a9cf-6c6b6bb4c573" providerId="ADAL" clId="{AF9FF4B5-C0CB-AE41-A71D-39792613AE17}" dt="2023-05-05T14:07:05.762" v="6"/>
          <ac:spMkLst>
            <pc:docMk/>
            <pc:sldMk cId="2483509572" sldId="353"/>
            <ac:spMk id="50" creationId="{8F2F8447-9C85-DD62-6F6C-75C6A747D0C1}"/>
          </ac:spMkLst>
        </pc:spChg>
        <pc:spChg chg="mod">
          <ac:chgData name="CHEN JINGSI" userId="2c6a6994-749a-46da-a9cf-6c6b6bb4c573" providerId="ADAL" clId="{AF9FF4B5-C0CB-AE41-A71D-39792613AE17}" dt="2023-05-05T14:07:05.762" v="6"/>
          <ac:spMkLst>
            <pc:docMk/>
            <pc:sldMk cId="2483509572" sldId="353"/>
            <ac:spMk id="51" creationId="{0BE59546-F53E-35EB-5D28-F6CFEDD5AD9A}"/>
          </ac:spMkLst>
        </pc:spChg>
        <pc:spChg chg="mod">
          <ac:chgData name="CHEN JINGSI" userId="2c6a6994-749a-46da-a9cf-6c6b6bb4c573" providerId="ADAL" clId="{AF9FF4B5-C0CB-AE41-A71D-39792613AE17}" dt="2023-05-05T14:07:05.762" v="6"/>
          <ac:spMkLst>
            <pc:docMk/>
            <pc:sldMk cId="2483509572" sldId="353"/>
            <ac:spMk id="52" creationId="{53A41A96-A98E-C548-B22D-946F66C6D54B}"/>
          </ac:spMkLst>
        </pc:spChg>
        <pc:spChg chg="mod">
          <ac:chgData name="CHEN JINGSI" userId="2c6a6994-749a-46da-a9cf-6c6b6bb4c573" providerId="ADAL" clId="{AF9FF4B5-C0CB-AE41-A71D-39792613AE17}" dt="2023-05-05T14:07:05.762" v="6"/>
          <ac:spMkLst>
            <pc:docMk/>
            <pc:sldMk cId="2483509572" sldId="353"/>
            <ac:spMk id="53" creationId="{D79FF873-8984-278F-C06C-A586DEC16003}"/>
          </ac:spMkLst>
        </pc:spChg>
        <pc:spChg chg="mod">
          <ac:chgData name="CHEN JINGSI" userId="2c6a6994-749a-46da-a9cf-6c6b6bb4c573" providerId="ADAL" clId="{AF9FF4B5-C0CB-AE41-A71D-39792613AE17}" dt="2023-05-05T14:07:05.762" v="6"/>
          <ac:spMkLst>
            <pc:docMk/>
            <pc:sldMk cId="2483509572" sldId="353"/>
            <ac:spMk id="54" creationId="{814D936A-F2C8-4D75-A5F9-014CBB9EDAF7}"/>
          </ac:spMkLst>
        </pc:spChg>
        <pc:spChg chg="mod">
          <ac:chgData name="CHEN JINGSI" userId="2c6a6994-749a-46da-a9cf-6c6b6bb4c573" providerId="ADAL" clId="{AF9FF4B5-C0CB-AE41-A71D-39792613AE17}" dt="2023-05-05T14:07:05.762" v="6"/>
          <ac:spMkLst>
            <pc:docMk/>
            <pc:sldMk cId="2483509572" sldId="353"/>
            <ac:spMk id="55" creationId="{4A585407-FB1F-64B8-B44E-A0F07B246611}"/>
          </ac:spMkLst>
        </pc:spChg>
        <pc:spChg chg="mod">
          <ac:chgData name="CHEN JINGSI" userId="2c6a6994-749a-46da-a9cf-6c6b6bb4c573" providerId="ADAL" clId="{AF9FF4B5-C0CB-AE41-A71D-39792613AE17}" dt="2023-05-05T14:07:05.762" v="6"/>
          <ac:spMkLst>
            <pc:docMk/>
            <pc:sldMk cId="2483509572" sldId="353"/>
            <ac:spMk id="56" creationId="{5AC8526F-B6B1-4E23-8133-A405E54FF132}"/>
          </ac:spMkLst>
        </pc:spChg>
        <pc:spChg chg="mod">
          <ac:chgData name="CHEN JINGSI" userId="2c6a6994-749a-46da-a9cf-6c6b6bb4c573" providerId="ADAL" clId="{AF9FF4B5-C0CB-AE41-A71D-39792613AE17}" dt="2023-05-05T14:07:05.762" v="6"/>
          <ac:spMkLst>
            <pc:docMk/>
            <pc:sldMk cId="2483509572" sldId="353"/>
            <ac:spMk id="57" creationId="{013F0AC3-2221-DFD2-79F2-A31DCB44C4FC}"/>
          </ac:spMkLst>
        </pc:spChg>
        <pc:spChg chg="mod">
          <ac:chgData name="CHEN JINGSI" userId="2c6a6994-749a-46da-a9cf-6c6b6bb4c573" providerId="ADAL" clId="{AF9FF4B5-C0CB-AE41-A71D-39792613AE17}" dt="2023-05-05T14:07:05.762" v="6"/>
          <ac:spMkLst>
            <pc:docMk/>
            <pc:sldMk cId="2483509572" sldId="353"/>
            <ac:spMk id="58" creationId="{D73C59A6-1549-1888-6942-98207C4CE956}"/>
          </ac:spMkLst>
        </pc:spChg>
        <pc:spChg chg="mod">
          <ac:chgData name="CHEN JINGSI" userId="2c6a6994-749a-46da-a9cf-6c6b6bb4c573" providerId="ADAL" clId="{AF9FF4B5-C0CB-AE41-A71D-39792613AE17}" dt="2023-05-05T14:07:05.762" v="6"/>
          <ac:spMkLst>
            <pc:docMk/>
            <pc:sldMk cId="2483509572" sldId="353"/>
            <ac:spMk id="59" creationId="{FF562E0C-BDBB-EEED-4842-BD297557F91B}"/>
          </ac:spMkLst>
        </pc:spChg>
        <pc:spChg chg="mod">
          <ac:chgData name="CHEN JINGSI" userId="2c6a6994-749a-46da-a9cf-6c6b6bb4c573" providerId="ADAL" clId="{AF9FF4B5-C0CB-AE41-A71D-39792613AE17}" dt="2023-05-05T14:07:05.762" v="6"/>
          <ac:spMkLst>
            <pc:docMk/>
            <pc:sldMk cId="2483509572" sldId="353"/>
            <ac:spMk id="60" creationId="{913A5028-7E88-A510-9106-A31AA342C40F}"/>
          </ac:spMkLst>
        </pc:spChg>
        <pc:spChg chg="mod">
          <ac:chgData name="CHEN JINGSI" userId="2c6a6994-749a-46da-a9cf-6c6b6bb4c573" providerId="ADAL" clId="{AF9FF4B5-C0CB-AE41-A71D-39792613AE17}" dt="2023-05-05T14:07:05.762" v="6"/>
          <ac:spMkLst>
            <pc:docMk/>
            <pc:sldMk cId="2483509572" sldId="353"/>
            <ac:spMk id="61" creationId="{AABBB5EE-9263-9852-3F0F-91444D4442BC}"/>
          </ac:spMkLst>
        </pc:spChg>
        <pc:spChg chg="mod">
          <ac:chgData name="CHEN JINGSI" userId="2c6a6994-749a-46da-a9cf-6c6b6bb4c573" providerId="ADAL" clId="{AF9FF4B5-C0CB-AE41-A71D-39792613AE17}" dt="2023-05-05T14:07:05.762" v="6"/>
          <ac:spMkLst>
            <pc:docMk/>
            <pc:sldMk cId="2483509572" sldId="353"/>
            <ac:spMk id="62" creationId="{F245F66D-D38B-308F-758C-32CA748A6DFB}"/>
          </ac:spMkLst>
        </pc:spChg>
        <pc:spChg chg="mod">
          <ac:chgData name="CHEN JINGSI" userId="2c6a6994-749a-46da-a9cf-6c6b6bb4c573" providerId="ADAL" clId="{AF9FF4B5-C0CB-AE41-A71D-39792613AE17}" dt="2023-05-05T14:07:05.762" v="6"/>
          <ac:spMkLst>
            <pc:docMk/>
            <pc:sldMk cId="2483509572" sldId="353"/>
            <ac:spMk id="63" creationId="{96CB82AC-5D7F-8C11-AF42-8AA4866F5EC9}"/>
          </ac:spMkLst>
        </pc:spChg>
        <pc:spChg chg="mod">
          <ac:chgData name="CHEN JINGSI" userId="2c6a6994-749a-46da-a9cf-6c6b6bb4c573" providerId="ADAL" clId="{AF9FF4B5-C0CB-AE41-A71D-39792613AE17}" dt="2023-05-05T14:07:05.762" v="6"/>
          <ac:spMkLst>
            <pc:docMk/>
            <pc:sldMk cId="2483509572" sldId="353"/>
            <ac:spMk id="1024" creationId="{45C3774D-2924-348E-3075-5865B294AE4C}"/>
          </ac:spMkLst>
        </pc:spChg>
        <pc:spChg chg="mod">
          <ac:chgData name="CHEN JINGSI" userId="2c6a6994-749a-46da-a9cf-6c6b6bb4c573" providerId="ADAL" clId="{AF9FF4B5-C0CB-AE41-A71D-39792613AE17}" dt="2023-05-05T14:07:05.762" v="6"/>
          <ac:spMkLst>
            <pc:docMk/>
            <pc:sldMk cId="2483509572" sldId="353"/>
            <ac:spMk id="1025" creationId="{F4754853-EFDF-0902-ED43-701F3B73F1E9}"/>
          </ac:spMkLst>
        </pc:spChg>
        <pc:spChg chg="mod">
          <ac:chgData name="CHEN JINGSI" userId="2c6a6994-749a-46da-a9cf-6c6b6bb4c573" providerId="ADAL" clId="{AF9FF4B5-C0CB-AE41-A71D-39792613AE17}" dt="2023-05-05T14:07:05.762" v="6"/>
          <ac:spMkLst>
            <pc:docMk/>
            <pc:sldMk cId="2483509572" sldId="353"/>
            <ac:spMk id="1026" creationId="{CA816B3B-9C65-8CE8-A624-6338E5346123}"/>
          </ac:spMkLst>
        </pc:spChg>
        <pc:spChg chg="mod">
          <ac:chgData name="CHEN JINGSI" userId="2c6a6994-749a-46da-a9cf-6c6b6bb4c573" providerId="ADAL" clId="{AF9FF4B5-C0CB-AE41-A71D-39792613AE17}" dt="2023-05-05T14:07:05.762" v="6"/>
          <ac:spMkLst>
            <pc:docMk/>
            <pc:sldMk cId="2483509572" sldId="353"/>
            <ac:spMk id="1028" creationId="{D2482579-F16B-80ED-4BD2-B1342F291969}"/>
          </ac:spMkLst>
        </pc:spChg>
        <pc:spChg chg="mod">
          <ac:chgData name="CHEN JINGSI" userId="2c6a6994-749a-46da-a9cf-6c6b6bb4c573" providerId="ADAL" clId="{AF9FF4B5-C0CB-AE41-A71D-39792613AE17}" dt="2023-05-05T14:07:05.762" v="6"/>
          <ac:spMkLst>
            <pc:docMk/>
            <pc:sldMk cId="2483509572" sldId="353"/>
            <ac:spMk id="1029" creationId="{FC14A9FB-584B-B120-3495-E7606A0FD142}"/>
          </ac:spMkLst>
        </pc:spChg>
        <pc:spChg chg="mod">
          <ac:chgData name="CHEN JINGSI" userId="2c6a6994-749a-46da-a9cf-6c6b6bb4c573" providerId="ADAL" clId="{AF9FF4B5-C0CB-AE41-A71D-39792613AE17}" dt="2023-05-05T14:07:05.762" v="6"/>
          <ac:spMkLst>
            <pc:docMk/>
            <pc:sldMk cId="2483509572" sldId="353"/>
            <ac:spMk id="1030" creationId="{F83C4327-BC43-AF29-59C5-C72129F66455}"/>
          </ac:spMkLst>
        </pc:spChg>
        <pc:spChg chg="mod">
          <ac:chgData name="CHEN JINGSI" userId="2c6a6994-749a-46da-a9cf-6c6b6bb4c573" providerId="ADAL" clId="{AF9FF4B5-C0CB-AE41-A71D-39792613AE17}" dt="2023-05-05T14:07:05.762" v="6"/>
          <ac:spMkLst>
            <pc:docMk/>
            <pc:sldMk cId="2483509572" sldId="353"/>
            <ac:spMk id="1031" creationId="{91802892-DC49-F1BC-4304-E75F189C0F32}"/>
          </ac:spMkLst>
        </pc:spChg>
        <pc:spChg chg="mod">
          <ac:chgData name="CHEN JINGSI" userId="2c6a6994-749a-46da-a9cf-6c6b6bb4c573" providerId="ADAL" clId="{AF9FF4B5-C0CB-AE41-A71D-39792613AE17}" dt="2023-05-05T14:07:05.762" v="6"/>
          <ac:spMkLst>
            <pc:docMk/>
            <pc:sldMk cId="2483509572" sldId="353"/>
            <ac:spMk id="1032" creationId="{728DBFB4-BA4D-910A-A42D-AE63E680A32C}"/>
          </ac:spMkLst>
        </pc:spChg>
        <pc:spChg chg="mod">
          <ac:chgData name="CHEN JINGSI" userId="2c6a6994-749a-46da-a9cf-6c6b6bb4c573" providerId="ADAL" clId="{AF9FF4B5-C0CB-AE41-A71D-39792613AE17}" dt="2023-05-05T14:07:38.711" v="12" actId="2711"/>
          <ac:spMkLst>
            <pc:docMk/>
            <pc:sldMk cId="2483509572" sldId="353"/>
            <ac:spMk id="1036" creationId="{C3BB732C-26CE-E733-92C9-ECE74C88D036}"/>
          </ac:spMkLst>
        </pc:spChg>
        <pc:spChg chg="mod">
          <ac:chgData name="CHEN JINGSI" userId="2c6a6994-749a-46da-a9cf-6c6b6bb4c573" providerId="ADAL" clId="{AF9FF4B5-C0CB-AE41-A71D-39792613AE17}" dt="2023-05-05T14:07:38.711" v="12" actId="2711"/>
          <ac:spMkLst>
            <pc:docMk/>
            <pc:sldMk cId="2483509572" sldId="353"/>
            <ac:spMk id="1037" creationId="{6CB1A8C3-A564-70BF-1F92-25EB9B8DFDE1}"/>
          </ac:spMkLst>
        </pc:spChg>
        <pc:spChg chg="mod">
          <ac:chgData name="CHEN JINGSI" userId="2c6a6994-749a-46da-a9cf-6c6b6bb4c573" providerId="ADAL" clId="{AF9FF4B5-C0CB-AE41-A71D-39792613AE17}" dt="2023-05-05T14:07:38.711" v="12" actId="2711"/>
          <ac:spMkLst>
            <pc:docMk/>
            <pc:sldMk cId="2483509572" sldId="353"/>
            <ac:spMk id="1042" creationId="{55907ECE-9957-1A45-62D4-1CEA4D43A2A2}"/>
          </ac:spMkLst>
        </pc:spChg>
        <pc:spChg chg="mod">
          <ac:chgData name="CHEN JINGSI" userId="2c6a6994-749a-46da-a9cf-6c6b6bb4c573" providerId="ADAL" clId="{AF9FF4B5-C0CB-AE41-A71D-39792613AE17}" dt="2023-05-05T14:07:38.711" v="12" actId="2711"/>
          <ac:spMkLst>
            <pc:docMk/>
            <pc:sldMk cId="2483509572" sldId="353"/>
            <ac:spMk id="1043" creationId="{B46BDD96-DCA3-8D03-EFC5-092D231D6790}"/>
          </ac:spMkLst>
        </pc:spChg>
        <pc:spChg chg="mod">
          <ac:chgData name="CHEN JINGSI" userId="2c6a6994-749a-46da-a9cf-6c6b6bb4c573" providerId="ADAL" clId="{AF9FF4B5-C0CB-AE41-A71D-39792613AE17}" dt="2023-05-05T14:07:08.728" v="8"/>
          <ac:spMkLst>
            <pc:docMk/>
            <pc:sldMk cId="2483509572" sldId="353"/>
            <ac:spMk id="1044" creationId="{612AAF8F-780A-193D-E3E2-4B7A3892E080}"/>
          </ac:spMkLst>
        </pc:spChg>
        <pc:spChg chg="mod">
          <ac:chgData name="CHEN JINGSI" userId="2c6a6994-749a-46da-a9cf-6c6b6bb4c573" providerId="ADAL" clId="{AF9FF4B5-C0CB-AE41-A71D-39792613AE17}" dt="2023-05-05T14:07:38.711" v="12" actId="2711"/>
          <ac:spMkLst>
            <pc:docMk/>
            <pc:sldMk cId="2483509572" sldId="353"/>
            <ac:spMk id="1045" creationId="{59FC4F46-8307-4A63-FE02-9567DAE91396}"/>
          </ac:spMkLst>
        </pc:spChg>
        <pc:spChg chg="mod">
          <ac:chgData name="CHEN JINGSI" userId="2c6a6994-749a-46da-a9cf-6c6b6bb4c573" providerId="ADAL" clId="{AF9FF4B5-C0CB-AE41-A71D-39792613AE17}" dt="2023-05-05T14:07:38.711" v="12" actId="2711"/>
          <ac:spMkLst>
            <pc:docMk/>
            <pc:sldMk cId="2483509572" sldId="353"/>
            <ac:spMk id="1046" creationId="{E9B0C28F-5C4E-53CB-8B03-65B9E0EFC78C}"/>
          </ac:spMkLst>
        </pc:spChg>
        <pc:spChg chg="mod">
          <ac:chgData name="CHEN JINGSI" userId="2c6a6994-749a-46da-a9cf-6c6b6bb4c573" providerId="ADAL" clId="{AF9FF4B5-C0CB-AE41-A71D-39792613AE17}" dt="2023-05-05T14:07:38.711" v="12" actId="2711"/>
          <ac:spMkLst>
            <pc:docMk/>
            <pc:sldMk cId="2483509572" sldId="353"/>
            <ac:spMk id="1047" creationId="{FAE84419-2D5D-27F2-C580-0A99A8B3B8CA}"/>
          </ac:spMkLst>
        </pc:spChg>
        <pc:spChg chg="mod">
          <ac:chgData name="CHEN JINGSI" userId="2c6a6994-749a-46da-a9cf-6c6b6bb4c573" providerId="ADAL" clId="{AF9FF4B5-C0CB-AE41-A71D-39792613AE17}" dt="2023-05-05T14:07:08.728" v="8"/>
          <ac:spMkLst>
            <pc:docMk/>
            <pc:sldMk cId="2483509572" sldId="353"/>
            <ac:spMk id="1048" creationId="{DA784D1D-875F-B492-9B66-4EF8B75BDACD}"/>
          </ac:spMkLst>
        </pc:spChg>
        <pc:spChg chg="mod">
          <ac:chgData name="CHEN JINGSI" userId="2c6a6994-749a-46da-a9cf-6c6b6bb4c573" providerId="ADAL" clId="{AF9FF4B5-C0CB-AE41-A71D-39792613AE17}" dt="2023-05-05T14:07:38.711" v="12" actId="2711"/>
          <ac:spMkLst>
            <pc:docMk/>
            <pc:sldMk cId="2483509572" sldId="353"/>
            <ac:spMk id="1049" creationId="{55C63BC5-F295-3028-5BFF-62BAE1E31764}"/>
          </ac:spMkLst>
        </pc:spChg>
        <pc:spChg chg="mod">
          <ac:chgData name="CHEN JINGSI" userId="2c6a6994-749a-46da-a9cf-6c6b6bb4c573" providerId="ADAL" clId="{AF9FF4B5-C0CB-AE41-A71D-39792613AE17}" dt="2023-05-05T14:07:38.711" v="12" actId="2711"/>
          <ac:spMkLst>
            <pc:docMk/>
            <pc:sldMk cId="2483509572" sldId="353"/>
            <ac:spMk id="1050" creationId="{EFA83225-C761-6301-F96E-E62602A86BD1}"/>
          </ac:spMkLst>
        </pc:spChg>
        <pc:spChg chg="mod">
          <ac:chgData name="CHEN JINGSI" userId="2c6a6994-749a-46da-a9cf-6c6b6bb4c573" providerId="ADAL" clId="{AF9FF4B5-C0CB-AE41-A71D-39792613AE17}" dt="2023-05-05T14:07:38.711" v="12" actId="2711"/>
          <ac:spMkLst>
            <pc:docMk/>
            <pc:sldMk cId="2483509572" sldId="353"/>
            <ac:spMk id="1051" creationId="{2618FD21-9489-4D98-6F64-CC98231B476E}"/>
          </ac:spMkLst>
        </pc:spChg>
        <pc:spChg chg="mod">
          <ac:chgData name="CHEN JINGSI" userId="2c6a6994-749a-46da-a9cf-6c6b6bb4c573" providerId="ADAL" clId="{AF9FF4B5-C0CB-AE41-A71D-39792613AE17}" dt="2023-05-05T14:07:38.711" v="12" actId="2711"/>
          <ac:spMkLst>
            <pc:docMk/>
            <pc:sldMk cId="2483509572" sldId="353"/>
            <ac:spMk id="1052" creationId="{FC4CCFC0-67F6-81BC-410C-4ED943A897CF}"/>
          </ac:spMkLst>
        </pc:spChg>
        <pc:spChg chg="mod">
          <ac:chgData name="CHEN JINGSI" userId="2c6a6994-749a-46da-a9cf-6c6b6bb4c573" providerId="ADAL" clId="{AF9FF4B5-C0CB-AE41-A71D-39792613AE17}" dt="2023-05-05T14:07:38.711" v="12" actId="2711"/>
          <ac:spMkLst>
            <pc:docMk/>
            <pc:sldMk cId="2483509572" sldId="353"/>
            <ac:spMk id="1053" creationId="{5E861B2F-742B-5FC5-620F-9C7A59BD8642}"/>
          </ac:spMkLst>
        </pc:spChg>
        <pc:spChg chg="mod">
          <ac:chgData name="CHEN JINGSI" userId="2c6a6994-749a-46da-a9cf-6c6b6bb4c573" providerId="ADAL" clId="{AF9FF4B5-C0CB-AE41-A71D-39792613AE17}" dt="2023-05-05T14:07:38.711" v="12" actId="2711"/>
          <ac:spMkLst>
            <pc:docMk/>
            <pc:sldMk cId="2483509572" sldId="353"/>
            <ac:spMk id="1054" creationId="{DE1DEC07-CDE0-4296-3FB8-E9635FFC4D12}"/>
          </ac:spMkLst>
        </pc:spChg>
        <pc:spChg chg="mod">
          <ac:chgData name="CHEN JINGSI" userId="2c6a6994-749a-46da-a9cf-6c6b6bb4c573" providerId="ADAL" clId="{AF9FF4B5-C0CB-AE41-A71D-39792613AE17}" dt="2023-05-05T14:07:38.711" v="12" actId="2711"/>
          <ac:spMkLst>
            <pc:docMk/>
            <pc:sldMk cId="2483509572" sldId="353"/>
            <ac:spMk id="1055" creationId="{D22D35D2-D7BA-BFC0-5459-A835F14F609E}"/>
          </ac:spMkLst>
        </pc:spChg>
        <pc:spChg chg="mod">
          <ac:chgData name="CHEN JINGSI" userId="2c6a6994-749a-46da-a9cf-6c6b6bb4c573" providerId="ADAL" clId="{AF9FF4B5-C0CB-AE41-A71D-39792613AE17}" dt="2023-05-05T14:07:38.711" v="12" actId="2711"/>
          <ac:spMkLst>
            <pc:docMk/>
            <pc:sldMk cId="2483509572" sldId="353"/>
            <ac:spMk id="1056" creationId="{55620A60-81E4-3ED9-C91E-E82ADBBCECB6}"/>
          </ac:spMkLst>
        </pc:spChg>
        <pc:spChg chg="mod">
          <ac:chgData name="CHEN JINGSI" userId="2c6a6994-749a-46da-a9cf-6c6b6bb4c573" providerId="ADAL" clId="{AF9FF4B5-C0CB-AE41-A71D-39792613AE17}" dt="2023-05-05T14:07:38.711" v="12" actId="2711"/>
          <ac:spMkLst>
            <pc:docMk/>
            <pc:sldMk cId="2483509572" sldId="353"/>
            <ac:spMk id="1057" creationId="{EE87DCBA-B48D-F340-4C45-A18DEF289027}"/>
          </ac:spMkLst>
        </pc:spChg>
        <pc:spChg chg="mod">
          <ac:chgData name="CHEN JINGSI" userId="2c6a6994-749a-46da-a9cf-6c6b6bb4c573" providerId="ADAL" clId="{AF9FF4B5-C0CB-AE41-A71D-39792613AE17}" dt="2023-05-05T14:07:38.711" v="12" actId="2711"/>
          <ac:spMkLst>
            <pc:docMk/>
            <pc:sldMk cId="2483509572" sldId="353"/>
            <ac:spMk id="1058" creationId="{678825A9-6145-9997-A357-338F7EF656DE}"/>
          </ac:spMkLst>
        </pc:spChg>
        <pc:spChg chg="mod">
          <ac:chgData name="CHEN JINGSI" userId="2c6a6994-749a-46da-a9cf-6c6b6bb4c573" providerId="ADAL" clId="{AF9FF4B5-C0CB-AE41-A71D-39792613AE17}" dt="2023-05-05T14:07:38.711" v="12" actId="2711"/>
          <ac:spMkLst>
            <pc:docMk/>
            <pc:sldMk cId="2483509572" sldId="353"/>
            <ac:spMk id="1059" creationId="{908AAA04-0D9C-F37C-7A50-F7240FA28B58}"/>
          </ac:spMkLst>
        </pc:spChg>
        <pc:spChg chg="mod">
          <ac:chgData name="CHEN JINGSI" userId="2c6a6994-749a-46da-a9cf-6c6b6bb4c573" providerId="ADAL" clId="{AF9FF4B5-C0CB-AE41-A71D-39792613AE17}" dt="2023-05-05T14:07:38.711" v="12" actId="2711"/>
          <ac:spMkLst>
            <pc:docMk/>
            <pc:sldMk cId="2483509572" sldId="353"/>
            <ac:spMk id="1060" creationId="{B218D93A-AAE5-04E6-14DB-7C4F3EE7BA58}"/>
          </ac:spMkLst>
        </pc:spChg>
        <pc:spChg chg="mod">
          <ac:chgData name="CHEN JINGSI" userId="2c6a6994-749a-46da-a9cf-6c6b6bb4c573" providerId="ADAL" clId="{AF9FF4B5-C0CB-AE41-A71D-39792613AE17}" dt="2023-05-05T14:07:38.711" v="12" actId="2711"/>
          <ac:spMkLst>
            <pc:docMk/>
            <pc:sldMk cId="2483509572" sldId="353"/>
            <ac:spMk id="1061" creationId="{AB6D27B3-98C9-BBAF-C115-E8CAB5D3268A}"/>
          </ac:spMkLst>
        </pc:spChg>
        <pc:spChg chg="mod">
          <ac:chgData name="CHEN JINGSI" userId="2c6a6994-749a-46da-a9cf-6c6b6bb4c573" providerId="ADAL" clId="{AF9FF4B5-C0CB-AE41-A71D-39792613AE17}" dt="2023-05-05T14:07:08.728" v="8"/>
          <ac:spMkLst>
            <pc:docMk/>
            <pc:sldMk cId="2483509572" sldId="353"/>
            <ac:spMk id="1062" creationId="{4CEE84BE-5735-0E9F-2EE6-D3C80BDDB437}"/>
          </ac:spMkLst>
        </pc:spChg>
        <pc:spChg chg="mod">
          <ac:chgData name="CHEN JINGSI" userId="2c6a6994-749a-46da-a9cf-6c6b6bb4c573" providerId="ADAL" clId="{AF9FF4B5-C0CB-AE41-A71D-39792613AE17}" dt="2023-05-05T14:07:38.711" v="12" actId="2711"/>
          <ac:spMkLst>
            <pc:docMk/>
            <pc:sldMk cId="2483509572" sldId="353"/>
            <ac:spMk id="1063" creationId="{69E13BD6-6B4D-CA2F-CB5B-066A42AB0CE7}"/>
          </ac:spMkLst>
        </pc:spChg>
        <pc:spChg chg="mod">
          <ac:chgData name="CHEN JINGSI" userId="2c6a6994-749a-46da-a9cf-6c6b6bb4c573" providerId="ADAL" clId="{AF9FF4B5-C0CB-AE41-A71D-39792613AE17}" dt="2023-05-05T14:07:38.711" v="12" actId="2711"/>
          <ac:spMkLst>
            <pc:docMk/>
            <pc:sldMk cId="2483509572" sldId="353"/>
            <ac:spMk id="1064" creationId="{43C37818-D7E3-0F97-5BD1-75DB7215BE67}"/>
          </ac:spMkLst>
        </pc:spChg>
        <pc:spChg chg="mod">
          <ac:chgData name="CHEN JINGSI" userId="2c6a6994-749a-46da-a9cf-6c6b6bb4c573" providerId="ADAL" clId="{AF9FF4B5-C0CB-AE41-A71D-39792613AE17}" dt="2023-05-05T14:07:38.711" v="12" actId="2711"/>
          <ac:spMkLst>
            <pc:docMk/>
            <pc:sldMk cId="2483509572" sldId="353"/>
            <ac:spMk id="1065" creationId="{BD87D06E-764B-6491-04F3-D8382E8F925F}"/>
          </ac:spMkLst>
        </pc:spChg>
        <pc:spChg chg="mod">
          <ac:chgData name="CHEN JINGSI" userId="2c6a6994-749a-46da-a9cf-6c6b6bb4c573" providerId="ADAL" clId="{AF9FF4B5-C0CB-AE41-A71D-39792613AE17}" dt="2023-05-05T14:07:38.711" v="12" actId="2711"/>
          <ac:spMkLst>
            <pc:docMk/>
            <pc:sldMk cId="2483509572" sldId="353"/>
            <ac:spMk id="1066" creationId="{0EFCF6C0-8A48-3167-DC8D-4166688FF8FE}"/>
          </ac:spMkLst>
        </pc:spChg>
        <pc:grpChg chg="add del mod">
          <ac:chgData name="CHEN JINGSI" userId="2c6a6994-749a-46da-a9cf-6c6b6bb4c573" providerId="ADAL" clId="{AF9FF4B5-C0CB-AE41-A71D-39792613AE17}" dt="2023-05-05T14:07:04.582" v="5" actId="478"/>
          <ac:grpSpMkLst>
            <pc:docMk/>
            <pc:sldMk cId="2483509572" sldId="353"/>
            <ac:grpSpMk id="5" creationId="{A38187F0-5FF9-67AD-7158-5323FBC06EBF}"/>
          </ac:grpSpMkLst>
        </pc:grpChg>
        <pc:grpChg chg="mod">
          <ac:chgData name="CHEN JINGSI" userId="2c6a6994-749a-46da-a9cf-6c6b6bb4c573" providerId="ADAL" clId="{AF9FF4B5-C0CB-AE41-A71D-39792613AE17}" dt="2023-05-05T14:06:38.704" v="2"/>
          <ac:grpSpMkLst>
            <pc:docMk/>
            <pc:sldMk cId="2483509572" sldId="353"/>
            <ac:grpSpMk id="6" creationId="{B694FEFD-748F-CC15-A193-A2BE105F0E93}"/>
          </ac:grpSpMkLst>
        </pc:grpChg>
        <pc:grpChg chg="mod">
          <ac:chgData name="CHEN JINGSI" userId="2c6a6994-749a-46da-a9cf-6c6b6bb4c573" providerId="ADAL" clId="{AF9FF4B5-C0CB-AE41-A71D-39792613AE17}" dt="2023-05-05T14:06:38.704" v="2"/>
          <ac:grpSpMkLst>
            <pc:docMk/>
            <pc:sldMk cId="2483509572" sldId="353"/>
            <ac:grpSpMk id="9" creationId="{2789C108-B4BA-4291-F423-D98D2A7ED3DA}"/>
          </ac:grpSpMkLst>
        </pc:grpChg>
        <pc:grpChg chg="mod">
          <ac:chgData name="CHEN JINGSI" userId="2c6a6994-749a-46da-a9cf-6c6b6bb4c573" providerId="ADAL" clId="{AF9FF4B5-C0CB-AE41-A71D-39792613AE17}" dt="2023-05-05T14:06:38.704" v="2"/>
          <ac:grpSpMkLst>
            <pc:docMk/>
            <pc:sldMk cId="2483509572" sldId="353"/>
            <ac:grpSpMk id="10" creationId="{6F7A10D3-33C3-1761-7553-6677401E0279}"/>
          </ac:grpSpMkLst>
        </pc:grpChg>
        <pc:grpChg chg="mod">
          <ac:chgData name="CHEN JINGSI" userId="2c6a6994-749a-46da-a9cf-6c6b6bb4c573" providerId="ADAL" clId="{AF9FF4B5-C0CB-AE41-A71D-39792613AE17}" dt="2023-05-05T14:06:38.704" v="2"/>
          <ac:grpSpMkLst>
            <pc:docMk/>
            <pc:sldMk cId="2483509572" sldId="353"/>
            <ac:grpSpMk id="11" creationId="{D930FF9D-0EEB-53A6-37ED-275A303E53EA}"/>
          </ac:grpSpMkLst>
        </pc:grpChg>
        <pc:grpChg chg="mod">
          <ac:chgData name="CHEN JINGSI" userId="2c6a6994-749a-46da-a9cf-6c6b6bb4c573" providerId="ADAL" clId="{AF9FF4B5-C0CB-AE41-A71D-39792613AE17}" dt="2023-05-05T14:06:38.704" v="2"/>
          <ac:grpSpMkLst>
            <pc:docMk/>
            <pc:sldMk cId="2483509572" sldId="353"/>
            <ac:grpSpMk id="12" creationId="{391774CE-3766-A772-930F-96F382596394}"/>
          </ac:grpSpMkLst>
        </pc:grpChg>
        <pc:grpChg chg="add del mod">
          <ac:chgData name="CHEN JINGSI" userId="2c6a6994-749a-46da-a9cf-6c6b6bb4c573" providerId="ADAL" clId="{AF9FF4B5-C0CB-AE41-A71D-39792613AE17}" dt="2023-05-05T14:07:08.703" v="7"/>
          <ac:grpSpMkLst>
            <pc:docMk/>
            <pc:sldMk cId="2483509572" sldId="353"/>
            <ac:grpSpMk id="39" creationId="{7F0F14AD-9002-4527-085B-B9B0D3E07E05}"/>
          </ac:grpSpMkLst>
        </pc:grpChg>
        <pc:grpChg chg="mod">
          <ac:chgData name="CHEN JINGSI" userId="2c6a6994-749a-46da-a9cf-6c6b6bb4c573" providerId="ADAL" clId="{AF9FF4B5-C0CB-AE41-A71D-39792613AE17}" dt="2023-05-05T14:07:05.762" v="6"/>
          <ac:grpSpMkLst>
            <pc:docMk/>
            <pc:sldMk cId="2483509572" sldId="353"/>
            <ac:grpSpMk id="40" creationId="{ACC52CA1-3A3F-8C64-6E5A-7A01165413C3}"/>
          </ac:grpSpMkLst>
        </pc:grpChg>
        <pc:grpChg chg="mod">
          <ac:chgData name="CHEN JINGSI" userId="2c6a6994-749a-46da-a9cf-6c6b6bb4c573" providerId="ADAL" clId="{AF9FF4B5-C0CB-AE41-A71D-39792613AE17}" dt="2023-05-05T14:07:05.762" v="6"/>
          <ac:grpSpMkLst>
            <pc:docMk/>
            <pc:sldMk cId="2483509572" sldId="353"/>
            <ac:grpSpMk id="43" creationId="{6A7319D9-3B3B-EB4C-F1CA-D879DACDAB11}"/>
          </ac:grpSpMkLst>
        </pc:grpChg>
        <pc:grpChg chg="mod">
          <ac:chgData name="CHEN JINGSI" userId="2c6a6994-749a-46da-a9cf-6c6b6bb4c573" providerId="ADAL" clId="{AF9FF4B5-C0CB-AE41-A71D-39792613AE17}" dt="2023-05-05T14:07:05.762" v="6"/>
          <ac:grpSpMkLst>
            <pc:docMk/>
            <pc:sldMk cId="2483509572" sldId="353"/>
            <ac:grpSpMk id="44" creationId="{D2E71FDE-4F96-D833-8455-357F73B9F0EB}"/>
          </ac:grpSpMkLst>
        </pc:grpChg>
        <pc:grpChg chg="mod">
          <ac:chgData name="CHEN JINGSI" userId="2c6a6994-749a-46da-a9cf-6c6b6bb4c573" providerId="ADAL" clId="{AF9FF4B5-C0CB-AE41-A71D-39792613AE17}" dt="2023-05-05T14:07:05.762" v="6"/>
          <ac:grpSpMkLst>
            <pc:docMk/>
            <pc:sldMk cId="2483509572" sldId="353"/>
            <ac:grpSpMk id="45" creationId="{A4488FED-2DE4-4C1E-9F3A-46A287D53376}"/>
          </ac:grpSpMkLst>
        </pc:grpChg>
        <pc:grpChg chg="mod">
          <ac:chgData name="CHEN JINGSI" userId="2c6a6994-749a-46da-a9cf-6c6b6bb4c573" providerId="ADAL" clId="{AF9FF4B5-C0CB-AE41-A71D-39792613AE17}" dt="2023-05-05T14:07:05.762" v="6"/>
          <ac:grpSpMkLst>
            <pc:docMk/>
            <pc:sldMk cId="2483509572" sldId="353"/>
            <ac:grpSpMk id="46" creationId="{6E3BBDA6-ADD4-BE10-483E-B9E321669330}"/>
          </ac:grpSpMkLst>
        </pc:grpChg>
        <pc:grpChg chg="add mod">
          <ac:chgData name="CHEN JINGSI" userId="2c6a6994-749a-46da-a9cf-6c6b6bb4c573" providerId="ADAL" clId="{AF9FF4B5-C0CB-AE41-A71D-39792613AE17}" dt="2023-05-05T14:07:25.809" v="11" actId="1076"/>
          <ac:grpSpMkLst>
            <pc:docMk/>
            <pc:sldMk cId="2483509572" sldId="353"/>
            <ac:grpSpMk id="1034" creationId="{F25676D8-4C57-A038-31EF-C00A56C29F16}"/>
          </ac:grpSpMkLst>
        </pc:grpChg>
        <pc:grpChg chg="mod">
          <ac:chgData name="CHEN JINGSI" userId="2c6a6994-749a-46da-a9cf-6c6b6bb4c573" providerId="ADAL" clId="{AF9FF4B5-C0CB-AE41-A71D-39792613AE17}" dt="2023-05-05T14:07:08.728" v="8"/>
          <ac:grpSpMkLst>
            <pc:docMk/>
            <pc:sldMk cId="2483509572" sldId="353"/>
            <ac:grpSpMk id="1035" creationId="{85279276-95B9-0B01-1A31-6C6EB3A16969}"/>
          </ac:grpSpMkLst>
        </pc:grpChg>
        <pc:grpChg chg="mod">
          <ac:chgData name="CHEN JINGSI" userId="2c6a6994-749a-46da-a9cf-6c6b6bb4c573" providerId="ADAL" clId="{AF9FF4B5-C0CB-AE41-A71D-39792613AE17}" dt="2023-05-05T14:07:08.728" v="8"/>
          <ac:grpSpMkLst>
            <pc:docMk/>
            <pc:sldMk cId="2483509572" sldId="353"/>
            <ac:grpSpMk id="1038" creationId="{ADB9CB6C-0285-4B26-4886-CF14C4969E7F}"/>
          </ac:grpSpMkLst>
        </pc:grpChg>
        <pc:grpChg chg="mod">
          <ac:chgData name="CHEN JINGSI" userId="2c6a6994-749a-46da-a9cf-6c6b6bb4c573" providerId="ADAL" clId="{AF9FF4B5-C0CB-AE41-A71D-39792613AE17}" dt="2023-05-05T14:07:08.728" v="8"/>
          <ac:grpSpMkLst>
            <pc:docMk/>
            <pc:sldMk cId="2483509572" sldId="353"/>
            <ac:grpSpMk id="1039" creationId="{2C8B044E-4D02-626E-EF27-6BFABA33C0D1}"/>
          </ac:grpSpMkLst>
        </pc:grpChg>
        <pc:grpChg chg="mod">
          <ac:chgData name="CHEN JINGSI" userId="2c6a6994-749a-46da-a9cf-6c6b6bb4c573" providerId="ADAL" clId="{AF9FF4B5-C0CB-AE41-A71D-39792613AE17}" dt="2023-05-05T14:07:08.728" v="8"/>
          <ac:grpSpMkLst>
            <pc:docMk/>
            <pc:sldMk cId="2483509572" sldId="353"/>
            <ac:grpSpMk id="1040" creationId="{965377AB-12DA-98AD-C9A1-4E331B4A35A3}"/>
          </ac:grpSpMkLst>
        </pc:grpChg>
        <pc:grpChg chg="mod">
          <ac:chgData name="CHEN JINGSI" userId="2c6a6994-749a-46da-a9cf-6c6b6bb4c573" providerId="ADAL" clId="{AF9FF4B5-C0CB-AE41-A71D-39792613AE17}" dt="2023-05-05T14:07:08.728" v="8"/>
          <ac:grpSpMkLst>
            <pc:docMk/>
            <pc:sldMk cId="2483509572" sldId="353"/>
            <ac:grpSpMk id="1041" creationId="{5E407BD0-4133-6196-071E-3A340CB5F016}"/>
          </ac:grpSpMkLst>
        </pc:grpChg>
        <pc:picChg chg="mod">
          <ac:chgData name="CHEN JINGSI" userId="2c6a6994-749a-46da-a9cf-6c6b6bb4c573" providerId="ADAL" clId="{AF9FF4B5-C0CB-AE41-A71D-39792613AE17}" dt="2023-05-05T14:06:38.704" v="2"/>
          <ac:picMkLst>
            <pc:docMk/>
            <pc:sldMk cId="2483509572" sldId="353"/>
            <ac:picMk id="38" creationId="{4F4CAA2B-0A82-4E8A-A67B-11F828FA7C1D}"/>
          </ac:picMkLst>
        </pc:picChg>
        <pc:picChg chg="del">
          <ac:chgData name="CHEN JINGSI" userId="2c6a6994-749a-46da-a9cf-6c6b6bb4c573" providerId="ADAL" clId="{AF9FF4B5-C0CB-AE41-A71D-39792613AE17}" dt="2023-05-05T14:06:32.870" v="1" actId="478"/>
          <ac:picMkLst>
            <pc:docMk/>
            <pc:sldMk cId="2483509572" sldId="353"/>
            <ac:picMk id="1027" creationId="{BF4E4BBE-39DF-BD22-9022-9D98AC7A9891}"/>
          </ac:picMkLst>
        </pc:picChg>
        <pc:picChg chg="mod">
          <ac:chgData name="CHEN JINGSI" userId="2c6a6994-749a-46da-a9cf-6c6b6bb4c573" providerId="ADAL" clId="{AF9FF4B5-C0CB-AE41-A71D-39792613AE17}" dt="2023-05-05T14:07:05.762" v="6"/>
          <ac:picMkLst>
            <pc:docMk/>
            <pc:sldMk cId="2483509572" sldId="353"/>
            <ac:picMk id="1033" creationId="{5B5636FA-27A3-B39B-F1FE-D07F54E1DE1D}"/>
          </ac:picMkLst>
        </pc:picChg>
        <pc:picChg chg="mod">
          <ac:chgData name="CHEN JINGSI" userId="2c6a6994-749a-46da-a9cf-6c6b6bb4c573" providerId="ADAL" clId="{AF9FF4B5-C0CB-AE41-A71D-39792613AE17}" dt="2023-05-05T14:07:08.728" v="8"/>
          <ac:picMkLst>
            <pc:docMk/>
            <pc:sldMk cId="2483509572" sldId="353"/>
            <ac:picMk id="1067" creationId="{23A50DE1-E18D-3705-7CB6-37BAF65E80DD}"/>
          </ac:picMkLst>
        </pc:picChg>
      </pc:sldChg>
      <pc:sldChg chg="addSp delSp modSp add mod">
        <pc:chgData name="CHEN JINGSI" userId="2c6a6994-749a-46da-a9cf-6c6b6bb4c573" providerId="ADAL" clId="{AF9FF4B5-C0CB-AE41-A71D-39792613AE17}" dt="2023-05-08T17:24:05.649" v="244" actId="1035"/>
        <pc:sldMkLst>
          <pc:docMk/>
          <pc:sldMk cId="1887058106" sldId="354"/>
        </pc:sldMkLst>
        <pc:spChg chg="mod">
          <ac:chgData name="CHEN JINGSI" userId="2c6a6994-749a-46da-a9cf-6c6b6bb4c573" providerId="ADAL" clId="{AF9FF4B5-C0CB-AE41-A71D-39792613AE17}" dt="2023-05-08T17:23:07.675" v="236" actId="2711"/>
          <ac:spMkLst>
            <pc:docMk/>
            <pc:sldMk cId="1887058106" sldId="354"/>
            <ac:spMk id="6" creationId="{961B8456-B59E-6EE2-6F0E-9F30D113E4A9}"/>
          </ac:spMkLst>
        </pc:spChg>
        <pc:spChg chg="mod">
          <ac:chgData name="CHEN JINGSI" userId="2c6a6994-749a-46da-a9cf-6c6b6bb4c573" providerId="ADAL" clId="{AF9FF4B5-C0CB-AE41-A71D-39792613AE17}" dt="2023-05-08T17:23:58.919" v="242" actId="1076"/>
          <ac:spMkLst>
            <pc:docMk/>
            <pc:sldMk cId="1887058106" sldId="354"/>
            <ac:spMk id="9" creationId="{9CF67051-C77F-48AE-22B6-C29BCB4154F4}"/>
          </ac:spMkLst>
        </pc:spChg>
        <pc:spChg chg="del mod">
          <ac:chgData name="CHEN JINGSI" userId="2c6a6994-749a-46da-a9cf-6c6b6bb4c573" providerId="ADAL" clId="{AF9FF4B5-C0CB-AE41-A71D-39792613AE17}" dt="2023-05-08T17:22:09.371" v="229" actId="478"/>
          <ac:spMkLst>
            <pc:docMk/>
            <pc:sldMk cId="1887058106" sldId="354"/>
            <ac:spMk id="11" creationId="{3E257E8D-D3C5-58DC-4C6C-2C9A765366EF}"/>
          </ac:spMkLst>
        </pc:spChg>
        <pc:spChg chg="mod">
          <ac:chgData name="CHEN JINGSI" userId="2c6a6994-749a-46da-a9cf-6c6b6bb4c573" providerId="ADAL" clId="{AF9FF4B5-C0CB-AE41-A71D-39792613AE17}" dt="2023-05-08T17:21:53.629" v="228" actId="20577"/>
          <ac:spMkLst>
            <pc:docMk/>
            <pc:sldMk cId="1887058106" sldId="354"/>
            <ac:spMk id="13" creationId="{D63B1E87-2B8B-688E-6902-40E1030CE8A9}"/>
          </ac:spMkLst>
        </pc:spChg>
        <pc:spChg chg="mod">
          <ac:chgData name="CHEN JINGSI" userId="2c6a6994-749a-46da-a9cf-6c6b6bb4c573" providerId="ADAL" clId="{AF9FF4B5-C0CB-AE41-A71D-39792613AE17}" dt="2023-05-08T17:24:05.649" v="244" actId="1035"/>
          <ac:spMkLst>
            <pc:docMk/>
            <pc:sldMk cId="1887058106" sldId="354"/>
            <ac:spMk id="17" creationId="{1DD1B5EB-E1B9-3C97-5D29-DD57D9FB7DC7}"/>
          </ac:spMkLst>
        </pc:spChg>
        <pc:spChg chg="mod">
          <ac:chgData name="CHEN JINGSI" userId="2c6a6994-749a-46da-a9cf-6c6b6bb4c573" providerId="ADAL" clId="{AF9FF4B5-C0CB-AE41-A71D-39792613AE17}" dt="2023-05-08T17:23:07.675" v="236" actId="2711"/>
          <ac:spMkLst>
            <pc:docMk/>
            <pc:sldMk cId="1887058106" sldId="354"/>
            <ac:spMk id="19" creationId="{67662312-B0C1-B807-8561-5E4C4314F610}"/>
          </ac:spMkLst>
        </pc:spChg>
        <pc:spChg chg="del">
          <ac:chgData name="CHEN JINGSI" userId="2c6a6994-749a-46da-a9cf-6c6b6bb4c573" providerId="ADAL" clId="{AF9FF4B5-C0CB-AE41-A71D-39792613AE17}" dt="2023-05-08T17:19:35.651" v="199" actId="478"/>
          <ac:spMkLst>
            <pc:docMk/>
            <pc:sldMk cId="1887058106" sldId="354"/>
            <ac:spMk id="20" creationId="{5A732ADD-4617-742E-6161-7698020CE6A7}"/>
          </ac:spMkLst>
        </pc:spChg>
        <pc:spChg chg="del">
          <ac:chgData name="CHEN JINGSI" userId="2c6a6994-749a-46da-a9cf-6c6b6bb4c573" providerId="ADAL" clId="{AF9FF4B5-C0CB-AE41-A71D-39792613AE17}" dt="2023-05-08T17:19:36.645" v="200" actId="478"/>
          <ac:spMkLst>
            <pc:docMk/>
            <pc:sldMk cId="1887058106" sldId="354"/>
            <ac:spMk id="21" creationId="{D693394B-146D-4319-E235-36E56F709B4D}"/>
          </ac:spMkLst>
        </pc:spChg>
        <pc:spChg chg="del">
          <ac:chgData name="CHEN JINGSI" userId="2c6a6994-749a-46da-a9cf-6c6b6bb4c573" providerId="ADAL" clId="{AF9FF4B5-C0CB-AE41-A71D-39792613AE17}" dt="2023-05-08T17:19:37.653" v="201" actId="478"/>
          <ac:spMkLst>
            <pc:docMk/>
            <pc:sldMk cId="1887058106" sldId="354"/>
            <ac:spMk id="22" creationId="{05B1B6B4-D7ED-29B7-EA52-59774D893794}"/>
          </ac:spMkLst>
        </pc:spChg>
        <pc:spChg chg="del">
          <ac:chgData name="CHEN JINGSI" userId="2c6a6994-749a-46da-a9cf-6c6b6bb4c573" providerId="ADAL" clId="{AF9FF4B5-C0CB-AE41-A71D-39792613AE17}" dt="2023-05-08T17:19:39.634" v="202" actId="478"/>
          <ac:spMkLst>
            <pc:docMk/>
            <pc:sldMk cId="1887058106" sldId="354"/>
            <ac:spMk id="23" creationId="{F5D5C057-F789-4BF1-2C4C-1D37C5B82BC9}"/>
          </ac:spMkLst>
        </pc:spChg>
        <pc:spChg chg="del">
          <ac:chgData name="CHEN JINGSI" userId="2c6a6994-749a-46da-a9cf-6c6b6bb4c573" providerId="ADAL" clId="{AF9FF4B5-C0CB-AE41-A71D-39792613AE17}" dt="2023-05-08T17:19:40.558" v="203" actId="478"/>
          <ac:spMkLst>
            <pc:docMk/>
            <pc:sldMk cId="1887058106" sldId="354"/>
            <ac:spMk id="24" creationId="{202A02B7-129D-CE60-1CE4-156F96A4E95E}"/>
          </ac:spMkLst>
        </pc:spChg>
        <pc:spChg chg="mod">
          <ac:chgData name="CHEN JINGSI" userId="2c6a6994-749a-46da-a9cf-6c6b6bb4c573" providerId="ADAL" clId="{AF9FF4B5-C0CB-AE41-A71D-39792613AE17}" dt="2023-05-08T17:21:45.409" v="224" actId="20577"/>
          <ac:spMkLst>
            <pc:docMk/>
            <pc:sldMk cId="1887058106" sldId="354"/>
            <ac:spMk id="28" creationId="{7720DE1E-2C05-D4B1-3594-6D5111243BC6}"/>
          </ac:spMkLst>
        </pc:spChg>
        <pc:spChg chg="mod">
          <ac:chgData name="CHEN JINGSI" userId="2c6a6994-749a-46da-a9cf-6c6b6bb4c573" providerId="ADAL" clId="{AF9FF4B5-C0CB-AE41-A71D-39792613AE17}" dt="2023-05-08T17:23:07.675" v="236" actId="2711"/>
          <ac:spMkLst>
            <pc:docMk/>
            <pc:sldMk cId="1887058106" sldId="354"/>
            <ac:spMk id="34" creationId="{539C960E-66E2-851C-E7F5-94FBA4AEE6E8}"/>
          </ac:spMkLst>
        </pc:spChg>
        <pc:spChg chg="mod">
          <ac:chgData name="CHEN JINGSI" userId="2c6a6994-749a-46da-a9cf-6c6b6bb4c573" providerId="ADAL" clId="{AF9FF4B5-C0CB-AE41-A71D-39792613AE17}" dt="2023-05-08T17:23:07.675" v="236" actId="2711"/>
          <ac:spMkLst>
            <pc:docMk/>
            <pc:sldMk cId="1887058106" sldId="354"/>
            <ac:spMk id="35" creationId="{CB7277A8-035A-E530-8473-19CA51867FF5}"/>
          </ac:spMkLst>
        </pc:spChg>
        <pc:spChg chg="mod">
          <ac:chgData name="CHEN JINGSI" userId="2c6a6994-749a-46da-a9cf-6c6b6bb4c573" providerId="ADAL" clId="{AF9FF4B5-C0CB-AE41-A71D-39792613AE17}" dt="2023-05-08T17:23:07.675" v="236" actId="2711"/>
          <ac:spMkLst>
            <pc:docMk/>
            <pc:sldMk cId="1887058106" sldId="354"/>
            <ac:spMk id="40" creationId="{AA9C757A-A3EF-165E-E157-0E116EA7A097}"/>
          </ac:spMkLst>
        </pc:spChg>
        <pc:spChg chg="mod">
          <ac:chgData name="CHEN JINGSI" userId="2c6a6994-749a-46da-a9cf-6c6b6bb4c573" providerId="ADAL" clId="{AF9FF4B5-C0CB-AE41-A71D-39792613AE17}" dt="2023-05-08T17:23:07.675" v="236" actId="2711"/>
          <ac:spMkLst>
            <pc:docMk/>
            <pc:sldMk cId="1887058106" sldId="354"/>
            <ac:spMk id="41" creationId="{CBA2100A-4819-B4BF-8162-371EDDDF8656}"/>
          </ac:spMkLst>
        </pc:spChg>
        <pc:spChg chg="mod">
          <ac:chgData name="CHEN JINGSI" userId="2c6a6994-749a-46da-a9cf-6c6b6bb4c573" providerId="ADAL" clId="{AF9FF4B5-C0CB-AE41-A71D-39792613AE17}" dt="2023-05-08T17:23:07.675" v="236" actId="2711"/>
          <ac:spMkLst>
            <pc:docMk/>
            <pc:sldMk cId="1887058106" sldId="354"/>
            <ac:spMk id="42" creationId="{53FEB166-BC85-4E97-2606-2717D005BDD5}"/>
          </ac:spMkLst>
        </pc:spChg>
        <pc:spChg chg="mod">
          <ac:chgData name="CHEN JINGSI" userId="2c6a6994-749a-46da-a9cf-6c6b6bb4c573" providerId="ADAL" clId="{AF9FF4B5-C0CB-AE41-A71D-39792613AE17}" dt="2023-05-08T17:23:07.675" v="236" actId="2711"/>
          <ac:spMkLst>
            <pc:docMk/>
            <pc:sldMk cId="1887058106" sldId="354"/>
            <ac:spMk id="43" creationId="{88BDF291-FBA7-42F4-09B9-A3D0D11AEB90}"/>
          </ac:spMkLst>
        </pc:spChg>
        <pc:spChg chg="mod">
          <ac:chgData name="CHEN JINGSI" userId="2c6a6994-749a-46da-a9cf-6c6b6bb4c573" providerId="ADAL" clId="{AF9FF4B5-C0CB-AE41-A71D-39792613AE17}" dt="2023-05-08T17:23:07.675" v="236" actId="2711"/>
          <ac:spMkLst>
            <pc:docMk/>
            <pc:sldMk cId="1887058106" sldId="354"/>
            <ac:spMk id="44" creationId="{D5F20DBB-6C46-34D9-AEAD-C39D607098F8}"/>
          </ac:spMkLst>
        </pc:spChg>
        <pc:spChg chg="mod">
          <ac:chgData name="CHEN JINGSI" userId="2c6a6994-749a-46da-a9cf-6c6b6bb4c573" providerId="ADAL" clId="{AF9FF4B5-C0CB-AE41-A71D-39792613AE17}" dt="2023-05-08T17:23:53.646" v="241" actId="1076"/>
          <ac:spMkLst>
            <pc:docMk/>
            <pc:sldMk cId="1887058106" sldId="354"/>
            <ac:spMk id="45" creationId="{B10404B8-A2D2-8EBF-30D2-4FB7355999AE}"/>
          </ac:spMkLst>
        </pc:spChg>
        <pc:spChg chg="mod">
          <ac:chgData name="CHEN JINGSI" userId="2c6a6994-749a-46da-a9cf-6c6b6bb4c573" providerId="ADAL" clId="{AF9FF4B5-C0CB-AE41-A71D-39792613AE17}" dt="2023-05-08T17:23:07.675" v="236" actId="2711"/>
          <ac:spMkLst>
            <pc:docMk/>
            <pc:sldMk cId="1887058106" sldId="354"/>
            <ac:spMk id="46" creationId="{4C01602D-42A7-8040-CFD2-262BAB45AF3B}"/>
          </ac:spMkLst>
        </pc:spChg>
        <pc:spChg chg="mod">
          <ac:chgData name="CHEN JINGSI" userId="2c6a6994-749a-46da-a9cf-6c6b6bb4c573" providerId="ADAL" clId="{AF9FF4B5-C0CB-AE41-A71D-39792613AE17}" dt="2023-05-08T17:23:07.675" v="236" actId="2711"/>
          <ac:spMkLst>
            <pc:docMk/>
            <pc:sldMk cId="1887058106" sldId="354"/>
            <ac:spMk id="47" creationId="{2AE1AB6B-5FDA-DCA3-8C10-E45A5E388EA8}"/>
          </ac:spMkLst>
        </pc:spChg>
        <pc:spChg chg="mod">
          <ac:chgData name="CHEN JINGSI" userId="2c6a6994-749a-46da-a9cf-6c6b6bb4c573" providerId="ADAL" clId="{AF9FF4B5-C0CB-AE41-A71D-39792613AE17}" dt="2023-05-08T17:23:07.675" v="236" actId="2711"/>
          <ac:spMkLst>
            <pc:docMk/>
            <pc:sldMk cId="1887058106" sldId="354"/>
            <ac:spMk id="48" creationId="{63AB10F8-8D23-3B8B-21F0-6421E48E4600}"/>
          </ac:spMkLst>
        </pc:spChg>
        <pc:spChg chg="mod">
          <ac:chgData name="CHEN JINGSI" userId="2c6a6994-749a-46da-a9cf-6c6b6bb4c573" providerId="ADAL" clId="{AF9FF4B5-C0CB-AE41-A71D-39792613AE17}" dt="2023-05-08T17:23:43.500" v="240" actId="1076"/>
          <ac:spMkLst>
            <pc:docMk/>
            <pc:sldMk cId="1887058106" sldId="354"/>
            <ac:spMk id="49" creationId="{F0CA68F0-F065-BFF2-0F2F-095BCDFBC5AF}"/>
          </ac:spMkLst>
        </pc:spChg>
        <pc:spChg chg="mod">
          <ac:chgData name="CHEN JINGSI" userId="2c6a6994-749a-46da-a9cf-6c6b6bb4c573" providerId="ADAL" clId="{AF9FF4B5-C0CB-AE41-A71D-39792613AE17}" dt="2023-05-08T17:23:07.675" v="236" actId="2711"/>
          <ac:spMkLst>
            <pc:docMk/>
            <pc:sldMk cId="1887058106" sldId="354"/>
            <ac:spMk id="50" creationId="{A74734B8-91C9-3DF0-CCE0-F73F78B10A5C}"/>
          </ac:spMkLst>
        </pc:spChg>
        <pc:spChg chg="mod">
          <ac:chgData name="CHEN JINGSI" userId="2c6a6994-749a-46da-a9cf-6c6b6bb4c573" providerId="ADAL" clId="{AF9FF4B5-C0CB-AE41-A71D-39792613AE17}" dt="2023-05-08T17:23:07.675" v="236" actId="2711"/>
          <ac:spMkLst>
            <pc:docMk/>
            <pc:sldMk cId="1887058106" sldId="354"/>
            <ac:spMk id="51" creationId="{CD27EAB3-F67E-DEB5-2D79-2A70187AD9F6}"/>
          </ac:spMkLst>
        </pc:spChg>
        <pc:spChg chg="mod">
          <ac:chgData name="CHEN JINGSI" userId="2c6a6994-749a-46da-a9cf-6c6b6bb4c573" providerId="ADAL" clId="{AF9FF4B5-C0CB-AE41-A71D-39792613AE17}" dt="2023-05-08T17:23:07.675" v="236" actId="2711"/>
          <ac:spMkLst>
            <pc:docMk/>
            <pc:sldMk cId="1887058106" sldId="354"/>
            <ac:spMk id="52" creationId="{EFE31B4B-2215-811F-34FC-5DDE6C6EF279}"/>
          </ac:spMkLst>
        </pc:spChg>
        <pc:spChg chg="mod">
          <ac:chgData name="CHEN JINGSI" userId="2c6a6994-749a-46da-a9cf-6c6b6bb4c573" providerId="ADAL" clId="{AF9FF4B5-C0CB-AE41-A71D-39792613AE17}" dt="2023-05-08T17:23:07.675" v="236" actId="2711"/>
          <ac:spMkLst>
            <pc:docMk/>
            <pc:sldMk cId="1887058106" sldId="354"/>
            <ac:spMk id="53" creationId="{DB814168-EA80-B6B5-6739-1F8AC6036BB4}"/>
          </ac:spMkLst>
        </pc:spChg>
        <pc:spChg chg="mod">
          <ac:chgData name="CHEN JINGSI" userId="2c6a6994-749a-46da-a9cf-6c6b6bb4c573" providerId="ADAL" clId="{AF9FF4B5-C0CB-AE41-A71D-39792613AE17}" dt="2023-05-08T17:23:38.117" v="239" actId="1076"/>
          <ac:spMkLst>
            <pc:docMk/>
            <pc:sldMk cId="1887058106" sldId="354"/>
            <ac:spMk id="54" creationId="{3B7352F6-353E-60DF-EE4D-7D8E89822E02}"/>
          </ac:spMkLst>
        </pc:spChg>
        <pc:spChg chg="mod">
          <ac:chgData name="CHEN JINGSI" userId="2c6a6994-749a-46da-a9cf-6c6b6bb4c573" providerId="ADAL" clId="{AF9FF4B5-C0CB-AE41-A71D-39792613AE17}" dt="2023-05-08T17:23:07.675" v="236" actId="2711"/>
          <ac:spMkLst>
            <pc:docMk/>
            <pc:sldMk cId="1887058106" sldId="354"/>
            <ac:spMk id="55" creationId="{DAA3C51D-0A6C-0410-25CF-CB50669E8634}"/>
          </ac:spMkLst>
        </pc:spChg>
        <pc:spChg chg="mod">
          <ac:chgData name="CHEN JINGSI" userId="2c6a6994-749a-46da-a9cf-6c6b6bb4c573" providerId="ADAL" clId="{AF9FF4B5-C0CB-AE41-A71D-39792613AE17}" dt="2023-05-08T17:23:07.675" v="236" actId="2711"/>
          <ac:spMkLst>
            <pc:docMk/>
            <pc:sldMk cId="1887058106" sldId="354"/>
            <ac:spMk id="56" creationId="{DC97AA49-F197-1471-35B4-617BF767465C}"/>
          </ac:spMkLst>
        </pc:spChg>
        <pc:spChg chg="mod">
          <ac:chgData name="CHEN JINGSI" userId="2c6a6994-749a-46da-a9cf-6c6b6bb4c573" providerId="ADAL" clId="{AF9FF4B5-C0CB-AE41-A71D-39792613AE17}" dt="2023-05-08T17:23:07.675" v="236" actId="2711"/>
          <ac:spMkLst>
            <pc:docMk/>
            <pc:sldMk cId="1887058106" sldId="354"/>
            <ac:spMk id="57" creationId="{38940853-D45A-05D0-E59F-E5601683E965}"/>
          </ac:spMkLst>
        </pc:spChg>
        <pc:spChg chg="mod">
          <ac:chgData name="CHEN JINGSI" userId="2c6a6994-749a-46da-a9cf-6c6b6bb4c573" providerId="ADAL" clId="{AF9FF4B5-C0CB-AE41-A71D-39792613AE17}" dt="2023-05-08T17:23:33.958" v="238" actId="1076"/>
          <ac:spMkLst>
            <pc:docMk/>
            <pc:sldMk cId="1887058106" sldId="354"/>
            <ac:spMk id="58" creationId="{A968D278-9775-7C05-C740-F9A6D21CC5DA}"/>
          </ac:spMkLst>
        </pc:spChg>
        <pc:grpChg chg="add mod">
          <ac:chgData name="CHEN JINGSI" userId="2c6a6994-749a-46da-a9cf-6c6b6bb4c573" providerId="ADAL" clId="{AF9FF4B5-C0CB-AE41-A71D-39792613AE17}" dt="2023-05-08T17:23:20.772" v="237" actId="1076"/>
          <ac:grpSpMkLst>
            <pc:docMk/>
            <pc:sldMk cId="1887058106" sldId="354"/>
            <ac:grpSpMk id="5" creationId="{0D88BFAA-EAFF-5165-FB85-8EF2B14EEEFA}"/>
          </ac:grpSpMkLst>
        </pc:grpChg>
        <pc:grpChg chg="mod">
          <ac:chgData name="CHEN JINGSI" userId="2c6a6994-749a-46da-a9cf-6c6b6bb4c573" providerId="ADAL" clId="{AF9FF4B5-C0CB-AE41-A71D-39792613AE17}" dt="2023-05-08T17:21:08.628" v="212"/>
          <ac:grpSpMkLst>
            <pc:docMk/>
            <pc:sldMk cId="1887058106" sldId="354"/>
            <ac:grpSpMk id="7" creationId="{F2A235A1-F79B-B918-35DC-FFF3E972C1AB}"/>
          </ac:grpSpMkLst>
        </pc:grpChg>
        <pc:grpChg chg="mod">
          <ac:chgData name="CHEN JINGSI" userId="2c6a6994-749a-46da-a9cf-6c6b6bb4c573" providerId="ADAL" clId="{AF9FF4B5-C0CB-AE41-A71D-39792613AE17}" dt="2023-05-08T17:21:08.628" v="212"/>
          <ac:grpSpMkLst>
            <pc:docMk/>
            <pc:sldMk cId="1887058106" sldId="354"/>
            <ac:grpSpMk id="18" creationId="{3C2EE207-B1E9-EEE9-E5CA-7AE184368EEE}"/>
          </ac:grpSpMkLst>
        </pc:grpChg>
        <pc:grpChg chg="mod">
          <ac:chgData name="CHEN JINGSI" userId="2c6a6994-749a-46da-a9cf-6c6b6bb4c573" providerId="ADAL" clId="{AF9FF4B5-C0CB-AE41-A71D-39792613AE17}" dt="2023-05-08T17:21:08.628" v="212"/>
          <ac:grpSpMkLst>
            <pc:docMk/>
            <pc:sldMk cId="1887058106" sldId="354"/>
            <ac:grpSpMk id="32" creationId="{D51B6DA8-7677-7417-5BE4-33099C2978F9}"/>
          </ac:grpSpMkLst>
        </pc:grpChg>
        <pc:grpChg chg="mod">
          <ac:chgData name="CHEN JINGSI" userId="2c6a6994-749a-46da-a9cf-6c6b6bb4c573" providerId="ADAL" clId="{AF9FF4B5-C0CB-AE41-A71D-39792613AE17}" dt="2023-05-08T17:21:08.628" v="212"/>
          <ac:grpSpMkLst>
            <pc:docMk/>
            <pc:sldMk cId="1887058106" sldId="354"/>
            <ac:grpSpMk id="36" creationId="{8040B7C4-1200-399F-D8E3-39D10AF6334C}"/>
          </ac:grpSpMkLst>
        </pc:grpChg>
        <pc:grpChg chg="mod">
          <ac:chgData name="CHEN JINGSI" userId="2c6a6994-749a-46da-a9cf-6c6b6bb4c573" providerId="ADAL" clId="{AF9FF4B5-C0CB-AE41-A71D-39792613AE17}" dt="2023-05-08T17:21:08.628" v="212"/>
          <ac:grpSpMkLst>
            <pc:docMk/>
            <pc:sldMk cId="1887058106" sldId="354"/>
            <ac:grpSpMk id="37" creationId="{C862EC8E-976B-C28D-2A3E-F11CFCA4F7E9}"/>
          </ac:grpSpMkLst>
        </pc:grpChg>
        <pc:grpChg chg="mod">
          <ac:chgData name="CHEN JINGSI" userId="2c6a6994-749a-46da-a9cf-6c6b6bb4c573" providerId="ADAL" clId="{AF9FF4B5-C0CB-AE41-A71D-39792613AE17}" dt="2023-05-08T17:21:08.628" v="212"/>
          <ac:grpSpMkLst>
            <pc:docMk/>
            <pc:sldMk cId="1887058106" sldId="354"/>
            <ac:grpSpMk id="38" creationId="{6A7D32B4-CC19-EDD8-7997-1FE8249FDC93}"/>
          </ac:grpSpMkLst>
        </pc:grpChg>
        <pc:grpChg chg="mod">
          <ac:chgData name="CHEN JINGSI" userId="2c6a6994-749a-46da-a9cf-6c6b6bb4c573" providerId="ADAL" clId="{AF9FF4B5-C0CB-AE41-A71D-39792613AE17}" dt="2023-05-08T17:21:08.628" v="212"/>
          <ac:grpSpMkLst>
            <pc:docMk/>
            <pc:sldMk cId="1887058106" sldId="354"/>
            <ac:grpSpMk id="39" creationId="{ABFF02F0-DA4D-E0ED-AE51-4D2D5AA7E9D5}"/>
          </ac:grpSpMkLst>
        </pc:grpChg>
        <pc:cxnChg chg="mod">
          <ac:chgData name="CHEN JINGSI" userId="2c6a6994-749a-46da-a9cf-6c6b6bb4c573" providerId="ADAL" clId="{AF9FF4B5-C0CB-AE41-A71D-39792613AE17}" dt="2023-05-08T17:21:08.628" v="212"/>
          <ac:cxnSpMkLst>
            <pc:docMk/>
            <pc:sldMk cId="1887058106" sldId="354"/>
            <ac:cxnSpMk id="33" creationId="{3F3DB4B3-F20C-7907-5259-BA88D099D0ED}"/>
          </ac:cxnSpMkLst>
        </pc:cxnChg>
      </pc:sldChg>
    </pc:docChg>
  </pc:docChgLst>
  <pc:docChgLst>
    <pc:chgData name="CHEN JINGSI" userId="S::s296135@studenti.polito.it::2c6a6994-749a-46da-a9cf-6c6b6bb4c573" providerId="AD" clId="Web-{9EBB6751-4530-4EE6-8891-E7F9B880C580}"/>
    <pc:docChg chg="addSld delSld modSld">
      <pc:chgData name="CHEN JINGSI" userId="S::s296135@studenti.polito.it::2c6a6994-749a-46da-a9cf-6c6b6bb4c573" providerId="AD" clId="Web-{9EBB6751-4530-4EE6-8891-E7F9B880C580}" dt="2023-05-17T11:40:14.708" v="8"/>
      <pc:docMkLst>
        <pc:docMk/>
      </pc:docMkLst>
      <pc:sldChg chg="del">
        <pc:chgData name="CHEN JINGSI" userId="S::s296135@studenti.polito.it::2c6a6994-749a-46da-a9cf-6c6b6bb4c573" providerId="AD" clId="Web-{9EBB6751-4530-4EE6-8891-E7F9B880C580}" dt="2023-05-17T11:37:30.155" v="2"/>
        <pc:sldMkLst>
          <pc:docMk/>
          <pc:sldMk cId="1887058106" sldId="354"/>
        </pc:sldMkLst>
      </pc:sldChg>
      <pc:sldChg chg="del">
        <pc:chgData name="CHEN JINGSI" userId="S::s296135@studenti.polito.it::2c6a6994-749a-46da-a9cf-6c6b6bb4c573" providerId="AD" clId="Web-{9EBB6751-4530-4EE6-8891-E7F9B880C580}" dt="2023-05-17T11:40:14.708" v="8"/>
        <pc:sldMkLst>
          <pc:docMk/>
          <pc:sldMk cId="2016988480" sldId="361"/>
        </pc:sldMkLst>
      </pc:sldChg>
      <pc:sldChg chg="del">
        <pc:chgData name="CHEN JINGSI" userId="S::s296135@studenti.polito.it::2c6a6994-749a-46da-a9cf-6c6b6bb4c573" providerId="AD" clId="Web-{9EBB6751-4530-4EE6-8891-E7F9B880C580}" dt="2023-05-17T11:37:34.874" v="3"/>
        <pc:sldMkLst>
          <pc:docMk/>
          <pc:sldMk cId="2477733356" sldId="363"/>
        </pc:sldMkLst>
      </pc:sldChg>
      <pc:sldChg chg="add">
        <pc:chgData name="CHEN JINGSI" userId="S::s296135@studenti.polito.it::2c6a6994-749a-46da-a9cf-6c6b6bb4c573" providerId="AD" clId="Web-{9EBB6751-4530-4EE6-8891-E7F9B880C580}" dt="2023-05-17T11:37:19.077" v="0"/>
        <pc:sldMkLst>
          <pc:docMk/>
          <pc:sldMk cId="565406761" sldId="364"/>
        </pc:sldMkLst>
      </pc:sldChg>
      <pc:sldChg chg="modSp add">
        <pc:chgData name="CHEN JINGSI" userId="S::s296135@studenti.polito.it::2c6a6994-749a-46da-a9cf-6c6b6bb4c573" providerId="AD" clId="Web-{9EBB6751-4530-4EE6-8891-E7F9B880C580}" dt="2023-05-17T11:37:46.750" v="6" actId="14100"/>
        <pc:sldMkLst>
          <pc:docMk/>
          <pc:sldMk cId="428395215" sldId="365"/>
        </pc:sldMkLst>
        <pc:spChg chg="mod">
          <ac:chgData name="CHEN JINGSI" userId="S::s296135@studenti.polito.it::2c6a6994-749a-46da-a9cf-6c6b6bb4c573" providerId="AD" clId="Web-{9EBB6751-4530-4EE6-8891-E7F9B880C580}" dt="2023-05-17T11:37:42.421" v="4" actId="14100"/>
          <ac:spMkLst>
            <pc:docMk/>
            <pc:sldMk cId="428395215" sldId="365"/>
            <ac:spMk id="61" creationId="{805979B4-BEC5-6D28-282E-E08C50D33D98}"/>
          </ac:spMkLst>
        </pc:spChg>
        <pc:spChg chg="mod">
          <ac:chgData name="CHEN JINGSI" userId="S::s296135@studenti.polito.it::2c6a6994-749a-46da-a9cf-6c6b6bb4c573" providerId="AD" clId="Web-{9EBB6751-4530-4EE6-8891-E7F9B880C580}" dt="2023-05-17T11:37:44.656" v="5" actId="14100"/>
          <ac:spMkLst>
            <pc:docMk/>
            <pc:sldMk cId="428395215" sldId="365"/>
            <ac:spMk id="68" creationId="{5E7C92F7-36D9-4BFC-1018-AA8BA2DD00E1}"/>
          </ac:spMkLst>
        </pc:spChg>
        <pc:spChg chg="mod">
          <ac:chgData name="CHEN JINGSI" userId="S::s296135@studenti.polito.it::2c6a6994-749a-46da-a9cf-6c6b6bb4c573" providerId="AD" clId="Web-{9EBB6751-4530-4EE6-8891-E7F9B880C580}" dt="2023-05-17T11:37:46.750" v="6" actId="14100"/>
          <ac:spMkLst>
            <pc:docMk/>
            <pc:sldMk cId="428395215" sldId="365"/>
            <ac:spMk id="73" creationId="{23535A03-839F-95CC-7E9A-580E00148811}"/>
          </ac:spMkLst>
        </pc:spChg>
      </pc:sldChg>
      <pc:sldChg chg="add">
        <pc:chgData name="CHEN JINGSI" userId="S::s296135@studenti.polito.it::2c6a6994-749a-46da-a9cf-6c6b6bb4c573" providerId="AD" clId="Web-{9EBB6751-4530-4EE6-8891-E7F9B880C580}" dt="2023-05-17T11:39:55.332" v="7"/>
        <pc:sldMkLst>
          <pc:docMk/>
          <pc:sldMk cId="1781359573" sldId="366"/>
        </pc:sldMkLst>
      </pc:sldChg>
    </pc:docChg>
  </pc:docChgLst>
  <pc:docChgLst>
    <pc:chgData name="HUANG LIN" userId="S::s301266@studenti.polito.it::1b5dcee7-0d99-405d-a0f0-637f14b99ad0" providerId="AD" clId="Web-{B28A5127-EBC5-4877-81CE-36EF7783919F}"/>
    <pc:docChg chg="modSld">
      <pc:chgData name="HUANG LIN" userId="S::s301266@studenti.polito.it::1b5dcee7-0d99-405d-a0f0-637f14b99ad0" providerId="AD" clId="Web-{B28A5127-EBC5-4877-81CE-36EF7783919F}" dt="2023-05-08T23:22:11.908" v="37" actId="1076"/>
      <pc:docMkLst>
        <pc:docMk/>
      </pc:docMkLst>
      <pc:sldChg chg="addSp delSp modSp">
        <pc:chgData name="HUANG LIN" userId="S::s301266@studenti.polito.it::1b5dcee7-0d99-405d-a0f0-637f14b99ad0" providerId="AD" clId="Web-{B28A5127-EBC5-4877-81CE-36EF7783919F}" dt="2023-05-08T23:22:11.908" v="37" actId="1076"/>
        <pc:sldMkLst>
          <pc:docMk/>
          <pc:sldMk cId="598547174" sldId="348"/>
        </pc:sldMkLst>
        <pc:spChg chg="mod">
          <ac:chgData name="HUANG LIN" userId="S::s301266@studenti.polito.it::1b5dcee7-0d99-405d-a0f0-637f14b99ad0" providerId="AD" clId="Web-{B28A5127-EBC5-4877-81CE-36EF7783919F}" dt="2023-05-08T23:21:52.782" v="32" actId="20577"/>
          <ac:spMkLst>
            <pc:docMk/>
            <pc:sldMk cId="598547174" sldId="348"/>
            <ac:spMk id="2" creationId="{5DC741E7-F1D6-B009-10CF-6058F6D0A583}"/>
          </ac:spMkLst>
        </pc:spChg>
        <pc:picChg chg="add mod">
          <ac:chgData name="HUANG LIN" userId="S::s301266@studenti.polito.it::1b5dcee7-0d99-405d-a0f0-637f14b99ad0" providerId="AD" clId="Web-{B28A5127-EBC5-4877-81CE-36EF7783919F}" dt="2023-05-08T23:22:11.908" v="37" actId="1076"/>
          <ac:picMkLst>
            <pc:docMk/>
            <pc:sldMk cId="598547174" sldId="348"/>
            <ac:picMk id="3" creationId="{0E7264EE-AABE-8B12-EAE3-72238A849DB2}"/>
          </ac:picMkLst>
        </pc:picChg>
        <pc:picChg chg="del mod">
          <ac:chgData name="HUANG LIN" userId="S::s301266@studenti.polito.it::1b5dcee7-0d99-405d-a0f0-637f14b99ad0" providerId="AD" clId="Web-{B28A5127-EBC5-4877-81CE-36EF7783919F}" dt="2023-05-08T23:18:59.215" v="2"/>
          <ac:picMkLst>
            <pc:docMk/>
            <pc:sldMk cId="598547174" sldId="348"/>
            <ac:picMk id="15" creationId="{468E46B9-A2FD-2003-029B-428616E5D854}"/>
          </ac:picMkLst>
        </pc:picChg>
      </pc:sldChg>
    </pc:docChg>
  </pc:docChgLst>
  <pc:docChgLst>
    <pc:chgData name="CHEN JINGSI" userId="S::s296135@studenti.polito.it::2c6a6994-749a-46da-a9cf-6c6b6bb4c573" providerId="AD" clId="Web-{F6489441-1951-49E1-97F4-8F24156F1052}"/>
    <pc:docChg chg="addSld delSld modSld">
      <pc:chgData name="CHEN JINGSI" userId="S::s296135@studenti.polito.it::2c6a6994-749a-46da-a9cf-6c6b6bb4c573" providerId="AD" clId="Web-{F6489441-1951-49E1-97F4-8F24156F1052}" dt="2023-05-16T18:11:42.374" v="32" actId="1076"/>
      <pc:docMkLst>
        <pc:docMk/>
      </pc:docMkLst>
      <pc:sldChg chg="modSp">
        <pc:chgData name="CHEN JINGSI" userId="S::s296135@studenti.polito.it::2c6a6994-749a-46da-a9cf-6c6b6bb4c573" providerId="AD" clId="Web-{F6489441-1951-49E1-97F4-8F24156F1052}" dt="2023-05-16T18:11:42.374" v="32" actId="1076"/>
        <pc:sldMkLst>
          <pc:docMk/>
          <pc:sldMk cId="2933125713" sldId="352"/>
        </pc:sldMkLst>
        <pc:spChg chg="mod">
          <ac:chgData name="CHEN JINGSI" userId="S::s296135@studenti.polito.it::2c6a6994-749a-46da-a9cf-6c6b6bb4c573" providerId="AD" clId="Web-{F6489441-1951-49E1-97F4-8F24156F1052}" dt="2023-05-16T18:11:42.374" v="32" actId="1076"/>
          <ac:spMkLst>
            <pc:docMk/>
            <pc:sldMk cId="2933125713" sldId="352"/>
            <ac:spMk id="48" creationId="{DD3B73DD-01C2-3793-024E-7E98B232AE2C}"/>
          </ac:spMkLst>
        </pc:spChg>
        <pc:grpChg chg="mod">
          <ac:chgData name="CHEN JINGSI" userId="S::s296135@studenti.polito.it::2c6a6994-749a-46da-a9cf-6c6b6bb4c573" providerId="AD" clId="Web-{F6489441-1951-49E1-97F4-8F24156F1052}" dt="2023-05-16T18:11:24.796" v="31" actId="1076"/>
          <ac:grpSpMkLst>
            <pc:docMk/>
            <pc:sldMk cId="2933125713" sldId="352"/>
            <ac:grpSpMk id="53" creationId="{A4C62DBC-8C47-AF6F-E233-9D4CD38B4022}"/>
          </ac:grpSpMkLst>
        </pc:grpChg>
      </pc:sldChg>
      <pc:sldChg chg="addSp delSp modSp del">
        <pc:chgData name="CHEN JINGSI" userId="S::s296135@studenti.polito.it::2c6a6994-749a-46da-a9cf-6c6b6bb4c573" providerId="AD" clId="Web-{F6489441-1951-49E1-97F4-8F24156F1052}" dt="2023-05-16T18:02:15.906" v="26"/>
        <pc:sldMkLst>
          <pc:docMk/>
          <pc:sldMk cId="1904998559" sldId="357"/>
        </pc:sldMkLst>
        <pc:picChg chg="mod">
          <ac:chgData name="CHEN JINGSI" userId="S::s296135@studenti.polito.it::2c6a6994-749a-46da-a9cf-6c6b6bb4c573" providerId="AD" clId="Web-{F6489441-1951-49E1-97F4-8F24156F1052}" dt="2023-05-16T17:57:49.337" v="24" actId="1076"/>
          <ac:picMkLst>
            <pc:docMk/>
            <pc:sldMk cId="1904998559" sldId="357"/>
            <ac:picMk id="5" creationId="{4121424B-A53C-054F-2FD3-327174D22144}"/>
          </ac:picMkLst>
        </pc:picChg>
        <pc:picChg chg="mod">
          <ac:chgData name="CHEN JINGSI" userId="S::s296135@studenti.polito.it::2c6a6994-749a-46da-a9cf-6c6b6bb4c573" providerId="AD" clId="Web-{F6489441-1951-49E1-97F4-8F24156F1052}" dt="2023-05-16T17:57:06.820" v="12" actId="1076"/>
          <ac:picMkLst>
            <pc:docMk/>
            <pc:sldMk cId="1904998559" sldId="357"/>
            <ac:picMk id="6" creationId="{A0E00ADA-565B-1D28-0FAD-19299323A3CB}"/>
          </ac:picMkLst>
        </pc:picChg>
        <pc:picChg chg="mod">
          <ac:chgData name="CHEN JINGSI" userId="S::s296135@studenti.polito.it::2c6a6994-749a-46da-a9cf-6c6b6bb4c573" providerId="AD" clId="Web-{F6489441-1951-49E1-97F4-8F24156F1052}" dt="2023-05-16T17:57:25.602" v="19" actId="1076"/>
          <ac:picMkLst>
            <pc:docMk/>
            <pc:sldMk cId="1904998559" sldId="357"/>
            <ac:picMk id="7" creationId="{E4C36C59-DFF4-DCBB-86E3-15551ED736EC}"/>
          </ac:picMkLst>
        </pc:picChg>
        <pc:picChg chg="add del mod">
          <ac:chgData name="CHEN JINGSI" userId="S::s296135@studenti.polito.it::2c6a6994-749a-46da-a9cf-6c6b6bb4c573" providerId="AD" clId="Web-{F6489441-1951-49E1-97F4-8F24156F1052}" dt="2023-05-16T17:57:27.180" v="20"/>
          <ac:picMkLst>
            <pc:docMk/>
            <pc:sldMk cId="1904998559" sldId="357"/>
            <ac:picMk id="8" creationId="{A5CBD001-C8DB-2F4A-7F5A-DFB64AF4C1F0}"/>
          </ac:picMkLst>
        </pc:picChg>
        <pc:picChg chg="add mod">
          <ac:chgData name="CHEN JINGSI" userId="S::s296135@studenti.polito.it::2c6a6994-749a-46da-a9cf-6c6b6bb4c573" providerId="AD" clId="Web-{F6489441-1951-49E1-97F4-8F24156F1052}" dt="2023-05-16T17:57:20.570" v="17" actId="1076"/>
          <ac:picMkLst>
            <pc:docMk/>
            <pc:sldMk cId="1904998559" sldId="357"/>
            <ac:picMk id="9" creationId="{6C796ABC-97BB-EDE6-638C-11D4F595B4EC}"/>
          </ac:picMkLst>
        </pc:picChg>
        <pc:picChg chg="add del mod">
          <ac:chgData name="CHEN JINGSI" userId="S::s296135@studenti.polito.it::2c6a6994-749a-46da-a9cf-6c6b6bb4c573" providerId="AD" clId="Web-{F6489441-1951-49E1-97F4-8F24156F1052}" dt="2023-05-16T17:56:54.117" v="9"/>
          <ac:picMkLst>
            <pc:docMk/>
            <pc:sldMk cId="1904998559" sldId="357"/>
            <ac:picMk id="11" creationId="{8AE707F7-D6F5-20F4-2FC9-4B2BEC61B226}"/>
          </ac:picMkLst>
        </pc:picChg>
        <pc:picChg chg="add mod">
          <ac:chgData name="CHEN JINGSI" userId="S::s296135@studenti.polito.it::2c6a6994-749a-46da-a9cf-6c6b6bb4c573" providerId="AD" clId="Web-{F6489441-1951-49E1-97F4-8F24156F1052}" dt="2023-05-16T17:57:41.993" v="23"/>
          <ac:picMkLst>
            <pc:docMk/>
            <pc:sldMk cId="1904998559" sldId="357"/>
            <ac:picMk id="17" creationId="{718B87E0-2CFC-48BE-FD80-334D8559FD8B}"/>
          </ac:picMkLst>
        </pc:picChg>
      </pc:sldChg>
      <pc:sldChg chg="modSp add">
        <pc:chgData name="CHEN JINGSI" userId="S::s296135@studenti.polito.it::2c6a6994-749a-46da-a9cf-6c6b6bb4c573" providerId="AD" clId="Web-{F6489441-1951-49E1-97F4-8F24156F1052}" dt="2023-05-16T18:10:03.653" v="29" actId="1076"/>
        <pc:sldMkLst>
          <pc:docMk/>
          <pc:sldMk cId="3335901182" sldId="360"/>
        </pc:sldMkLst>
        <pc:picChg chg="mod">
          <ac:chgData name="CHEN JINGSI" userId="S::s296135@studenti.polito.it::2c6a6994-749a-46da-a9cf-6c6b6bb4c573" providerId="AD" clId="Web-{F6489441-1951-49E1-97F4-8F24156F1052}" dt="2023-05-16T18:10:03.653" v="29" actId="1076"/>
          <ac:picMkLst>
            <pc:docMk/>
            <pc:sldMk cId="3335901182" sldId="360"/>
            <ac:picMk id="5" creationId="{4121424B-A53C-054F-2FD3-327174D22144}"/>
          </ac:picMkLst>
        </pc:picChg>
      </pc:sldChg>
    </pc:docChg>
  </pc:docChgLst>
  <pc:docChgLst>
    <pc:chgData name="HUANG LIN" userId="S::s301266@studenti.polito.it::1b5dcee7-0d99-405d-a0f0-637f14b99ad0" providerId="AD" clId="Web-{B96F5978-0933-491F-8D6F-D680E1181F89}"/>
    <pc:docChg chg="addSld modSld">
      <pc:chgData name="HUANG LIN" userId="S::s301266@studenti.polito.it::1b5dcee7-0d99-405d-a0f0-637f14b99ad0" providerId="AD" clId="Web-{B96F5978-0933-491F-8D6F-D680E1181F89}" dt="2023-05-09T00:00:10.663" v="195" actId="1076"/>
      <pc:docMkLst>
        <pc:docMk/>
      </pc:docMkLst>
      <pc:sldChg chg="addSp delSp modSp">
        <pc:chgData name="HUANG LIN" userId="S::s301266@studenti.polito.it::1b5dcee7-0d99-405d-a0f0-637f14b99ad0" providerId="AD" clId="Web-{B96F5978-0933-491F-8D6F-D680E1181F89}" dt="2023-05-09T00:00:10.663" v="195" actId="1076"/>
        <pc:sldMkLst>
          <pc:docMk/>
          <pc:sldMk cId="598547174" sldId="348"/>
        </pc:sldMkLst>
        <pc:spChg chg="del">
          <ac:chgData name="HUANG LIN" userId="S::s301266@studenti.polito.it::1b5dcee7-0d99-405d-a0f0-637f14b99ad0" providerId="AD" clId="Web-{B96F5978-0933-491F-8D6F-D680E1181F89}" dt="2023-05-08T23:27:03.276" v="16"/>
          <ac:spMkLst>
            <pc:docMk/>
            <pc:sldMk cId="598547174" sldId="348"/>
            <ac:spMk id="2" creationId="{5DC741E7-F1D6-B009-10CF-6058F6D0A583}"/>
          </ac:spMkLst>
        </pc:spChg>
        <pc:picChg chg="del mod modCrop">
          <ac:chgData name="HUANG LIN" userId="S::s301266@studenti.polito.it::1b5dcee7-0d99-405d-a0f0-637f14b99ad0" providerId="AD" clId="Web-{B96F5978-0933-491F-8D6F-D680E1181F89}" dt="2023-05-08T23:58:57.159" v="179"/>
          <ac:picMkLst>
            <pc:docMk/>
            <pc:sldMk cId="598547174" sldId="348"/>
            <ac:picMk id="3" creationId="{0E7264EE-AABE-8B12-EAE3-72238A849DB2}"/>
          </ac:picMkLst>
        </pc:picChg>
        <pc:picChg chg="add mod">
          <ac:chgData name="HUANG LIN" userId="S::s301266@studenti.polito.it::1b5dcee7-0d99-405d-a0f0-637f14b99ad0" providerId="AD" clId="Web-{B96F5978-0933-491F-8D6F-D680E1181F89}" dt="2023-05-09T00:00:08.772" v="194" actId="1076"/>
          <ac:picMkLst>
            <pc:docMk/>
            <pc:sldMk cId="598547174" sldId="348"/>
            <ac:picMk id="4" creationId="{A67BF5C1-A251-2DB2-EC17-A9DD9914A297}"/>
          </ac:picMkLst>
        </pc:picChg>
        <pc:picChg chg="add del mod">
          <ac:chgData name="HUANG LIN" userId="S::s301266@studenti.polito.it::1b5dcee7-0d99-405d-a0f0-637f14b99ad0" providerId="AD" clId="Web-{B96F5978-0933-491F-8D6F-D680E1181F89}" dt="2023-05-08T23:59:03.534" v="181"/>
          <ac:picMkLst>
            <pc:docMk/>
            <pc:sldMk cId="598547174" sldId="348"/>
            <ac:picMk id="5" creationId="{9C86B560-D267-BA94-5483-9EEF426ED896}"/>
          </ac:picMkLst>
        </pc:picChg>
        <pc:picChg chg="add mod">
          <ac:chgData name="HUANG LIN" userId="S::s301266@studenti.polito.it::1b5dcee7-0d99-405d-a0f0-637f14b99ad0" providerId="AD" clId="Web-{B96F5978-0933-491F-8D6F-D680E1181F89}" dt="2023-05-09T00:00:10.663" v="195" actId="1076"/>
          <ac:picMkLst>
            <pc:docMk/>
            <pc:sldMk cId="598547174" sldId="348"/>
            <ac:picMk id="6" creationId="{E19D80CB-3FC8-7BDC-221B-BFCA33059E5C}"/>
          </ac:picMkLst>
        </pc:picChg>
      </pc:sldChg>
      <pc:sldChg chg="addSp delSp modSp">
        <pc:chgData name="HUANG LIN" userId="S::s301266@studenti.polito.it::1b5dcee7-0d99-405d-a0f0-637f14b99ad0" providerId="AD" clId="Web-{B96F5978-0933-491F-8D6F-D680E1181F89}" dt="2023-05-08T23:54:23.822" v="166" actId="1076"/>
        <pc:sldMkLst>
          <pc:docMk/>
          <pc:sldMk cId="402974724" sldId="349"/>
        </pc:sldMkLst>
        <pc:spChg chg="del">
          <ac:chgData name="HUANG LIN" userId="S::s301266@studenti.polito.it::1b5dcee7-0d99-405d-a0f0-637f14b99ad0" providerId="AD" clId="Web-{B96F5978-0933-491F-8D6F-D680E1181F89}" dt="2023-05-08T23:23:44.129" v="1"/>
          <ac:spMkLst>
            <pc:docMk/>
            <pc:sldMk cId="402974724" sldId="349"/>
            <ac:spMk id="46" creationId="{9A9A5C2E-271B-C938-B541-A075F50FAE62}"/>
          </ac:spMkLst>
        </pc:spChg>
        <pc:grpChg chg="del">
          <ac:chgData name="HUANG LIN" userId="S::s301266@studenti.polito.it::1b5dcee7-0d99-405d-a0f0-637f14b99ad0" providerId="AD" clId="Web-{B96F5978-0933-491F-8D6F-D680E1181F89}" dt="2023-05-08T23:23:44.129" v="2"/>
          <ac:grpSpMkLst>
            <pc:docMk/>
            <pc:sldMk cId="402974724" sldId="349"/>
            <ac:grpSpMk id="27" creationId="{32823167-9920-8405-5607-7FED9D335A78}"/>
          </ac:grpSpMkLst>
        </pc:grpChg>
        <pc:picChg chg="add del mod">
          <ac:chgData name="HUANG LIN" userId="S::s301266@studenti.polito.it::1b5dcee7-0d99-405d-a0f0-637f14b99ad0" providerId="AD" clId="Web-{B96F5978-0933-491F-8D6F-D680E1181F89}" dt="2023-05-08T23:41:46.403" v="68"/>
          <ac:picMkLst>
            <pc:docMk/>
            <pc:sldMk cId="402974724" sldId="349"/>
            <ac:picMk id="7" creationId="{6E0BA438-5100-B790-4A06-849BD821E5A7}"/>
          </ac:picMkLst>
        </pc:picChg>
        <pc:picChg chg="add del mod">
          <ac:chgData name="HUANG LIN" userId="S::s301266@studenti.polito.it::1b5dcee7-0d99-405d-a0f0-637f14b99ad0" providerId="AD" clId="Web-{B96F5978-0933-491F-8D6F-D680E1181F89}" dt="2023-05-08T23:42:14.888" v="73"/>
          <ac:picMkLst>
            <pc:docMk/>
            <pc:sldMk cId="402974724" sldId="349"/>
            <ac:picMk id="8" creationId="{31ADBE97-C7F5-739B-CF2D-DC03DDCEB86A}"/>
          </ac:picMkLst>
        </pc:picChg>
        <pc:picChg chg="add del mod modCrop">
          <ac:chgData name="HUANG LIN" userId="S::s301266@studenti.polito.it::1b5dcee7-0d99-405d-a0f0-637f14b99ad0" providerId="AD" clId="Web-{B96F5978-0933-491F-8D6F-D680E1181F89}" dt="2023-05-08T23:47:02.210" v="105"/>
          <ac:picMkLst>
            <pc:docMk/>
            <pc:sldMk cId="402974724" sldId="349"/>
            <ac:picMk id="13" creationId="{0941BE46-62B2-F896-13B5-CA9B82F02EB6}"/>
          </ac:picMkLst>
        </pc:picChg>
        <pc:picChg chg="add mod">
          <ac:chgData name="HUANG LIN" userId="S::s301266@studenti.polito.it::1b5dcee7-0d99-405d-a0f0-637f14b99ad0" providerId="AD" clId="Web-{B96F5978-0933-491F-8D6F-D680E1181F89}" dt="2023-05-08T23:54:23.822" v="166" actId="1076"/>
          <ac:picMkLst>
            <pc:docMk/>
            <pc:sldMk cId="402974724" sldId="349"/>
            <ac:picMk id="28" creationId="{2F48CE8C-38CF-6626-B165-41CF3F28DD8A}"/>
          </ac:picMkLst>
        </pc:picChg>
        <pc:picChg chg="add del mod ord">
          <ac:chgData name="HUANG LIN" userId="S::s301266@studenti.polito.it::1b5dcee7-0d99-405d-a0f0-637f14b99ad0" providerId="AD" clId="Web-{B96F5978-0933-491F-8D6F-D680E1181F89}" dt="2023-05-08T23:49:19.058" v="127"/>
          <ac:picMkLst>
            <pc:docMk/>
            <pc:sldMk cId="402974724" sldId="349"/>
            <ac:picMk id="29" creationId="{BDE95F96-743B-2039-8607-86E5E95FA158}"/>
          </ac:picMkLst>
        </pc:picChg>
        <pc:picChg chg="add mod ord modCrop">
          <ac:chgData name="HUANG LIN" userId="S::s301266@studenti.polito.it::1b5dcee7-0d99-405d-a0f0-637f14b99ad0" providerId="AD" clId="Web-{B96F5978-0933-491F-8D6F-D680E1181F89}" dt="2023-05-08T23:53:24.300" v="158" actId="1076"/>
          <ac:picMkLst>
            <pc:docMk/>
            <pc:sldMk cId="402974724" sldId="349"/>
            <ac:picMk id="30" creationId="{D4B1A077-88AC-170D-F385-0F60A9E7A356}"/>
          </ac:picMkLst>
        </pc:picChg>
      </pc:sldChg>
      <pc:sldChg chg="addSp delSp modSp mod setBg">
        <pc:chgData name="HUANG LIN" userId="S::s301266@studenti.polito.it::1b5dcee7-0d99-405d-a0f0-637f14b99ad0" providerId="AD" clId="Web-{B96F5978-0933-491F-8D6F-D680E1181F89}" dt="2023-05-08T23:54:08.911" v="164" actId="1076"/>
        <pc:sldMkLst>
          <pc:docMk/>
          <pc:sldMk cId="2995164932" sldId="350"/>
        </pc:sldMkLst>
        <pc:spChg chg="mod">
          <ac:chgData name="HUANG LIN" userId="S::s301266@studenti.polito.it::1b5dcee7-0d99-405d-a0f0-637f14b99ad0" providerId="AD" clId="Web-{B96F5978-0933-491F-8D6F-D680E1181F89}" dt="2023-05-08T23:49:58.278" v="132"/>
          <ac:spMkLst>
            <pc:docMk/>
            <pc:sldMk cId="2995164932" sldId="350"/>
            <ac:spMk id="4" creationId="{F6731F8E-69D5-2ED0-DF0D-6B327010519B}"/>
          </ac:spMkLst>
        </pc:spChg>
        <pc:spChg chg="add del">
          <ac:chgData name="HUANG LIN" userId="S::s301266@studenti.polito.it::1b5dcee7-0d99-405d-a0f0-637f14b99ad0" providerId="AD" clId="Web-{B96F5978-0933-491F-8D6F-D680E1181F89}" dt="2023-05-08T23:49:58.278" v="132"/>
          <ac:spMkLst>
            <pc:docMk/>
            <pc:sldMk cId="2995164932" sldId="350"/>
            <ac:spMk id="25" creationId="{0DBF1ABE-8590-450D-BB49-BDDCCF3EEA9E}"/>
          </ac:spMkLst>
        </pc:spChg>
        <pc:spChg chg="add del">
          <ac:chgData name="HUANG LIN" userId="S::s301266@studenti.polito.it::1b5dcee7-0d99-405d-a0f0-637f14b99ad0" providerId="AD" clId="Web-{B96F5978-0933-491F-8D6F-D680E1181F89}" dt="2023-05-08T23:49:58.278" v="132"/>
          <ac:spMkLst>
            <pc:docMk/>
            <pc:sldMk cId="2995164932" sldId="350"/>
            <ac:spMk id="27" creationId="{441AAC8F-DDF5-413D-A80E-4FAF73EF56FA}"/>
          </ac:spMkLst>
        </pc:spChg>
        <pc:spChg chg="add del">
          <ac:chgData name="HUANG LIN" userId="S::s301266@studenti.polito.it::1b5dcee7-0d99-405d-a0f0-637f14b99ad0" providerId="AD" clId="Web-{B96F5978-0933-491F-8D6F-D680E1181F89}" dt="2023-05-08T23:49:58.278" v="132"/>
          <ac:spMkLst>
            <pc:docMk/>
            <pc:sldMk cId="2995164932" sldId="350"/>
            <ac:spMk id="29" creationId="{803B749B-7C91-4A70-9318-82A4EA18A774}"/>
          </ac:spMkLst>
        </pc:spChg>
        <pc:spChg chg="add del">
          <ac:chgData name="HUANG LIN" userId="S::s301266@studenti.polito.it::1b5dcee7-0d99-405d-a0f0-637f14b99ad0" providerId="AD" clId="Web-{B96F5978-0933-491F-8D6F-D680E1181F89}" dt="2023-05-08T23:49:58.278" v="132"/>
          <ac:spMkLst>
            <pc:docMk/>
            <pc:sldMk cId="2995164932" sldId="350"/>
            <ac:spMk id="31" creationId="{23444651-7CAB-437A-9DF1-EDE7DCF43C12}"/>
          </ac:spMkLst>
        </pc:spChg>
        <pc:spChg chg="add del">
          <ac:chgData name="HUANG LIN" userId="S::s301266@studenti.polito.it::1b5dcee7-0d99-405d-a0f0-637f14b99ad0" providerId="AD" clId="Web-{B96F5978-0933-491F-8D6F-D680E1181F89}" dt="2023-05-08T23:49:58.278" v="132"/>
          <ac:spMkLst>
            <pc:docMk/>
            <pc:sldMk cId="2995164932" sldId="350"/>
            <ac:spMk id="33" creationId="{5BEB0D00-4F7A-41D8-B15E-B42145EA9315}"/>
          </ac:spMkLst>
        </pc:spChg>
        <pc:spChg chg="add del">
          <ac:chgData name="HUANG LIN" userId="S::s301266@studenti.polito.it::1b5dcee7-0d99-405d-a0f0-637f14b99ad0" providerId="AD" clId="Web-{B96F5978-0933-491F-8D6F-D680E1181F89}" dt="2023-05-08T23:49:58.278" v="132"/>
          <ac:spMkLst>
            <pc:docMk/>
            <pc:sldMk cId="2995164932" sldId="350"/>
            <ac:spMk id="35" creationId="{95086C2D-811D-44A2-BE86-D996EFB9ACC0}"/>
          </ac:spMkLst>
        </pc:spChg>
        <pc:spChg chg="add del">
          <ac:chgData name="HUANG LIN" userId="S::s301266@studenti.polito.it::1b5dcee7-0d99-405d-a0f0-637f14b99ad0" providerId="AD" clId="Web-{B96F5978-0933-491F-8D6F-D680E1181F89}" dt="2023-05-08T23:49:58.278" v="132"/>
          <ac:spMkLst>
            <pc:docMk/>
            <pc:sldMk cId="2995164932" sldId="350"/>
            <ac:spMk id="37" creationId="{B3B994DF-9058-47C6-98CE-DF3EF5084E15}"/>
          </ac:spMkLst>
        </pc:spChg>
        <pc:grpChg chg="del">
          <ac:chgData name="HUANG LIN" userId="S::s301266@studenti.polito.it::1b5dcee7-0d99-405d-a0f0-637f14b99ad0" providerId="AD" clId="Web-{B96F5978-0933-491F-8D6F-D680E1181F89}" dt="2023-05-08T23:33:44.652" v="64"/>
          <ac:grpSpMkLst>
            <pc:docMk/>
            <pc:sldMk cId="2995164932" sldId="350"/>
            <ac:grpSpMk id="54" creationId="{3ED6DF7B-BCCD-00C6-9F49-2FC8C65CDB05}"/>
          </ac:grpSpMkLst>
        </pc:grpChg>
        <pc:picChg chg="add mod">
          <ac:chgData name="HUANG LIN" userId="S::s301266@studenti.polito.it::1b5dcee7-0d99-405d-a0f0-637f14b99ad0" providerId="AD" clId="Web-{B96F5978-0933-491F-8D6F-D680E1181F89}" dt="2023-05-08T23:54:07.489" v="163" actId="1076"/>
          <ac:picMkLst>
            <pc:docMk/>
            <pc:sldMk cId="2995164932" sldId="350"/>
            <ac:picMk id="3" creationId="{C9755640-43F7-FB3F-2DC1-728B21173E7B}"/>
          </ac:picMkLst>
        </pc:picChg>
        <pc:picChg chg="add del mod">
          <ac:chgData name="HUANG LIN" userId="S::s301266@studenti.polito.it::1b5dcee7-0d99-405d-a0f0-637f14b99ad0" providerId="AD" clId="Web-{B96F5978-0933-491F-8D6F-D680E1181F89}" dt="2023-05-08T23:50:01.013" v="133"/>
          <ac:picMkLst>
            <pc:docMk/>
            <pc:sldMk cId="2995164932" sldId="350"/>
            <ac:picMk id="6" creationId="{FEBA4C13-70D9-1140-180E-FBBAB26855CA}"/>
          </ac:picMkLst>
        </pc:picChg>
        <pc:picChg chg="add mod">
          <ac:chgData name="HUANG LIN" userId="S::s301266@studenti.polito.it::1b5dcee7-0d99-405d-a0f0-637f14b99ad0" providerId="AD" clId="Web-{B96F5978-0933-491F-8D6F-D680E1181F89}" dt="2023-05-08T23:54:08.911" v="164" actId="1076"/>
          <ac:picMkLst>
            <pc:docMk/>
            <pc:sldMk cId="2995164932" sldId="350"/>
            <ac:picMk id="8" creationId="{794FD554-B3F5-E355-298D-FF09AE4CE577}"/>
          </ac:picMkLst>
        </pc:picChg>
        <pc:picChg chg="mod">
          <ac:chgData name="HUANG LIN" userId="S::s301266@studenti.polito.it::1b5dcee7-0d99-405d-a0f0-637f14b99ad0" providerId="AD" clId="Web-{B96F5978-0933-491F-8D6F-D680E1181F89}" dt="2023-05-08T23:49:58.278" v="132"/>
          <ac:picMkLst>
            <pc:docMk/>
            <pc:sldMk cId="2995164932" sldId="350"/>
            <ac:picMk id="20" creationId="{F64265C0-A797-B8B7-2F0E-FEAB89FD525C}"/>
          </ac:picMkLst>
        </pc:picChg>
        <pc:picChg chg="del">
          <ac:chgData name="HUANG LIN" userId="S::s301266@studenti.polito.it::1b5dcee7-0d99-405d-a0f0-637f14b99ad0" providerId="AD" clId="Web-{B96F5978-0933-491F-8D6F-D680E1181F89}" dt="2023-05-08T23:33:40.652" v="63"/>
          <ac:picMkLst>
            <pc:docMk/>
            <pc:sldMk cId="2995164932" sldId="350"/>
            <ac:picMk id="24" creationId="{8E6FF798-6B1B-5852-AAFE-38F7C623BC58}"/>
          </ac:picMkLst>
        </pc:picChg>
      </pc:sldChg>
      <pc:sldChg chg="addSp delSp modSp add replId">
        <pc:chgData name="HUANG LIN" userId="S::s301266@studenti.polito.it::1b5dcee7-0d99-405d-a0f0-637f14b99ad0" providerId="AD" clId="Web-{B96F5978-0933-491F-8D6F-D680E1181F89}" dt="2023-05-08T23:30:28.767" v="60" actId="20577"/>
        <pc:sldMkLst>
          <pc:docMk/>
          <pc:sldMk cId="840243874" sldId="358"/>
        </pc:sldMkLst>
        <pc:spChg chg="mod">
          <ac:chgData name="HUANG LIN" userId="S::s301266@studenti.polito.it::1b5dcee7-0d99-405d-a0f0-637f14b99ad0" providerId="AD" clId="Web-{B96F5978-0933-491F-8D6F-D680E1181F89}" dt="2023-05-08T23:30:28.767" v="60" actId="20577"/>
          <ac:spMkLst>
            <pc:docMk/>
            <pc:sldMk cId="840243874" sldId="358"/>
            <ac:spMk id="2" creationId="{5DC741E7-F1D6-B009-10CF-6058F6D0A583}"/>
          </ac:spMkLst>
        </pc:spChg>
        <pc:spChg chg="mod">
          <ac:chgData name="HUANG LIN" userId="S::s301266@studenti.polito.it::1b5dcee7-0d99-405d-a0f0-637f14b99ad0" providerId="AD" clId="Web-{B96F5978-0933-491F-8D6F-D680E1181F89}" dt="2023-05-08T23:26:50.307" v="14" actId="20577"/>
          <ac:spMkLst>
            <pc:docMk/>
            <pc:sldMk cId="840243874" sldId="358"/>
            <ac:spMk id="19" creationId="{DCEA7726-7B1C-7E30-D838-35772280E2D3}"/>
          </ac:spMkLst>
        </pc:spChg>
        <pc:picChg chg="del">
          <ac:chgData name="HUANG LIN" userId="S::s301266@studenti.polito.it::1b5dcee7-0d99-405d-a0f0-637f14b99ad0" providerId="AD" clId="Web-{B96F5978-0933-491F-8D6F-D680E1181F89}" dt="2023-05-08T23:28:05.450" v="19"/>
          <ac:picMkLst>
            <pc:docMk/>
            <pc:sldMk cId="840243874" sldId="358"/>
            <ac:picMk id="3" creationId="{0E7264EE-AABE-8B12-EAE3-72238A849DB2}"/>
          </ac:picMkLst>
        </pc:picChg>
        <pc:picChg chg="add mod modCrop">
          <ac:chgData name="HUANG LIN" userId="S::s301266@studenti.polito.it::1b5dcee7-0d99-405d-a0f0-637f14b99ad0" providerId="AD" clId="Web-{B96F5978-0933-491F-8D6F-D680E1181F89}" dt="2023-05-08T23:30:05.298" v="54" actId="1076"/>
          <ac:picMkLst>
            <pc:docMk/>
            <pc:sldMk cId="840243874" sldId="358"/>
            <ac:picMk id="4" creationId="{8C3149BC-0D6D-4CF1-2803-10AD9EF79630}"/>
          </ac:picMkLst>
        </pc:picChg>
        <pc:picChg chg="mod">
          <ac:chgData name="HUANG LIN" userId="S::s301266@studenti.polito.it::1b5dcee7-0d99-405d-a0f0-637f14b99ad0" providerId="AD" clId="Web-{B96F5978-0933-491F-8D6F-D680E1181F89}" dt="2023-05-08T23:26:53.417" v="15" actId="1076"/>
          <ac:picMkLst>
            <pc:docMk/>
            <pc:sldMk cId="840243874" sldId="358"/>
            <ac:picMk id="16" creationId="{5F2C8C78-8A99-9C13-C01E-ED540BF01FEA}"/>
          </ac:picMkLst>
        </pc:picChg>
      </pc:sldChg>
    </pc:docChg>
  </pc:docChgLst>
  <pc:docChgLst>
    <pc:chgData name="YIN JUN" userId="S::s296134@studenti.polito.it::40f53ba7-6859-4e15-b6a0-4f636ac10741" providerId="AD" clId="Web-{3DBB60D5-04FD-4B6F-A8A7-1BF6119F092A}"/>
    <pc:docChg chg="addSld delSld modSld">
      <pc:chgData name="YIN JUN" userId="S::s296134@studenti.polito.it::40f53ba7-6859-4e15-b6a0-4f636ac10741" providerId="AD" clId="Web-{3DBB60D5-04FD-4B6F-A8A7-1BF6119F092A}" dt="2023-05-16T23:01:39.775" v="42"/>
      <pc:docMkLst>
        <pc:docMk/>
      </pc:docMkLst>
      <pc:sldChg chg="del">
        <pc:chgData name="YIN JUN" userId="S::s296134@studenti.polito.it::40f53ba7-6859-4e15-b6a0-4f636ac10741" providerId="AD" clId="Web-{3DBB60D5-04FD-4B6F-A8A7-1BF6119F092A}" dt="2023-05-16T23:01:39.775" v="42"/>
        <pc:sldMkLst>
          <pc:docMk/>
          <pc:sldMk cId="2954245266" sldId="355"/>
        </pc:sldMkLst>
      </pc:sldChg>
      <pc:sldChg chg="del">
        <pc:chgData name="YIN JUN" userId="S::s296134@studenti.polito.it::40f53ba7-6859-4e15-b6a0-4f636ac10741" providerId="AD" clId="Web-{3DBB60D5-04FD-4B6F-A8A7-1BF6119F092A}" dt="2023-05-16T22:51:01.849" v="1"/>
        <pc:sldMkLst>
          <pc:docMk/>
          <pc:sldMk cId="3335901182" sldId="360"/>
        </pc:sldMkLst>
      </pc:sldChg>
      <pc:sldChg chg="modSp">
        <pc:chgData name="YIN JUN" userId="S::s296134@studenti.polito.it::40f53ba7-6859-4e15-b6a0-4f636ac10741" providerId="AD" clId="Web-{3DBB60D5-04FD-4B6F-A8A7-1BF6119F092A}" dt="2023-05-16T23:00:28.835" v="41"/>
        <pc:sldMkLst>
          <pc:docMk/>
          <pc:sldMk cId="3747817912" sldId="362"/>
        </pc:sldMkLst>
        <pc:graphicFrameChg chg="mod modGraphic">
          <ac:chgData name="YIN JUN" userId="S::s296134@studenti.polito.it::40f53ba7-6859-4e15-b6a0-4f636ac10741" providerId="AD" clId="Web-{3DBB60D5-04FD-4B6F-A8A7-1BF6119F092A}" dt="2023-05-16T23:00:28.835" v="41"/>
          <ac:graphicFrameMkLst>
            <pc:docMk/>
            <pc:sldMk cId="3747817912" sldId="362"/>
            <ac:graphicFrameMk id="7" creationId="{7D8A467F-B93F-3591-D4D3-C24F8692036A}"/>
          </ac:graphicFrameMkLst>
        </pc:graphicFrameChg>
      </pc:sldChg>
      <pc:sldChg chg="modSp add">
        <pc:chgData name="YIN JUN" userId="S::s296134@studenti.polito.it::40f53ba7-6859-4e15-b6a0-4f636ac10741" providerId="AD" clId="Web-{3DBB60D5-04FD-4B6F-A8A7-1BF6119F092A}" dt="2023-05-16T22:59:26.802" v="3" actId="14100"/>
        <pc:sldMkLst>
          <pc:docMk/>
          <pc:sldMk cId="2477733356" sldId="363"/>
        </pc:sldMkLst>
        <pc:picChg chg="mod">
          <ac:chgData name="YIN JUN" userId="S::s296134@studenti.polito.it::40f53ba7-6859-4e15-b6a0-4f636ac10741" providerId="AD" clId="Web-{3DBB60D5-04FD-4B6F-A8A7-1BF6119F092A}" dt="2023-05-16T22:59:26.802" v="3" actId="14100"/>
          <ac:picMkLst>
            <pc:docMk/>
            <pc:sldMk cId="2477733356" sldId="363"/>
            <ac:picMk id="32" creationId="{987315D0-05E8-80EF-C4C5-DDFE6DBAF203}"/>
          </ac:picMkLst>
        </pc:picChg>
      </pc:sldChg>
    </pc:docChg>
  </pc:docChgLst>
  <pc:docChgLst>
    <pc:chgData name="YIN JUN" userId="40f53ba7-6859-4e15-b6a0-4f636ac10741" providerId="ADAL" clId="{C9722A85-F1E4-9048-BE8D-8E0EBCAB989B}"/>
    <pc:docChg chg="undo custSel modSld">
      <pc:chgData name="YIN JUN" userId="40f53ba7-6859-4e15-b6a0-4f636ac10741" providerId="ADAL" clId="{C9722A85-F1E4-9048-BE8D-8E0EBCAB989B}" dt="2023-10-23T10:44:38.795" v="475" actId="1076"/>
      <pc:docMkLst>
        <pc:docMk/>
      </pc:docMkLst>
      <pc:sldChg chg="modSp mod">
        <pc:chgData name="YIN JUN" userId="40f53ba7-6859-4e15-b6a0-4f636ac10741" providerId="ADAL" clId="{C9722A85-F1E4-9048-BE8D-8E0EBCAB989B}" dt="2023-10-23T10:44:38.795" v="475" actId="1076"/>
        <pc:sldMkLst>
          <pc:docMk/>
          <pc:sldMk cId="2514733596" sldId="368"/>
        </pc:sldMkLst>
        <pc:spChg chg="mod">
          <ac:chgData name="YIN JUN" userId="40f53ba7-6859-4e15-b6a0-4f636ac10741" providerId="ADAL" clId="{C9722A85-F1E4-9048-BE8D-8E0EBCAB989B}" dt="2023-10-23T10:44:32.941" v="474" actId="1076"/>
          <ac:spMkLst>
            <pc:docMk/>
            <pc:sldMk cId="2514733596" sldId="368"/>
            <ac:spMk id="7" creationId="{49B9EEB3-60F3-732C-B290-7EA1C8CFA0DF}"/>
          </ac:spMkLst>
        </pc:spChg>
        <pc:spChg chg="mod">
          <ac:chgData name="YIN JUN" userId="40f53ba7-6859-4e15-b6a0-4f636ac10741" providerId="ADAL" clId="{C9722A85-F1E4-9048-BE8D-8E0EBCAB989B}" dt="2023-10-23T10:44:38.795" v="475" actId="1076"/>
          <ac:spMkLst>
            <pc:docMk/>
            <pc:sldMk cId="2514733596" sldId="368"/>
            <ac:spMk id="23" creationId="{76A7C948-C80B-5829-DE5B-AC624D851D3A}"/>
          </ac:spMkLst>
        </pc:spChg>
        <pc:picChg chg="mod">
          <ac:chgData name="YIN JUN" userId="40f53ba7-6859-4e15-b6a0-4f636ac10741" providerId="ADAL" clId="{C9722A85-F1E4-9048-BE8D-8E0EBCAB989B}" dt="2023-10-23T10:44:38.795" v="475" actId="1076"/>
          <ac:picMkLst>
            <pc:docMk/>
            <pc:sldMk cId="2514733596" sldId="368"/>
            <ac:picMk id="14" creationId="{DBB64D9D-D733-BF5B-4747-E553E6A7D071}"/>
          </ac:picMkLst>
        </pc:picChg>
        <pc:picChg chg="mod">
          <ac:chgData name="YIN JUN" userId="40f53ba7-6859-4e15-b6a0-4f636ac10741" providerId="ADAL" clId="{C9722A85-F1E4-9048-BE8D-8E0EBCAB989B}" dt="2023-10-23T10:44:38.795" v="475" actId="1076"/>
          <ac:picMkLst>
            <pc:docMk/>
            <pc:sldMk cId="2514733596" sldId="368"/>
            <ac:picMk id="16" creationId="{5E3AEADC-FA26-FEF8-0827-EB57BD0B055E}"/>
          </ac:picMkLst>
        </pc:picChg>
      </pc:sldChg>
      <pc:sldChg chg="addSp delSp modSp mod">
        <pc:chgData name="YIN JUN" userId="40f53ba7-6859-4e15-b6a0-4f636ac10741" providerId="ADAL" clId="{C9722A85-F1E4-9048-BE8D-8E0EBCAB989B}" dt="2023-10-23T10:44:18.989" v="472" actId="20577"/>
        <pc:sldMkLst>
          <pc:docMk/>
          <pc:sldMk cId="3176898786" sldId="370"/>
        </pc:sldMkLst>
        <pc:spChg chg="mod">
          <ac:chgData name="YIN JUN" userId="40f53ba7-6859-4e15-b6a0-4f636ac10741" providerId="ADAL" clId="{C9722A85-F1E4-9048-BE8D-8E0EBCAB989B}" dt="2023-10-23T08:55:02.065" v="324" actId="20577"/>
          <ac:spMkLst>
            <pc:docMk/>
            <pc:sldMk cId="3176898786" sldId="370"/>
            <ac:spMk id="2" creationId="{00000000-0000-0000-0000-000000000000}"/>
          </ac:spMkLst>
        </pc:spChg>
        <pc:spChg chg="add del mod">
          <ac:chgData name="YIN JUN" userId="40f53ba7-6859-4e15-b6a0-4f636ac10741" providerId="ADAL" clId="{C9722A85-F1E4-9048-BE8D-8E0EBCAB989B}" dt="2023-10-23T10:44:18.989" v="472" actId="20577"/>
          <ac:spMkLst>
            <pc:docMk/>
            <pc:sldMk cId="3176898786" sldId="370"/>
            <ac:spMk id="3" creationId="{6E752789-406C-AEE9-F69E-09711FF61770}"/>
          </ac:spMkLst>
        </pc:spChg>
      </pc:sldChg>
    </pc:docChg>
  </pc:docChgLst>
  <pc:docChgLst>
    <pc:chgData name="YIN JUN" userId="S::s296134@studenti.polito.it::40f53ba7-6859-4e15-b6a0-4f636ac10741" providerId="AD" clId="Web-{2A3D9539-A1A6-48DF-8D5C-2DBFB3BA65B7}"/>
    <pc:docChg chg="modSld">
      <pc:chgData name="YIN JUN" userId="S::s296134@studenti.polito.it::40f53ba7-6859-4e15-b6a0-4f636ac10741" providerId="AD" clId="Web-{2A3D9539-A1A6-48DF-8D5C-2DBFB3BA65B7}" dt="2023-05-16T18:04:55.055" v="4" actId="20577"/>
      <pc:docMkLst>
        <pc:docMk/>
      </pc:docMkLst>
      <pc:sldChg chg="modSp">
        <pc:chgData name="YIN JUN" userId="S::s296134@studenti.polito.it::40f53ba7-6859-4e15-b6a0-4f636ac10741" providerId="AD" clId="Web-{2A3D9539-A1A6-48DF-8D5C-2DBFB3BA65B7}" dt="2023-05-16T18:04:55.055" v="4" actId="20577"/>
        <pc:sldMkLst>
          <pc:docMk/>
          <pc:sldMk cId="3335901182" sldId="360"/>
        </pc:sldMkLst>
        <pc:spChg chg="mod">
          <ac:chgData name="YIN JUN" userId="S::s296134@studenti.polito.it::40f53ba7-6859-4e15-b6a0-4f636ac10741" providerId="AD" clId="Web-{2A3D9539-A1A6-48DF-8D5C-2DBFB3BA65B7}" dt="2023-05-16T18:04:55.055" v="4" actId="20577"/>
          <ac:spMkLst>
            <pc:docMk/>
            <pc:sldMk cId="3335901182" sldId="360"/>
            <ac:spMk id="6" creationId="{9C55B4C8-04E9-9A8D-C642-861683C1126C}"/>
          </ac:spMkLst>
        </pc:spChg>
      </pc:sldChg>
    </pc:docChg>
  </pc:docChgLst>
  <pc:docChgLst>
    <pc:chgData name="YIN JUN" userId="S::s296134@studenti.polito.it::40f53ba7-6859-4e15-b6a0-4f636ac10741" providerId="AD" clId="Web-{0F9AE705-2D7B-43F1-8BB8-182B84F20DBC}"/>
    <pc:docChg chg="modSld">
      <pc:chgData name="YIN JUN" userId="S::s296134@studenti.polito.it::40f53ba7-6859-4e15-b6a0-4f636ac10741" providerId="AD" clId="Web-{0F9AE705-2D7B-43F1-8BB8-182B84F20DBC}" dt="2023-05-16T17:56:37.432" v="4" actId="1076"/>
      <pc:docMkLst>
        <pc:docMk/>
      </pc:docMkLst>
      <pc:sldChg chg="modSp">
        <pc:chgData name="YIN JUN" userId="S::s296134@studenti.polito.it::40f53ba7-6859-4e15-b6a0-4f636ac10741" providerId="AD" clId="Web-{0F9AE705-2D7B-43F1-8BB8-182B84F20DBC}" dt="2023-05-16T17:56:37.432" v="4" actId="1076"/>
        <pc:sldMkLst>
          <pc:docMk/>
          <pc:sldMk cId="1904998559" sldId="357"/>
        </pc:sldMkLst>
        <pc:picChg chg="mod">
          <ac:chgData name="YIN JUN" userId="S::s296134@studenti.polito.it::40f53ba7-6859-4e15-b6a0-4f636ac10741" providerId="AD" clId="Web-{0F9AE705-2D7B-43F1-8BB8-182B84F20DBC}" dt="2023-05-16T17:55:42.334" v="2" actId="1076"/>
          <ac:picMkLst>
            <pc:docMk/>
            <pc:sldMk cId="1904998559" sldId="357"/>
            <ac:picMk id="5" creationId="{4121424B-A53C-054F-2FD3-327174D22144}"/>
          </ac:picMkLst>
        </pc:picChg>
        <pc:picChg chg="mod">
          <ac:chgData name="YIN JUN" userId="S::s296134@studenti.polito.it::40f53ba7-6859-4e15-b6a0-4f636ac10741" providerId="AD" clId="Web-{0F9AE705-2D7B-43F1-8BB8-182B84F20DBC}" dt="2023-05-16T17:56:35.197" v="3" actId="1076"/>
          <ac:picMkLst>
            <pc:docMk/>
            <pc:sldMk cId="1904998559" sldId="357"/>
            <ac:picMk id="6" creationId="{A0E00ADA-565B-1D28-0FAD-19299323A3CB}"/>
          </ac:picMkLst>
        </pc:picChg>
        <pc:picChg chg="mod">
          <ac:chgData name="YIN JUN" userId="S::s296134@studenti.polito.it::40f53ba7-6859-4e15-b6a0-4f636ac10741" providerId="AD" clId="Web-{0F9AE705-2D7B-43F1-8BB8-182B84F20DBC}" dt="2023-05-16T17:55:36.521" v="0" actId="1076"/>
          <ac:picMkLst>
            <pc:docMk/>
            <pc:sldMk cId="1904998559" sldId="357"/>
            <ac:picMk id="7" creationId="{E4C36C59-DFF4-DCBB-86E3-15551ED736EC}"/>
          </ac:picMkLst>
        </pc:picChg>
        <pc:picChg chg="mod">
          <ac:chgData name="YIN JUN" userId="S::s296134@studenti.polito.it::40f53ba7-6859-4e15-b6a0-4f636ac10741" providerId="AD" clId="Web-{0F9AE705-2D7B-43F1-8BB8-182B84F20DBC}" dt="2023-05-16T17:56:37.432" v="4" actId="1076"/>
          <ac:picMkLst>
            <pc:docMk/>
            <pc:sldMk cId="1904998559" sldId="357"/>
            <ac:picMk id="11" creationId="{8AE707F7-D6F5-20F4-2FC9-4B2BEC61B226}"/>
          </ac:picMkLst>
        </pc:picChg>
      </pc:sldChg>
    </pc:docChg>
  </pc:docChgLst>
  <pc:docChgLst>
    <pc:chgData name="CHEN JINGSI" userId="2c6a6994-749a-46da-a9cf-6c6b6bb4c573" providerId="ADAL" clId="{DD493BD8-4BD7-A143-86F6-3B7B220F2C19}"/>
    <pc:docChg chg="undo custSel addSld modSld">
      <pc:chgData name="CHEN JINGSI" userId="2c6a6994-749a-46da-a9cf-6c6b6bb4c573" providerId="ADAL" clId="{DD493BD8-4BD7-A143-86F6-3B7B220F2C19}" dt="2023-05-08T20:39:00.958" v="490" actId="113"/>
      <pc:docMkLst>
        <pc:docMk/>
      </pc:docMkLst>
      <pc:sldChg chg="modSp mod">
        <pc:chgData name="CHEN JINGSI" userId="2c6a6994-749a-46da-a9cf-6c6b6bb4c573" providerId="ADAL" clId="{DD493BD8-4BD7-A143-86F6-3B7B220F2C19}" dt="2023-05-08T19:55:11.680" v="14" actId="20577"/>
        <pc:sldMkLst>
          <pc:docMk/>
          <pc:sldMk cId="0" sldId="256"/>
        </pc:sldMkLst>
        <pc:spChg chg="mod">
          <ac:chgData name="CHEN JINGSI" userId="2c6a6994-749a-46da-a9cf-6c6b6bb4c573" providerId="ADAL" clId="{DD493BD8-4BD7-A143-86F6-3B7B220F2C19}" dt="2023-05-08T19:55:11.680" v="14" actId="20577"/>
          <ac:spMkLst>
            <pc:docMk/>
            <pc:sldMk cId="0" sldId="256"/>
            <ac:spMk id="10" creationId="{C15AF6EE-87AD-3326-8977-BAAD70FBF8A0}"/>
          </ac:spMkLst>
        </pc:spChg>
      </pc:sldChg>
      <pc:sldChg chg="modSp">
        <pc:chgData name="CHEN JINGSI" userId="2c6a6994-749a-46da-a9cf-6c6b6bb4c573" providerId="ADAL" clId="{DD493BD8-4BD7-A143-86F6-3B7B220F2C19}" dt="2023-05-08T20:07:11.866" v="52"/>
        <pc:sldMkLst>
          <pc:docMk/>
          <pc:sldMk cId="2698664924" sldId="318"/>
        </pc:sldMkLst>
        <pc:graphicFrameChg chg="mod">
          <ac:chgData name="CHEN JINGSI" userId="2c6a6994-749a-46da-a9cf-6c6b6bb4c573" providerId="ADAL" clId="{DD493BD8-4BD7-A143-86F6-3B7B220F2C19}" dt="2023-05-08T20:07:11.866" v="52"/>
          <ac:graphicFrameMkLst>
            <pc:docMk/>
            <pc:sldMk cId="2698664924" sldId="318"/>
            <ac:graphicFrameMk id="18" creationId="{4FA32BF4-CC4B-4E91-FE4D-9A18B2134C90}"/>
          </ac:graphicFrameMkLst>
        </pc:graphicFrameChg>
      </pc:sldChg>
      <pc:sldChg chg="modSp">
        <pc:chgData name="CHEN JINGSI" userId="2c6a6994-749a-46da-a9cf-6c6b6bb4c573" providerId="ADAL" clId="{DD493BD8-4BD7-A143-86F6-3B7B220F2C19}" dt="2023-05-08T20:07:04.264" v="49"/>
        <pc:sldMkLst>
          <pc:docMk/>
          <pc:sldMk cId="4045649330" sldId="319"/>
        </pc:sldMkLst>
        <pc:graphicFrameChg chg="mod">
          <ac:chgData name="CHEN JINGSI" userId="2c6a6994-749a-46da-a9cf-6c6b6bb4c573" providerId="ADAL" clId="{DD493BD8-4BD7-A143-86F6-3B7B220F2C19}" dt="2023-05-08T20:07:04.264" v="49"/>
          <ac:graphicFrameMkLst>
            <pc:docMk/>
            <pc:sldMk cId="4045649330" sldId="319"/>
            <ac:graphicFrameMk id="18" creationId="{4FA32BF4-CC4B-4E91-FE4D-9A18B2134C90}"/>
          </ac:graphicFrameMkLst>
        </pc:graphicFrameChg>
      </pc:sldChg>
      <pc:sldChg chg="modSp">
        <pc:chgData name="CHEN JINGSI" userId="2c6a6994-749a-46da-a9cf-6c6b6bb4c573" providerId="ADAL" clId="{DD493BD8-4BD7-A143-86F6-3B7B220F2C19}" dt="2023-05-08T20:07:26.215" v="61" actId="20577"/>
        <pc:sldMkLst>
          <pc:docMk/>
          <pc:sldMk cId="2108862298" sldId="321"/>
        </pc:sldMkLst>
        <pc:graphicFrameChg chg="mod">
          <ac:chgData name="CHEN JINGSI" userId="2c6a6994-749a-46da-a9cf-6c6b6bb4c573" providerId="ADAL" clId="{DD493BD8-4BD7-A143-86F6-3B7B220F2C19}" dt="2023-05-08T20:07:26.215" v="61" actId="20577"/>
          <ac:graphicFrameMkLst>
            <pc:docMk/>
            <pc:sldMk cId="2108862298" sldId="321"/>
            <ac:graphicFrameMk id="18" creationId="{4FA32BF4-CC4B-4E91-FE4D-9A18B2134C90}"/>
          </ac:graphicFrameMkLst>
        </pc:graphicFrameChg>
      </pc:sldChg>
      <pc:sldChg chg="modSp">
        <pc:chgData name="CHEN JINGSI" userId="2c6a6994-749a-46da-a9cf-6c6b6bb4c573" providerId="ADAL" clId="{DD493BD8-4BD7-A143-86F6-3B7B220F2C19}" dt="2023-05-08T20:07:36.870" v="67" actId="20577"/>
        <pc:sldMkLst>
          <pc:docMk/>
          <pc:sldMk cId="852764204" sldId="322"/>
        </pc:sldMkLst>
        <pc:graphicFrameChg chg="mod">
          <ac:chgData name="CHEN JINGSI" userId="2c6a6994-749a-46da-a9cf-6c6b6bb4c573" providerId="ADAL" clId="{DD493BD8-4BD7-A143-86F6-3B7B220F2C19}" dt="2023-05-08T20:07:36.870" v="67" actId="20577"/>
          <ac:graphicFrameMkLst>
            <pc:docMk/>
            <pc:sldMk cId="852764204" sldId="322"/>
            <ac:graphicFrameMk id="18" creationId="{4FA32BF4-CC4B-4E91-FE4D-9A18B2134C90}"/>
          </ac:graphicFrameMkLst>
        </pc:graphicFrameChg>
      </pc:sldChg>
      <pc:sldChg chg="modSp">
        <pc:chgData name="CHEN JINGSI" userId="2c6a6994-749a-46da-a9cf-6c6b6bb4c573" providerId="ADAL" clId="{DD493BD8-4BD7-A143-86F6-3B7B220F2C19}" dt="2023-05-08T20:06:44.880" v="43" actId="20577"/>
        <pc:sldMkLst>
          <pc:docMk/>
          <pc:sldMk cId="3431435819" sldId="325"/>
        </pc:sldMkLst>
        <pc:graphicFrameChg chg="mod">
          <ac:chgData name="CHEN JINGSI" userId="2c6a6994-749a-46da-a9cf-6c6b6bb4c573" providerId="ADAL" clId="{DD493BD8-4BD7-A143-86F6-3B7B220F2C19}" dt="2023-05-08T20:06:44.880" v="43" actId="20577"/>
          <ac:graphicFrameMkLst>
            <pc:docMk/>
            <pc:sldMk cId="3431435819" sldId="325"/>
            <ac:graphicFrameMk id="18" creationId="{4FA32BF4-CC4B-4E91-FE4D-9A18B2134C90}"/>
          </ac:graphicFrameMkLst>
        </pc:graphicFrameChg>
      </pc:sldChg>
      <pc:sldChg chg="modSp mod">
        <pc:chgData name="CHEN JINGSI" userId="2c6a6994-749a-46da-a9cf-6c6b6bb4c573" providerId="ADAL" clId="{DD493BD8-4BD7-A143-86F6-3B7B220F2C19}" dt="2023-05-08T20:09:29.589" v="175" actId="20577"/>
        <pc:sldMkLst>
          <pc:docMk/>
          <pc:sldMk cId="2122089933" sldId="332"/>
        </pc:sldMkLst>
        <pc:spChg chg="mod">
          <ac:chgData name="CHEN JINGSI" userId="2c6a6994-749a-46da-a9cf-6c6b6bb4c573" providerId="ADAL" clId="{DD493BD8-4BD7-A143-86F6-3B7B220F2C19}" dt="2023-05-08T20:09:29.589" v="175" actId="20577"/>
          <ac:spMkLst>
            <pc:docMk/>
            <pc:sldMk cId="2122089933" sldId="332"/>
            <ac:spMk id="2" creationId="{00000000-0000-0000-0000-000000000000}"/>
          </ac:spMkLst>
        </pc:spChg>
      </pc:sldChg>
      <pc:sldChg chg="modSp mod modNotesTx">
        <pc:chgData name="CHEN JINGSI" userId="2c6a6994-749a-46da-a9cf-6c6b6bb4c573" providerId="ADAL" clId="{DD493BD8-4BD7-A143-86F6-3B7B220F2C19}" dt="2023-05-08T20:10:01.305" v="187" actId="20577"/>
        <pc:sldMkLst>
          <pc:docMk/>
          <pc:sldMk cId="3186716803" sldId="333"/>
        </pc:sldMkLst>
        <pc:spChg chg="mod">
          <ac:chgData name="CHEN JINGSI" userId="2c6a6994-749a-46da-a9cf-6c6b6bb4c573" providerId="ADAL" clId="{DD493BD8-4BD7-A143-86F6-3B7B220F2C19}" dt="2023-05-08T20:09:54.552" v="186" actId="20577"/>
          <ac:spMkLst>
            <pc:docMk/>
            <pc:sldMk cId="3186716803" sldId="333"/>
            <ac:spMk id="2" creationId="{00000000-0000-0000-0000-000000000000}"/>
          </ac:spMkLst>
        </pc:spChg>
      </pc:sldChg>
      <pc:sldChg chg="addSp delSp modSp mod">
        <pc:chgData name="CHEN JINGSI" userId="2c6a6994-749a-46da-a9cf-6c6b6bb4c573" providerId="ADAL" clId="{DD493BD8-4BD7-A143-86F6-3B7B220F2C19}" dt="2023-05-08T20:39:00.958" v="490" actId="113"/>
        <pc:sldMkLst>
          <pc:docMk/>
          <pc:sldMk cId="24899032" sldId="338"/>
        </pc:sldMkLst>
        <pc:spChg chg="mod">
          <ac:chgData name="CHEN JINGSI" userId="2c6a6994-749a-46da-a9cf-6c6b6bb4c573" providerId="ADAL" clId="{DD493BD8-4BD7-A143-86F6-3B7B220F2C19}" dt="2023-05-08T20:12:02.941" v="214" actId="20577"/>
          <ac:spMkLst>
            <pc:docMk/>
            <pc:sldMk cId="24899032" sldId="338"/>
            <ac:spMk id="2" creationId="{00000000-0000-0000-0000-000000000000}"/>
          </ac:spMkLst>
        </pc:spChg>
        <pc:spChg chg="del mod">
          <ac:chgData name="CHEN JINGSI" userId="2c6a6994-749a-46da-a9cf-6c6b6bb4c573" providerId="ADAL" clId="{DD493BD8-4BD7-A143-86F6-3B7B220F2C19}" dt="2023-05-08T20:25:59.148" v="323" actId="478"/>
          <ac:spMkLst>
            <pc:docMk/>
            <pc:sldMk cId="24899032" sldId="338"/>
            <ac:spMk id="6" creationId="{3CCC3C84-E348-3BEA-0AED-89D933D95A65}"/>
          </ac:spMkLst>
        </pc:spChg>
        <pc:spChg chg="add del mod">
          <ac:chgData name="CHEN JINGSI" userId="2c6a6994-749a-46da-a9cf-6c6b6bb4c573" providerId="ADAL" clId="{DD493BD8-4BD7-A143-86F6-3B7B220F2C19}" dt="2023-05-08T20:34:45.659" v="441" actId="478"/>
          <ac:spMkLst>
            <pc:docMk/>
            <pc:sldMk cId="24899032" sldId="338"/>
            <ac:spMk id="7" creationId="{5B2009E3-9EDC-0F42-8618-47905C67FD29}"/>
          </ac:spMkLst>
        </pc:spChg>
        <pc:spChg chg="mod">
          <ac:chgData name="CHEN JINGSI" userId="2c6a6994-749a-46da-a9cf-6c6b6bb4c573" providerId="ADAL" clId="{DD493BD8-4BD7-A143-86F6-3B7B220F2C19}" dt="2023-05-08T19:59:36.595" v="15" actId="1076"/>
          <ac:spMkLst>
            <pc:docMk/>
            <pc:sldMk cId="24899032" sldId="338"/>
            <ac:spMk id="9" creationId="{A7780947-0E2D-78A8-EB94-60C5B0743DC0}"/>
          </ac:spMkLst>
        </pc:spChg>
        <pc:spChg chg="add mod">
          <ac:chgData name="CHEN JINGSI" userId="2c6a6994-749a-46da-a9cf-6c6b6bb4c573" providerId="ADAL" clId="{DD493BD8-4BD7-A143-86F6-3B7B220F2C19}" dt="2023-05-08T20:30:47.909" v="378" actId="1037"/>
          <ac:spMkLst>
            <pc:docMk/>
            <pc:sldMk cId="24899032" sldId="338"/>
            <ac:spMk id="10" creationId="{2C11FF79-A8FC-141F-583C-E7C333E8AC2D}"/>
          </ac:spMkLst>
        </pc:spChg>
        <pc:spChg chg="mod">
          <ac:chgData name="CHEN JINGSI" userId="2c6a6994-749a-46da-a9cf-6c6b6bb4c573" providerId="ADAL" clId="{DD493BD8-4BD7-A143-86F6-3B7B220F2C19}" dt="2023-05-08T19:59:42.588" v="16" actId="1076"/>
          <ac:spMkLst>
            <pc:docMk/>
            <pc:sldMk cId="24899032" sldId="338"/>
            <ac:spMk id="12" creationId="{CE7BA196-60F0-2B05-8FCC-6A0EFD5EC709}"/>
          </ac:spMkLst>
        </pc:spChg>
        <pc:spChg chg="add mod">
          <ac:chgData name="CHEN JINGSI" userId="2c6a6994-749a-46da-a9cf-6c6b6bb4c573" providerId="ADAL" clId="{DD493BD8-4BD7-A143-86F6-3B7B220F2C19}" dt="2023-05-08T20:29:50.479" v="370" actId="164"/>
          <ac:spMkLst>
            <pc:docMk/>
            <pc:sldMk cId="24899032" sldId="338"/>
            <ac:spMk id="27" creationId="{7887396F-AAB8-61FA-7928-8B0F3053EEF5}"/>
          </ac:spMkLst>
        </pc:spChg>
        <pc:spChg chg="mod">
          <ac:chgData name="CHEN JINGSI" userId="2c6a6994-749a-46da-a9cf-6c6b6bb4c573" providerId="ADAL" clId="{DD493BD8-4BD7-A143-86F6-3B7B220F2C19}" dt="2023-05-08T20:32:05.661" v="425" actId="1076"/>
          <ac:spMkLst>
            <pc:docMk/>
            <pc:sldMk cId="24899032" sldId="338"/>
            <ac:spMk id="28" creationId="{DFA9FCB5-0C15-2F9E-DA08-A0BA5E0AE23D}"/>
          </ac:spMkLst>
        </pc:spChg>
        <pc:spChg chg="add mod">
          <ac:chgData name="CHEN JINGSI" userId="2c6a6994-749a-46da-a9cf-6c6b6bb4c573" providerId="ADAL" clId="{DD493BD8-4BD7-A143-86F6-3B7B220F2C19}" dt="2023-05-08T20:32:44.558" v="432" actId="164"/>
          <ac:spMkLst>
            <pc:docMk/>
            <pc:sldMk cId="24899032" sldId="338"/>
            <ac:spMk id="30" creationId="{2D75A363-9428-131F-9A0E-7807E486CD93}"/>
          </ac:spMkLst>
        </pc:spChg>
        <pc:spChg chg="mod">
          <ac:chgData name="CHEN JINGSI" userId="2c6a6994-749a-46da-a9cf-6c6b6bb4c573" providerId="ADAL" clId="{DD493BD8-4BD7-A143-86F6-3B7B220F2C19}" dt="2023-05-08T20:31:08.947" v="389" actId="14100"/>
          <ac:spMkLst>
            <pc:docMk/>
            <pc:sldMk cId="24899032" sldId="338"/>
            <ac:spMk id="32" creationId="{8C711EA6-D4F4-CAAE-ACED-9E21066BB77C}"/>
          </ac:spMkLst>
        </pc:spChg>
        <pc:spChg chg="mod">
          <ac:chgData name="CHEN JINGSI" userId="2c6a6994-749a-46da-a9cf-6c6b6bb4c573" providerId="ADAL" clId="{DD493BD8-4BD7-A143-86F6-3B7B220F2C19}" dt="2023-05-08T20:32:03.389" v="424" actId="1076"/>
          <ac:spMkLst>
            <pc:docMk/>
            <pc:sldMk cId="24899032" sldId="338"/>
            <ac:spMk id="33" creationId="{4FECA5D3-E5BA-727B-2F80-BE21A790464D}"/>
          </ac:spMkLst>
        </pc:spChg>
        <pc:spChg chg="mod">
          <ac:chgData name="CHEN JINGSI" userId="2c6a6994-749a-46da-a9cf-6c6b6bb4c573" providerId="ADAL" clId="{DD493BD8-4BD7-A143-86F6-3B7B220F2C19}" dt="2023-05-08T20:31:32.075" v="404" actId="20577"/>
          <ac:spMkLst>
            <pc:docMk/>
            <pc:sldMk cId="24899032" sldId="338"/>
            <ac:spMk id="34" creationId="{C1601AC1-9FA9-BD1E-EF96-6D1894948179}"/>
          </ac:spMkLst>
        </pc:spChg>
        <pc:spChg chg="add mod">
          <ac:chgData name="CHEN JINGSI" userId="2c6a6994-749a-46da-a9cf-6c6b6bb4c573" providerId="ADAL" clId="{DD493BD8-4BD7-A143-86F6-3B7B220F2C19}" dt="2023-05-08T20:39:00.958" v="490" actId="113"/>
          <ac:spMkLst>
            <pc:docMk/>
            <pc:sldMk cId="24899032" sldId="338"/>
            <ac:spMk id="36" creationId="{EF180F64-4B76-6FFD-50AA-4408ABA9CDCC}"/>
          </ac:spMkLst>
        </pc:spChg>
        <pc:spChg chg="add mod">
          <ac:chgData name="CHEN JINGSI" userId="2c6a6994-749a-46da-a9cf-6c6b6bb4c573" providerId="ADAL" clId="{DD493BD8-4BD7-A143-86F6-3B7B220F2C19}" dt="2023-05-08T20:38:56.600" v="488" actId="14100"/>
          <ac:spMkLst>
            <pc:docMk/>
            <pc:sldMk cId="24899032" sldId="338"/>
            <ac:spMk id="37" creationId="{0E48CF3E-78CA-75DD-556E-C3927B82833D}"/>
          </ac:spMkLst>
        </pc:spChg>
        <pc:spChg chg="add mod">
          <ac:chgData name="CHEN JINGSI" userId="2c6a6994-749a-46da-a9cf-6c6b6bb4c573" providerId="ADAL" clId="{DD493BD8-4BD7-A143-86F6-3B7B220F2C19}" dt="2023-05-08T20:38:34.916" v="480" actId="207"/>
          <ac:spMkLst>
            <pc:docMk/>
            <pc:sldMk cId="24899032" sldId="338"/>
            <ac:spMk id="38" creationId="{AD72AC42-1493-CC3D-1665-5B281266BDAB}"/>
          </ac:spMkLst>
        </pc:spChg>
        <pc:spChg chg="mod">
          <ac:chgData name="CHEN JINGSI" userId="2c6a6994-749a-46da-a9cf-6c6b6bb4c573" providerId="ADAL" clId="{DD493BD8-4BD7-A143-86F6-3B7B220F2C19}" dt="2023-05-08T20:30:53.710" v="383" actId="1038"/>
          <ac:spMkLst>
            <pc:docMk/>
            <pc:sldMk cId="24899032" sldId="338"/>
            <ac:spMk id="40" creationId="{C9E1D60A-A28C-AE66-FADB-380ECAEB47A3}"/>
          </ac:spMkLst>
        </pc:spChg>
        <pc:spChg chg="mod">
          <ac:chgData name="CHEN JINGSI" userId="2c6a6994-749a-46da-a9cf-6c6b6bb4c573" providerId="ADAL" clId="{DD493BD8-4BD7-A143-86F6-3B7B220F2C19}" dt="2023-05-08T20:31:00.712" v="385" actId="1038"/>
          <ac:spMkLst>
            <pc:docMk/>
            <pc:sldMk cId="24899032" sldId="338"/>
            <ac:spMk id="42" creationId="{940D8ECE-FD86-6788-66A0-DCCC250B835C}"/>
          </ac:spMkLst>
        </pc:spChg>
        <pc:spChg chg="mod">
          <ac:chgData name="CHEN JINGSI" userId="2c6a6994-749a-46da-a9cf-6c6b6bb4c573" providerId="ADAL" clId="{DD493BD8-4BD7-A143-86F6-3B7B220F2C19}" dt="2023-05-08T20:29:50.479" v="370" actId="164"/>
          <ac:spMkLst>
            <pc:docMk/>
            <pc:sldMk cId="24899032" sldId="338"/>
            <ac:spMk id="43" creationId="{C3391B28-5B9E-2AE1-52B0-B18B14266ACB}"/>
          </ac:spMkLst>
        </pc:spChg>
        <pc:grpChg chg="mod">
          <ac:chgData name="CHEN JINGSI" userId="2c6a6994-749a-46da-a9cf-6c6b6bb4c573" providerId="ADAL" clId="{DD493BD8-4BD7-A143-86F6-3B7B220F2C19}" dt="2023-05-08T20:29:50.479" v="370" actId="164"/>
          <ac:grpSpMkLst>
            <pc:docMk/>
            <pc:sldMk cId="24899032" sldId="338"/>
            <ac:grpSpMk id="26" creationId="{B1D181CC-764B-FE69-969D-364EBB641E7E}"/>
          </ac:grpSpMkLst>
        </pc:grpChg>
        <pc:grpChg chg="add mod">
          <ac:chgData name="CHEN JINGSI" userId="2c6a6994-749a-46da-a9cf-6c6b6bb4c573" providerId="ADAL" clId="{DD493BD8-4BD7-A143-86F6-3B7B220F2C19}" dt="2023-05-08T20:32:44.558" v="432" actId="164"/>
          <ac:grpSpMkLst>
            <pc:docMk/>
            <pc:sldMk cId="24899032" sldId="338"/>
            <ac:grpSpMk id="29" creationId="{A814D67B-EF6B-4F8C-9B84-CC25DC3E8126}"/>
          </ac:grpSpMkLst>
        </pc:grpChg>
        <pc:grpChg chg="add mod">
          <ac:chgData name="CHEN JINGSI" userId="2c6a6994-749a-46da-a9cf-6c6b6bb4c573" providerId="ADAL" clId="{DD493BD8-4BD7-A143-86F6-3B7B220F2C19}" dt="2023-05-08T20:35:50.225" v="450" actId="1076"/>
          <ac:grpSpMkLst>
            <pc:docMk/>
            <pc:sldMk cId="24899032" sldId="338"/>
            <ac:grpSpMk id="31" creationId="{3F3C0EC7-5A26-7887-A78B-A78A7C815167}"/>
          </ac:grpSpMkLst>
        </pc:grpChg>
        <pc:picChg chg="mod">
          <ac:chgData name="CHEN JINGSI" userId="2c6a6994-749a-46da-a9cf-6c6b6bb4c573" providerId="ADAL" clId="{DD493BD8-4BD7-A143-86F6-3B7B220F2C19}" dt="2023-05-08T20:35:21.974" v="443" actId="1076"/>
          <ac:picMkLst>
            <pc:docMk/>
            <pc:sldMk cId="24899032" sldId="338"/>
            <ac:picMk id="11" creationId="{3D218603-B7BB-E43D-30FD-6AF53E302303}"/>
          </ac:picMkLst>
        </pc:picChg>
      </pc:sldChg>
      <pc:sldChg chg="modSp mod">
        <pc:chgData name="CHEN JINGSI" userId="2c6a6994-749a-46da-a9cf-6c6b6bb4c573" providerId="ADAL" clId="{DD493BD8-4BD7-A143-86F6-3B7B220F2C19}" dt="2023-05-08T20:10:41.266" v="196" actId="20577"/>
        <pc:sldMkLst>
          <pc:docMk/>
          <pc:sldMk cId="565063595" sldId="340"/>
        </pc:sldMkLst>
        <pc:spChg chg="mod">
          <ac:chgData name="CHEN JINGSI" userId="2c6a6994-749a-46da-a9cf-6c6b6bb4c573" providerId="ADAL" clId="{DD493BD8-4BD7-A143-86F6-3B7B220F2C19}" dt="2023-05-08T20:10:41.266" v="196" actId="20577"/>
          <ac:spMkLst>
            <pc:docMk/>
            <pc:sldMk cId="565063595" sldId="340"/>
            <ac:spMk id="2" creationId="{00000000-0000-0000-0000-000000000000}"/>
          </ac:spMkLst>
        </pc:spChg>
      </pc:sldChg>
      <pc:sldChg chg="modSp mod">
        <pc:chgData name="CHEN JINGSI" userId="2c6a6994-749a-46da-a9cf-6c6b6bb4c573" providerId="ADAL" clId="{DD493BD8-4BD7-A143-86F6-3B7B220F2C19}" dt="2023-05-08T20:10:48.848" v="197" actId="20577"/>
        <pc:sldMkLst>
          <pc:docMk/>
          <pc:sldMk cId="126589775" sldId="345"/>
        </pc:sldMkLst>
        <pc:spChg chg="mod">
          <ac:chgData name="CHEN JINGSI" userId="2c6a6994-749a-46da-a9cf-6c6b6bb4c573" providerId="ADAL" clId="{DD493BD8-4BD7-A143-86F6-3B7B220F2C19}" dt="2023-05-08T20:10:48.848" v="197" actId="20577"/>
          <ac:spMkLst>
            <pc:docMk/>
            <pc:sldMk cId="126589775" sldId="345"/>
            <ac:spMk id="2" creationId="{00000000-0000-0000-0000-000000000000}"/>
          </ac:spMkLst>
        </pc:spChg>
      </pc:sldChg>
      <pc:sldChg chg="modSp mod">
        <pc:chgData name="CHEN JINGSI" userId="2c6a6994-749a-46da-a9cf-6c6b6bb4c573" providerId="ADAL" clId="{DD493BD8-4BD7-A143-86F6-3B7B220F2C19}" dt="2023-05-08T20:10:26.631" v="191" actId="20577"/>
        <pc:sldMkLst>
          <pc:docMk/>
          <pc:sldMk cId="2933125713" sldId="352"/>
        </pc:sldMkLst>
        <pc:spChg chg="mod">
          <ac:chgData name="CHEN JINGSI" userId="2c6a6994-749a-46da-a9cf-6c6b6bb4c573" providerId="ADAL" clId="{DD493BD8-4BD7-A143-86F6-3B7B220F2C19}" dt="2023-05-08T20:10:26.631" v="191" actId="20577"/>
          <ac:spMkLst>
            <pc:docMk/>
            <pc:sldMk cId="2933125713" sldId="352"/>
            <ac:spMk id="2" creationId="{00000000-0000-0000-0000-000000000000}"/>
          </ac:spMkLst>
        </pc:spChg>
      </pc:sldChg>
      <pc:sldChg chg="modNotesTx">
        <pc:chgData name="CHEN JINGSI" userId="2c6a6994-749a-46da-a9cf-6c6b6bb4c573" providerId="ADAL" clId="{DD493BD8-4BD7-A143-86F6-3B7B220F2C19}" dt="2023-05-08T20:08:56.185" v="170" actId="20577"/>
        <pc:sldMkLst>
          <pc:docMk/>
          <pc:sldMk cId="2483509572" sldId="353"/>
        </pc:sldMkLst>
      </pc:sldChg>
      <pc:sldChg chg="modSp mod">
        <pc:chgData name="CHEN JINGSI" userId="2c6a6994-749a-46da-a9cf-6c6b6bb4c573" providerId="ADAL" clId="{DD493BD8-4BD7-A143-86F6-3B7B220F2C19}" dt="2023-05-08T20:10:31.444" v="195" actId="20577"/>
        <pc:sldMkLst>
          <pc:docMk/>
          <pc:sldMk cId="1887058106" sldId="354"/>
        </pc:sldMkLst>
        <pc:spChg chg="mod">
          <ac:chgData name="CHEN JINGSI" userId="2c6a6994-749a-46da-a9cf-6c6b6bb4c573" providerId="ADAL" clId="{DD493BD8-4BD7-A143-86F6-3B7B220F2C19}" dt="2023-05-08T20:10:31.444" v="195" actId="20577"/>
          <ac:spMkLst>
            <pc:docMk/>
            <pc:sldMk cId="1887058106" sldId="354"/>
            <ac:spMk id="2" creationId="{00000000-0000-0000-0000-000000000000}"/>
          </ac:spMkLst>
        </pc:spChg>
      </pc:sldChg>
      <pc:sldChg chg="delSp modSp add mod">
        <pc:chgData name="CHEN JINGSI" userId="2c6a6994-749a-46da-a9cf-6c6b6bb4c573" providerId="ADAL" clId="{DD493BD8-4BD7-A143-86F6-3B7B220F2C19}" dt="2023-05-08T20:11:05.564" v="210" actId="20577"/>
        <pc:sldMkLst>
          <pc:docMk/>
          <pc:sldMk cId="2954245266" sldId="355"/>
        </pc:sldMkLst>
        <pc:spChg chg="mod">
          <ac:chgData name="CHEN JINGSI" userId="2c6a6994-749a-46da-a9cf-6c6b6bb4c573" providerId="ADAL" clId="{DD493BD8-4BD7-A143-86F6-3B7B220F2C19}" dt="2023-05-08T20:11:05.564" v="210" actId="20577"/>
          <ac:spMkLst>
            <pc:docMk/>
            <pc:sldMk cId="2954245266" sldId="355"/>
            <ac:spMk id="2" creationId="{00000000-0000-0000-0000-000000000000}"/>
          </ac:spMkLst>
        </pc:spChg>
        <pc:spChg chg="del">
          <ac:chgData name="CHEN JINGSI" userId="2c6a6994-749a-46da-a9cf-6c6b6bb4c573" providerId="ADAL" clId="{DD493BD8-4BD7-A143-86F6-3B7B220F2C19}" dt="2023-05-08T20:10:58.340" v="200" actId="478"/>
          <ac:spMkLst>
            <pc:docMk/>
            <pc:sldMk cId="2954245266" sldId="355"/>
            <ac:spMk id="7" creationId="{3B86F339-C48E-7335-81B4-1B1FFF81CD19}"/>
          </ac:spMkLst>
        </pc:spChg>
        <pc:picChg chg="del">
          <ac:chgData name="CHEN JINGSI" userId="2c6a6994-749a-46da-a9cf-6c6b6bb4c573" providerId="ADAL" clId="{DD493BD8-4BD7-A143-86F6-3B7B220F2C19}" dt="2023-05-08T20:10:56.862" v="199" actId="478"/>
          <ac:picMkLst>
            <pc:docMk/>
            <pc:sldMk cId="2954245266" sldId="355"/>
            <ac:picMk id="9" creationId="{F8BE53EE-9E6C-457C-31D0-6F27458CDB19}"/>
          </ac:picMkLst>
        </pc:picChg>
        <pc:picChg chg="del">
          <ac:chgData name="CHEN JINGSI" userId="2c6a6994-749a-46da-a9cf-6c6b6bb4c573" providerId="ADAL" clId="{DD493BD8-4BD7-A143-86F6-3B7B220F2C19}" dt="2023-05-08T20:10:59.062" v="201" actId="478"/>
          <ac:picMkLst>
            <pc:docMk/>
            <pc:sldMk cId="2954245266" sldId="355"/>
            <ac:picMk id="10" creationId="{5903794A-3D2D-133F-ABD7-5BBE56C50851}"/>
          </ac:picMkLst>
        </pc:picChg>
      </pc:sldChg>
      <pc:sldChg chg="delSp modSp add mod">
        <pc:chgData name="CHEN JINGSI" userId="2c6a6994-749a-46da-a9cf-6c6b6bb4c573" providerId="ADAL" clId="{DD493BD8-4BD7-A143-86F6-3B7B220F2C19}" dt="2023-05-08T20:16:05.226" v="236" actId="207"/>
        <pc:sldMkLst>
          <pc:docMk/>
          <pc:sldMk cId="324668933" sldId="356"/>
        </pc:sldMkLst>
        <pc:spChg chg="mod">
          <ac:chgData name="CHEN JINGSI" userId="2c6a6994-749a-46da-a9cf-6c6b6bb4c573" providerId="ADAL" clId="{DD493BD8-4BD7-A143-86F6-3B7B220F2C19}" dt="2023-05-08T20:14:59.583" v="226" actId="20577"/>
          <ac:spMkLst>
            <pc:docMk/>
            <pc:sldMk cId="324668933" sldId="356"/>
            <ac:spMk id="2" creationId="{00000000-0000-0000-0000-000000000000}"/>
          </ac:spMkLst>
        </pc:spChg>
        <pc:spChg chg="del">
          <ac:chgData name="CHEN JINGSI" userId="2c6a6994-749a-46da-a9cf-6c6b6bb4c573" providerId="ADAL" clId="{DD493BD8-4BD7-A143-86F6-3B7B220F2C19}" dt="2023-05-08T20:15:20.956" v="230" actId="478"/>
          <ac:spMkLst>
            <pc:docMk/>
            <pc:sldMk cId="324668933" sldId="356"/>
            <ac:spMk id="11" creationId="{6F1FE2F3-EE9B-F60F-16D3-3D5FDF31797D}"/>
          </ac:spMkLst>
        </pc:spChg>
        <pc:spChg chg="del">
          <ac:chgData name="CHEN JINGSI" userId="2c6a6994-749a-46da-a9cf-6c6b6bb4c573" providerId="ADAL" clId="{DD493BD8-4BD7-A143-86F6-3B7B220F2C19}" dt="2023-05-08T20:15:11.303" v="229" actId="478"/>
          <ac:spMkLst>
            <pc:docMk/>
            <pc:sldMk cId="324668933" sldId="356"/>
            <ac:spMk id="26" creationId="{DEBFFDCB-C9A3-D23B-AA95-98463B140246}"/>
          </ac:spMkLst>
        </pc:spChg>
        <pc:spChg chg="mod">
          <ac:chgData name="CHEN JINGSI" userId="2c6a6994-749a-46da-a9cf-6c6b6bb4c573" providerId="ADAL" clId="{DD493BD8-4BD7-A143-86F6-3B7B220F2C19}" dt="2023-05-08T20:15:50.813" v="234" actId="207"/>
          <ac:spMkLst>
            <pc:docMk/>
            <pc:sldMk cId="324668933" sldId="356"/>
            <ac:spMk id="32" creationId="{65F158BF-737D-0E04-123C-FDED11EA1492}"/>
          </ac:spMkLst>
        </pc:spChg>
        <pc:spChg chg="mod">
          <ac:chgData name="CHEN JINGSI" userId="2c6a6994-749a-46da-a9cf-6c6b6bb4c573" providerId="ADAL" clId="{DD493BD8-4BD7-A143-86F6-3B7B220F2C19}" dt="2023-05-08T20:16:05.226" v="236" actId="207"/>
          <ac:spMkLst>
            <pc:docMk/>
            <pc:sldMk cId="324668933" sldId="356"/>
            <ac:spMk id="41" creationId="{6BFF0187-9C55-2864-733A-E686C13A855B}"/>
          </ac:spMkLst>
        </pc:spChg>
        <pc:grpChg chg="del">
          <ac:chgData name="CHEN JINGSI" userId="2c6a6994-749a-46da-a9cf-6c6b6bb4c573" providerId="ADAL" clId="{DD493BD8-4BD7-A143-86F6-3B7B220F2C19}" dt="2023-05-08T20:15:09.904" v="228" actId="478"/>
          <ac:grpSpMkLst>
            <pc:docMk/>
            <pc:sldMk cId="324668933" sldId="356"/>
            <ac:grpSpMk id="24" creationId="{DC9A4268-0E5D-ADF3-7156-B3A3E88059C2}"/>
          </ac:grpSpMkLst>
        </pc:grpChg>
        <pc:grpChg chg="del">
          <ac:chgData name="CHEN JINGSI" userId="2c6a6994-749a-46da-a9cf-6c6b6bb4c573" providerId="ADAL" clId="{DD493BD8-4BD7-A143-86F6-3B7B220F2C19}" dt="2023-05-08T20:15:09.411" v="227" actId="478"/>
          <ac:grpSpMkLst>
            <pc:docMk/>
            <pc:sldMk cId="324668933" sldId="356"/>
            <ac:grpSpMk id="30" creationId="{65FFC82D-7D71-3EDD-8E55-D5949AEC0ED3}"/>
          </ac:grpSpMkLst>
        </pc:grpChg>
      </pc:sldChg>
    </pc:docChg>
  </pc:docChgLst>
  <pc:docChgLst>
    <pc:chgData name="HUANG LIN" userId="S::s301266@studenti.polito.it::1b5dcee7-0d99-405d-a0f0-637f14b99ad0" providerId="AD" clId="Web-{4C84965E-4DF3-44A2-ADD5-EA2B0C3C1784}"/>
    <pc:docChg chg="modSld">
      <pc:chgData name="HUANG LIN" userId="S::s301266@studenti.polito.it::1b5dcee7-0d99-405d-a0f0-637f14b99ad0" providerId="AD" clId="Web-{4C84965E-4DF3-44A2-ADD5-EA2B0C3C1784}" dt="2023-05-09T00:03:03.339" v="3"/>
      <pc:docMkLst>
        <pc:docMk/>
      </pc:docMkLst>
      <pc:sldChg chg="addSp delSp modSp">
        <pc:chgData name="HUANG LIN" userId="S::s301266@studenti.polito.it::1b5dcee7-0d99-405d-a0f0-637f14b99ad0" providerId="AD" clId="Web-{4C84965E-4DF3-44A2-ADD5-EA2B0C3C1784}" dt="2023-05-09T00:03:03.339" v="3"/>
        <pc:sldMkLst>
          <pc:docMk/>
          <pc:sldMk cId="402974724" sldId="349"/>
        </pc:sldMkLst>
        <pc:spChg chg="add del mod">
          <ac:chgData name="HUANG LIN" userId="S::s301266@studenti.polito.it::1b5dcee7-0d99-405d-a0f0-637f14b99ad0" providerId="AD" clId="Web-{4C84965E-4DF3-44A2-ADD5-EA2B0C3C1784}" dt="2023-05-09T00:03:03.339" v="3"/>
          <ac:spMkLst>
            <pc:docMk/>
            <pc:sldMk cId="402974724" sldId="349"/>
            <ac:spMk id="2" creationId="{5EEDAFAD-40F7-5456-EBBC-70323EB35728}"/>
          </ac:spMkLst>
        </pc:spChg>
      </pc:sldChg>
    </pc:docChg>
  </pc:docChgLst>
  <pc:docChgLst>
    <pc:chgData name="CHEN JINGSI" userId="S::s296135@studenti.polito.it::2c6a6994-749a-46da-a9cf-6c6b6bb4c573" providerId="AD" clId="Web-{454802DB-0A61-464E-B499-69C55D0F37A1}"/>
    <pc:docChg chg="modSld">
      <pc:chgData name="CHEN JINGSI" userId="S::s296135@studenti.polito.it::2c6a6994-749a-46da-a9cf-6c6b6bb4c573" providerId="AD" clId="Web-{454802DB-0A61-464E-B499-69C55D0F37A1}" dt="2023-05-16T22:50:46.333" v="9" actId="20577"/>
      <pc:docMkLst>
        <pc:docMk/>
      </pc:docMkLst>
      <pc:sldChg chg="modSp">
        <pc:chgData name="CHEN JINGSI" userId="S::s296135@studenti.polito.it::2c6a6994-749a-46da-a9cf-6c6b6bb4c573" providerId="AD" clId="Web-{454802DB-0A61-464E-B499-69C55D0F37A1}" dt="2023-05-16T22:50:46.333" v="9" actId="20577"/>
        <pc:sldMkLst>
          <pc:docMk/>
          <pc:sldMk cId="1887058106" sldId="354"/>
        </pc:sldMkLst>
        <pc:spChg chg="mod">
          <ac:chgData name="CHEN JINGSI" userId="S::s296135@studenti.polito.it::2c6a6994-749a-46da-a9cf-6c6b6bb4c573" providerId="AD" clId="Web-{454802DB-0A61-464E-B499-69C55D0F37A1}" dt="2023-05-16T22:50:46.333" v="9" actId="20577"/>
          <ac:spMkLst>
            <pc:docMk/>
            <pc:sldMk cId="1887058106" sldId="354"/>
            <ac:spMk id="9" creationId="{9CF67051-C77F-48AE-22B6-C29BCB4154F4}"/>
          </ac:spMkLst>
        </pc:spChg>
      </pc:sldChg>
    </pc:docChg>
  </pc:docChgLst>
  <pc:docChgLst>
    <pc:chgData name="HUANG LIN" userId="S::s301266@studenti.polito.it::1b5dcee7-0d99-405d-a0f0-637f14b99ad0" providerId="AD" clId="Web-{B9CAB386-E3C5-446C-BC33-9187DCD6AE5E}"/>
    <pc:docChg chg="modSld">
      <pc:chgData name="HUANG LIN" userId="S::s301266@studenti.polito.it::1b5dcee7-0d99-405d-a0f0-637f14b99ad0" providerId="AD" clId="Web-{B9CAB386-E3C5-446C-BC33-9187DCD6AE5E}" dt="2023-05-09T23:08:40.205" v="216" actId="20577"/>
      <pc:docMkLst>
        <pc:docMk/>
      </pc:docMkLst>
      <pc:sldChg chg="modSp">
        <pc:chgData name="HUANG LIN" userId="S::s301266@studenti.polito.it::1b5dcee7-0d99-405d-a0f0-637f14b99ad0" providerId="AD" clId="Web-{B9CAB386-E3C5-446C-BC33-9187DCD6AE5E}" dt="2023-05-09T23:08:00.376" v="214" actId="1076"/>
        <pc:sldMkLst>
          <pc:docMk/>
          <pc:sldMk cId="444038034" sldId="323"/>
        </pc:sldMkLst>
        <pc:spChg chg="mod">
          <ac:chgData name="HUANG LIN" userId="S::s301266@studenti.polito.it::1b5dcee7-0d99-405d-a0f0-637f14b99ad0" providerId="AD" clId="Web-{B9CAB386-E3C5-446C-BC33-9187DCD6AE5E}" dt="2023-05-09T23:08:00.376" v="214" actId="1076"/>
          <ac:spMkLst>
            <pc:docMk/>
            <pc:sldMk cId="444038034" sldId="323"/>
            <ac:spMk id="5" creationId="{B1453B25-3D98-76CC-52F2-A65940944E5C}"/>
          </ac:spMkLst>
        </pc:spChg>
        <pc:cxnChg chg="mod">
          <ac:chgData name="HUANG LIN" userId="S::s301266@studenti.polito.it::1b5dcee7-0d99-405d-a0f0-637f14b99ad0" providerId="AD" clId="Web-{B9CAB386-E3C5-446C-BC33-9187DCD6AE5E}" dt="2023-05-09T23:07:46.314" v="211" actId="1076"/>
          <ac:cxnSpMkLst>
            <pc:docMk/>
            <pc:sldMk cId="444038034" sldId="323"/>
            <ac:cxnSpMk id="8" creationId="{4BCFBBBC-DB9B-9C07-886F-22C72B5A7E86}"/>
          </ac:cxnSpMkLst>
        </pc:cxnChg>
        <pc:cxnChg chg="mod">
          <ac:chgData name="HUANG LIN" userId="S::s301266@studenti.polito.it::1b5dcee7-0d99-405d-a0f0-637f14b99ad0" providerId="AD" clId="Web-{B9CAB386-E3C5-446C-BC33-9187DCD6AE5E}" dt="2023-05-09T23:07:56.423" v="213" actId="1076"/>
          <ac:cxnSpMkLst>
            <pc:docMk/>
            <pc:sldMk cId="444038034" sldId="323"/>
            <ac:cxnSpMk id="9" creationId="{D323EE1D-7F6D-34BF-B989-E9591F02848C}"/>
          </ac:cxnSpMkLst>
        </pc:cxnChg>
      </pc:sldChg>
      <pc:sldChg chg="addSp delSp modSp mod setClrOvrMap">
        <pc:chgData name="HUANG LIN" userId="S::s301266@studenti.polito.it::1b5dcee7-0d99-405d-a0f0-637f14b99ad0" providerId="AD" clId="Web-{B9CAB386-E3C5-446C-BC33-9187DCD6AE5E}" dt="2023-05-09T22:52:33.899" v="47" actId="20577"/>
        <pc:sldMkLst>
          <pc:docMk/>
          <pc:sldMk cId="3465091535" sldId="347"/>
        </pc:sldMkLst>
        <pc:spChg chg="mod">
          <ac:chgData name="HUANG LIN" userId="S::s301266@studenti.polito.it::1b5dcee7-0d99-405d-a0f0-637f14b99ad0" providerId="AD" clId="Web-{B9CAB386-E3C5-446C-BC33-9187DCD6AE5E}" dt="2023-05-09T22:50:05.396" v="34"/>
          <ac:spMkLst>
            <pc:docMk/>
            <pc:sldMk cId="3465091535" sldId="347"/>
            <ac:spMk id="4" creationId="{0E732EBC-B0A9-3811-7940-27C4980C9B5D}"/>
          </ac:spMkLst>
        </pc:spChg>
        <pc:spChg chg="add del">
          <ac:chgData name="HUANG LIN" userId="S::s301266@studenti.polito.it::1b5dcee7-0d99-405d-a0f0-637f14b99ad0" providerId="AD" clId="Web-{B9CAB386-E3C5-446C-BC33-9187DCD6AE5E}" dt="2023-05-09T22:50:05.396" v="34"/>
          <ac:spMkLst>
            <pc:docMk/>
            <pc:sldMk cId="3465091535" sldId="347"/>
            <ac:spMk id="152" creationId="{BACC6370-2D7E-4714-9D71-7542949D7D5D}"/>
          </ac:spMkLst>
        </pc:spChg>
        <pc:spChg chg="add del">
          <ac:chgData name="HUANG LIN" userId="S::s301266@studenti.polito.it::1b5dcee7-0d99-405d-a0f0-637f14b99ad0" providerId="AD" clId="Web-{B9CAB386-E3C5-446C-BC33-9187DCD6AE5E}" dt="2023-05-09T22:50:05.396" v="34"/>
          <ac:spMkLst>
            <pc:docMk/>
            <pc:sldMk cId="3465091535" sldId="347"/>
            <ac:spMk id="154" creationId="{F68B3F68-107C-434F-AA38-110D5EA91B85}"/>
          </ac:spMkLst>
        </pc:spChg>
        <pc:spChg chg="add del">
          <ac:chgData name="HUANG LIN" userId="S::s301266@studenti.polito.it::1b5dcee7-0d99-405d-a0f0-637f14b99ad0" providerId="AD" clId="Web-{B9CAB386-E3C5-446C-BC33-9187DCD6AE5E}" dt="2023-05-09T22:50:05.396" v="34"/>
          <ac:spMkLst>
            <pc:docMk/>
            <pc:sldMk cId="3465091535" sldId="347"/>
            <ac:spMk id="156" creationId="{AAD0DBB9-1A4B-4391-81D4-CB19F9AB918A}"/>
          </ac:spMkLst>
        </pc:spChg>
        <pc:spChg chg="add del">
          <ac:chgData name="HUANG LIN" userId="S::s301266@studenti.polito.it::1b5dcee7-0d99-405d-a0f0-637f14b99ad0" providerId="AD" clId="Web-{B9CAB386-E3C5-446C-BC33-9187DCD6AE5E}" dt="2023-05-09T22:50:05.396" v="34"/>
          <ac:spMkLst>
            <pc:docMk/>
            <pc:sldMk cId="3465091535" sldId="347"/>
            <ac:spMk id="158" creationId="{063BBA22-50EA-4C4D-BE05-F1CE4E63AA56}"/>
          </ac:spMkLst>
        </pc:spChg>
        <pc:spChg chg="add del">
          <ac:chgData name="HUANG LIN" userId="S::s301266@studenti.polito.it::1b5dcee7-0d99-405d-a0f0-637f14b99ad0" providerId="AD" clId="Web-{B9CAB386-E3C5-446C-BC33-9187DCD6AE5E}" dt="2023-05-09T22:50:05.396" v="34"/>
          <ac:spMkLst>
            <pc:docMk/>
            <pc:sldMk cId="3465091535" sldId="347"/>
            <ac:spMk id="163" creationId="{9228552E-C8B1-4A80-8448-0787CE0FC704}"/>
          </ac:spMkLst>
        </pc:spChg>
        <pc:graphicFrameChg chg="add del mod modGraphic">
          <ac:chgData name="HUANG LIN" userId="S::s301266@studenti.polito.it::1b5dcee7-0d99-405d-a0f0-637f14b99ad0" providerId="AD" clId="Web-{B9CAB386-E3C5-446C-BC33-9187DCD6AE5E}" dt="2023-05-09T22:52:33.899" v="47" actId="20577"/>
          <ac:graphicFrameMkLst>
            <pc:docMk/>
            <pc:sldMk cId="3465091535" sldId="347"/>
            <ac:graphicFrameMk id="147" creationId="{4659E555-6CF5-A8E6-9E1A-D52A640D9FFF}"/>
          </ac:graphicFrameMkLst>
        </pc:graphicFrameChg>
      </pc:sldChg>
      <pc:sldChg chg="addSp delSp modSp">
        <pc:chgData name="HUANG LIN" userId="S::s301266@studenti.polito.it::1b5dcee7-0d99-405d-a0f0-637f14b99ad0" providerId="AD" clId="Web-{B9CAB386-E3C5-446C-BC33-9187DCD6AE5E}" dt="2023-05-09T22:57:34.922" v="82"/>
        <pc:sldMkLst>
          <pc:docMk/>
          <pc:sldMk cId="598547174" sldId="348"/>
        </pc:sldMkLst>
        <pc:spChg chg="add del">
          <ac:chgData name="HUANG LIN" userId="S::s301266@studenti.polito.it::1b5dcee7-0d99-405d-a0f0-637f14b99ad0" providerId="AD" clId="Web-{B9CAB386-E3C5-446C-BC33-9187DCD6AE5E}" dt="2023-05-09T22:53:23.493" v="50"/>
          <ac:spMkLst>
            <pc:docMk/>
            <pc:sldMk cId="598547174" sldId="348"/>
            <ac:spMk id="2" creationId="{AAAB8344-1F30-F9C0-3D5F-3CFBE922FF57}"/>
          </ac:spMkLst>
        </pc:spChg>
        <pc:spChg chg="add del">
          <ac:chgData name="HUANG LIN" userId="S::s301266@studenti.polito.it::1b5dcee7-0d99-405d-a0f0-637f14b99ad0" providerId="AD" clId="Web-{B9CAB386-E3C5-446C-BC33-9187DCD6AE5E}" dt="2023-05-09T22:54:14.122" v="55"/>
          <ac:spMkLst>
            <pc:docMk/>
            <pc:sldMk cId="598547174" sldId="348"/>
            <ac:spMk id="5" creationId="{016960BB-AE9C-C7E1-9472-89DB23EC6D03}"/>
          </ac:spMkLst>
        </pc:spChg>
        <pc:spChg chg="add del">
          <ac:chgData name="HUANG LIN" userId="S::s301266@studenti.polito.it::1b5dcee7-0d99-405d-a0f0-637f14b99ad0" providerId="AD" clId="Web-{B9CAB386-E3C5-446C-BC33-9187DCD6AE5E}" dt="2023-05-09T22:54:40.060" v="59"/>
          <ac:spMkLst>
            <pc:docMk/>
            <pc:sldMk cId="598547174" sldId="348"/>
            <ac:spMk id="7" creationId="{56A54F87-B600-8057-1D25-7863834C9D8A}"/>
          </ac:spMkLst>
        </pc:spChg>
        <pc:spChg chg="add del">
          <ac:chgData name="HUANG LIN" userId="S::s301266@studenti.polito.it::1b5dcee7-0d99-405d-a0f0-637f14b99ad0" providerId="AD" clId="Web-{B9CAB386-E3C5-446C-BC33-9187DCD6AE5E}" dt="2023-05-09T22:54:34.872" v="58"/>
          <ac:spMkLst>
            <pc:docMk/>
            <pc:sldMk cId="598547174" sldId="348"/>
            <ac:spMk id="8" creationId="{64B971A3-1AE5-9606-BDE5-EDBA22887F1F}"/>
          </ac:spMkLst>
        </pc:spChg>
        <pc:spChg chg="add mod">
          <ac:chgData name="HUANG LIN" userId="S::s301266@studenti.polito.it::1b5dcee7-0d99-405d-a0f0-637f14b99ad0" providerId="AD" clId="Web-{B9CAB386-E3C5-446C-BC33-9187DCD6AE5E}" dt="2023-05-09T22:57:34.922" v="82"/>
          <ac:spMkLst>
            <pc:docMk/>
            <pc:sldMk cId="598547174" sldId="348"/>
            <ac:spMk id="11" creationId="{B5AAF9ED-E65B-4830-7AA9-0ABF9EA4BBCB}"/>
          </ac:spMkLst>
        </pc:spChg>
        <pc:picChg chg="mod">
          <ac:chgData name="HUANG LIN" userId="S::s301266@studenti.polito.it::1b5dcee7-0d99-405d-a0f0-637f14b99ad0" providerId="AD" clId="Web-{B9CAB386-E3C5-446C-BC33-9187DCD6AE5E}" dt="2023-05-09T22:54:01.106" v="53" actId="1076"/>
          <ac:picMkLst>
            <pc:docMk/>
            <pc:sldMk cId="598547174" sldId="348"/>
            <ac:picMk id="6" creationId="{E19D80CB-3FC8-7BDC-221B-BFCA33059E5C}"/>
          </ac:picMkLst>
        </pc:picChg>
        <pc:inkChg chg="add del">
          <ac:chgData name="HUANG LIN" userId="S::s301266@studenti.polito.it::1b5dcee7-0d99-405d-a0f0-637f14b99ad0" providerId="AD" clId="Web-{B9CAB386-E3C5-446C-BC33-9187DCD6AE5E}" dt="2023-05-09T22:53:53.230" v="52"/>
          <ac:inkMkLst>
            <pc:docMk/>
            <pc:sldMk cId="598547174" sldId="348"/>
            <ac:inkMk id="3" creationId="{91620F07-998A-5375-706E-CB6477C9229B}"/>
          </ac:inkMkLst>
        </pc:inkChg>
        <pc:inkChg chg="add del">
          <ac:chgData name="HUANG LIN" userId="S::s301266@studenti.polito.it::1b5dcee7-0d99-405d-a0f0-637f14b99ad0" providerId="AD" clId="Web-{B9CAB386-E3C5-446C-BC33-9187DCD6AE5E}" dt="2023-05-09T22:55:19.654" v="61"/>
          <ac:inkMkLst>
            <pc:docMk/>
            <pc:sldMk cId="598547174" sldId="348"/>
            <ac:inkMk id="9" creationId="{374674DE-8543-9CF9-6A3A-62A88CC02E24}"/>
          </ac:inkMkLst>
        </pc:inkChg>
        <pc:inkChg chg="add del">
          <ac:chgData name="HUANG LIN" userId="S::s301266@studenti.polito.it::1b5dcee7-0d99-405d-a0f0-637f14b99ad0" providerId="AD" clId="Web-{B9CAB386-E3C5-446C-BC33-9187DCD6AE5E}" dt="2023-05-09T22:55:37.186" v="63"/>
          <ac:inkMkLst>
            <pc:docMk/>
            <pc:sldMk cId="598547174" sldId="348"/>
            <ac:inkMk id="10" creationId="{8B193067-1B41-2EC8-151F-7E28D5BF6D63}"/>
          </ac:inkMkLst>
        </pc:inkChg>
        <pc:inkChg chg="add del">
          <ac:chgData name="HUANG LIN" userId="S::s301266@studenti.polito.it::1b5dcee7-0d99-405d-a0f0-637f14b99ad0" providerId="AD" clId="Web-{B9CAB386-E3C5-446C-BC33-9187DCD6AE5E}" dt="2023-05-09T22:56:09.624" v="70"/>
          <ac:inkMkLst>
            <pc:docMk/>
            <pc:sldMk cId="598547174" sldId="348"/>
            <ac:inkMk id="12" creationId="{A4C28682-EA48-2DDE-26D0-E7AB4ECE1908}"/>
          </ac:inkMkLst>
        </pc:inkChg>
        <pc:inkChg chg="add del">
          <ac:chgData name="HUANG LIN" userId="S::s301266@studenti.polito.it::1b5dcee7-0d99-405d-a0f0-637f14b99ad0" providerId="AD" clId="Web-{B9CAB386-E3C5-446C-BC33-9187DCD6AE5E}" dt="2023-05-09T22:56:06.639" v="69"/>
          <ac:inkMkLst>
            <pc:docMk/>
            <pc:sldMk cId="598547174" sldId="348"/>
            <ac:inkMk id="13" creationId="{E925ED4F-4F96-85B7-7A15-24A661185190}"/>
          </ac:inkMkLst>
        </pc:inkChg>
        <pc:inkChg chg="add del">
          <ac:chgData name="HUANG LIN" userId="S::s301266@studenti.polito.it::1b5dcee7-0d99-405d-a0f0-637f14b99ad0" providerId="AD" clId="Web-{B9CAB386-E3C5-446C-BC33-9187DCD6AE5E}" dt="2023-05-09T22:56:14.780" v="72"/>
          <ac:inkMkLst>
            <pc:docMk/>
            <pc:sldMk cId="598547174" sldId="348"/>
            <ac:inkMk id="14" creationId="{7A9A1987-0FFD-8AE7-8DE8-6B4C22FAB8A5}"/>
          </ac:inkMkLst>
        </pc:inkChg>
        <pc:inkChg chg="add del">
          <ac:chgData name="HUANG LIN" userId="S::s301266@studenti.polito.it::1b5dcee7-0d99-405d-a0f0-637f14b99ad0" providerId="AD" clId="Web-{B9CAB386-E3C5-446C-BC33-9187DCD6AE5E}" dt="2023-05-09T22:56:26.890" v="74"/>
          <ac:inkMkLst>
            <pc:docMk/>
            <pc:sldMk cId="598547174" sldId="348"/>
            <ac:inkMk id="15" creationId="{3BB14F71-8F64-1DC9-F13B-5DA08C743C33}"/>
          </ac:inkMkLst>
        </pc:inkChg>
      </pc:sldChg>
      <pc:sldChg chg="addSp delSp modSp">
        <pc:chgData name="HUANG LIN" userId="S::s301266@studenti.polito.it::1b5dcee7-0d99-405d-a0f0-637f14b99ad0" providerId="AD" clId="Web-{B9CAB386-E3C5-446C-BC33-9187DCD6AE5E}" dt="2023-05-09T23:08:35.658" v="215" actId="20577"/>
        <pc:sldMkLst>
          <pc:docMk/>
          <pc:sldMk cId="402974724" sldId="349"/>
        </pc:sldMkLst>
        <pc:spChg chg="add mod">
          <ac:chgData name="HUANG LIN" userId="S::s301266@studenti.polito.it::1b5dcee7-0d99-405d-a0f0-637f14b99ad0" providerId="AD" clId="Web-{B9CAB386-E3C5-446C-BC33-9187DCD6AE5E}" dt="2023-05-09T23:07:02.453" v="210" actId="1076"/>
          <ac:spMkLst>
            <pc:docMk/>
            <pc:sldMk cId="402974724" sldId="349"/>
            <ac:spMk id="4" creationId="{DCEB6B8F-2A6A-6AAD-CADD-ABCE308E0DC0}"/>
          </ac:spMkLst>
        </pc:spChg>
        <pc:spChg chg="add del">
          <ac:chgData name="HUANG LIN" userId="S::s301266@studenti.polito.it::1b5dcee7-0d99-405d-a0f0-637f14b99ad0" providerId="AD" clId="Web-{B9CAB386-E3C5-446C-BC33-9187DCD6AE5E}" dt="2023-05-09T23:01:50.786" v="101"/>
          <ac:spMkLst>
            <pc:docMk/>
            <pc:sldMk cId="402974724" sldId="349"/>
            <ac:spMk id="6" creationId="{AF112C30-48EC-F4FA-EB64-97654E164959}"/>
          </ac:spMkLst>
        </pc:spChg>
        <pc:spChg chg="add del mod">
          <ac:chgData name="HUANG LIN" userId="S::s301266@studenti.polito.it::1b5dcee7-0d99-405d-a0f0-637f14b99ad0" providerId="AD" clId="Web-{B9CAB386-E3C5-446C-BC33-9187DCD6AE5E}" dt="2023-05-09T23:08:35.658" v="215" actId="20577"/>
          <ac:spMkLst>
            <pc:docMk/>
            <pc:sldMk cId="402974724" sldId="349"/>
            <ac:spMk id="7" creationId="{CC48D0D3-1DDD-23C3-263E-88FF6EF8A8FC}"/>
          </ac:spMkLst>
        </pc:spChg>
        <pc:picChg chg="add mod">
          <ac:chgData name="HUANG LIN" userId="S::s301266@studenti.polito.it::1b5dcee7-0d99-405d-a0f0-637f14b99ad0" providerId="AD" clId="Web-{B9CAB386-E3C5-446C-BC33-9187DCD6AE5E}" dt="2023-05-09T23:06:59.766" v="209" actId="1076"/>
          <ac:picMkLst>
            <pc:docMk/>
            <pc:sldMk cId="402974724" sldId="349"/>
            <ac:picMk id="2" creationId="{0D5E5A7C-1906-7D62-7BDD-E2BE6F818104}"/>
          </ac:picMkLst>
        </pc:picChg>
        <pc:picChg chg="del">
          <ac:chgData name="HUANG LIN" userId="S::s301266@studenti.polito.it::1b5dcee7-0d99-405d-a0f0-637f14b99ad0" providerId="AD" clId="Web-{B9CAB386-E3C5-446C-BC33-9187DCD6AE5E}" dt="2023-05-09T22:46:00.735" v="1"/>
          <ac:picMkLst>
            <pc:docMk/>
            <pc:sldMk cId="402974724" sldId="349"/>
            <ac:picMk id="28" creationId="{2F48CE8C-38CF-6626-B165-41CF3F28DD8A}"/>
          </ac:picMkLst>
        </pc:picChg>
        <pc:picChg chg="del">
          <ac:chgData name="HUANG LIN" userId="S::s301266@studenti.polito.it::1b5dcee7-0d99-405d-a0f0-637f14b99ad0" providerId="AD" clId="Web-{B9CAB386-E3C5-446C-BC33-9187DCD6AE5E}" dt="2023-05-09T22:45:58.782" v="0"/>
          <ac:picMkLst>
            <pc:docMk/>
            <pc:sldMk cId="402974724" sldId="349"/>
            <ac:picMk id="30" creationId="{D4B1A077-88AC-170D-F385-0F60A9E7A356}"/>
          </ac:picMkLst>
        </pc:picChg>
      </pc:sldChg>
      <pc:sldChg chg="addSp delSp modSp">
        <pc:chgData name="HUANG LIN" userId="S::s301266@studenti.polito.it::1b5dcee7-0d99-405d-a0f0-637f14b99ad0" providerId="AD" clId="Web-{B9CAB386-E3C5-446C-BC33-9187DCD6AE5E}" dt="2023-05-09T23:08:40.205" v="216" actId="20577"/>
        <pc:sldMkLst>
          <pc:docMk/>
          <pc:sldMk cId="2995164932" sldId="350"/>
        </pc:sldMkLst>
        <pc:spChg chg="add mod">
          <ac:chgData name="HUANG LIN" userId="S::s301266@studenti.polito.it::1b5dcee7-0d99-405d-a0f0-637f14b99ad0" providerId="AD" clId="Web-{B9CAB386-E3C5-446C-BC33-9187DCD6AE5E}" dt="2023-05-09T23:06:38.575" v="207" actId="1076"/>
          <ac:spMkLst>
            <pc:docMk/>
            <pc:sldMk cId="2995164932" sldId="350"/>
            <ac:spMk id="6" creationId="{8C85ECFB-E8FE-61E3-0D17-5F6C3C6E348A}"/>
          </ac:spMkLst>
        </pc:spChg>
        <pc:spChg chg="add mod">
          <ac:chgData name="HUANG LIN" userId="S::s301266@studenti.polito.it::1b5dcee7-0d99-405d-a0f0-637f14b99ad0" providerId="AD" clId="Web-{B9CAB386-E3C5-446C-BC33-9187DCD6AE5E}" dt="2023-05-09T23:08:40.205" v="216" actId="20577"/>
          <ac:spMkLst>
            <pc:docMk/>
            <pc:sldMk cId="2995164932" sldId="350"/>
            <ac:spMk id="7" creationId="{77B84CF8-B5DE-C1D2-41B1-1D6055340C6C}"/>
          </ac:spMkLst>
        </pc:spChg>
        <pc:picChg chg="add mod modCrop">
          <ac:chgData name="HUANG LIN" userId="S::s301266@studenti.polito.it::1b5dcee7-0d99-405d-a0f0-637f14b99ad0" providerId="AD" clId="Web-{B9CAB386-E3C5-446C-BC33-9187DCD6AE5E}" dt="2023-05-09T23:06:26.606" v="204" actId="1076"/>
          <ac:picMkLst>
            <pc:docMk/>
            <pc:sldMk cId="2995164932" sldId="350"/>
            <ac:picMk id="2" creationId="{CA9D0704-9E0B-900D-4DB2-5CDEEBFEAD54}"/>
          </ac:picMkLst>
        </pc:picChg>
        <pc:picChg chg="del">
          <ac:chgData name="HUANG LIN" userId="S::s301266@studenti.polito.it::1b5dcee7-0d99-405d-a0f0-637f14b99ad0" providerId="AD" clId="Web-{B9CAB386-E3C5-446C-BC33-9187DCD6AE5E}" dt="2023-05-09T22:46:02.860" v="2"/>
          <ac:picMkLst>
            <pc:docMk/>
            <pc:sldMk cId="2995164932" sldId="350"/>
            <ac:picMk id="3" creationId="{C9755640-43F7-FB3F-2DC1-728B21173E7B}"/>
          </ac:picMkLst>
        </pc:picChg>
        <pc:picChg chg="del">
          <ac:chgData name="HUANG LIN" userId="S::s301266@studenti.polito.it::1b5dcee7-0d99-405d-a0f0-637f14b99ad0" providerId="AD" clId="Web-{B9CAB386-E3C5-446C-BC33-9187DCD6AE5E}" dt="2023-05-09T22:46:04.938" v="3"/>
          <ac:picMkLst>
            <pc:docMk/>
            <pc:sldMk cId="2995164932" sldId="350"/>
            <ac:picMk id="8" creationId="{794FD554-B3F5-E355-298D-FF09AE4CE577}"/>
          </ac:picMkLst>
        </pc:picChg>
      </pc:sldChg>
    </pc:docChg>
  </pc:docChgLst>
  <pc:docChgLst>
    <pc:chgData name="YIN JUN" userId="S::s296134@studenti.polito.it::40f53ba7-6859-4e15-b6a0-4f636ac10741" providerId="AD" clId="Web-{876EA0BE-180B-47AB-8A47-39CFFA58148D}"/>
    <pc:docChg chg="modSld">
      <pc:chgData name="YIN JUN" userId="S::s296134@studenti.polito.it::40f53ba7-6859-4e15-b6a0-4f636ac10741" providerId="AD" clId="Web-{876EA0BE-180B-47AB-8A47-39CFFA58148D}" dt="2023-05-16T17:50:18.311" v="15" actId="1076"/>
      <pc:docMkLst>
        <pc:docMk/>
      </pc:docMkLst>
      <pc:sldChg chg="addSp delSp modSp">
        <pc:chgData name="YIN JUN" userId="S::s296134@studenti.polito.it::40f53ba7-6859-4e15-b6a0-4f636ac10741" providerId="AD" clId="Web-{876EA0BE-180B-47AB-8A47-39CFFA58148D}" dt="2023-05-16T17:50:18.311" v="15" actId="1076"/>
        <pc:sldMkLst>
          <pc:docMk/>
          <pc:sldMk cId="1904998559" sldId="357"/>
        </pc:sldMkLst>
        <pc:picChg chg="add mod">
          <ac:chgData name="YIN JUN" userId="S::s296134@studenti.polito.it::40f53ba7-6859-4e15-b6a0-4f636ac10741" providerId="AD" clId="Web-{876EA0BE-180B-47AB-8A47-39CFFA58148D}" dt="2023-05-16T17:50:16.186" v="14" actId="1076"/>
          <ac:picMkLst>
            <pc:docMk/>
            <pc:sldMk cId="1904998559" sldId="357"/>
            <ac:picMk id="6" creationId="{A0E00ADA-565B-1D28-0FAD-19299323A3CB}"/>
          </ac:picMkLst>
        </pc:picChg>
        <pc:picChg chg="add mod">
          <ac:chgData name="YIN JUN" userId="S::s296134@studenti.polito.it::40f53ba7-6859-4e15-b6a0-4f636ac10741" providerId="AD" clId="Web-{876EA0BE-180B-47AB-8A47-39CFFA58148D}" dt="2023-05-16T17:50:18.311" v="15" actId="1076"/>
          <ac:picMkLst>
            <pc:docMk/>
            <pc:sldMk cId="1904998559" sldId="357"/>
            <ac:picMk id="7" creationId="{E4C36C59-DFF4-DCBB-86E3-15551ED736EC}"/>
          </ac:picMkLst>
        </pc:picChg>
        <pc:picChg chg="del">
          <ac:chgData name="YIN JUN" userId="S::s296134@studenti.polito.it::40f53ba7-6859-4e15-b6a0-4f636ac10741" providerId="AD" clId="Web-{876EA0BE-180B-47AB-8A47-39CFFA58148D}" dt="2023-05-16T17:49:41.826" v="2"/>
          <ac:picMkLst>
            <pc:docMk/>
            <pc:sldMk cId="1904998559" sldId="357"/>
            <ac:picMk id="8" creationId="{B628FD73-96D4-5726-7474-514A9A7E53DC}"/>
          </ac:picMkLst>
        </pc:picChg>
        <pc:picChg chg="del">
          <ac:chgData name="YIN JUN" userId="S::s296134@studenti.polito.it::40f53ba7-6859-4e15-b6a0-4f636ac10741" providerId="AD" clId="Web-{876EA0BE-180B-47AB-8A47-39CFFA58148D}" dt="2023-05-16T17:50:00.452" v="7"/>
          <ac:picMkLst>
            <pc:docMk/>
            <pc:sldMk cId="1904998559" sldId="357"/>
            <ac:picMk id="20" creationId="{48CBD229-16E4-FDFF-706B-5E66703AE618}"/>
          </ac:picMkLst>
        </pc:picChg>
      </pc:sldChg>
    </pc:docChg>
  </pc:docChgLst>
  <pc:docChgLst>
    <pc:chgData name="Li  Yangshihao" userId="S::s302568@studenti.polito.it::ee48da2e-17a2-4953-b1e7-564eeca1e514" providerId="AD" clId="Web-{75FACF3B-181B-46F0-AB2F-7D4CDD15548B}"/>
    <pc:docChg chg="modSld">
      <pc:chgData name="Li  Yangshihao" userId="S::s302568@studenti.polito.it::ee48da2e-17a2-4953-b1e7-564eeca1e514" providerId="AD" clId="Web-{75FACF3B-181B-46F0-AB2F-7D4CDD15548B}" dt="2023-05-17T06:20:53.870" v="6" actId="1076"/>
      <pc:docMkLst>
        <pc:docMk/>
      </pc:docMkLst>
      <pc:sldChg chg="addSp delSp modSp">
        <pc:chgData name="Li  Yangshihao" userId="S::s302568@studenti.polito.it::ee48da2e-17a2-4953-b1e7-564eeca1e514" providerId="AD" clId="Web-{75FACF3B-181B-46F0-AB2F-7D4CDD15548B}" dt="2023-05-17T06:20:53.870" v="6" actId="1076"/>
        <pc:sldMkLst>
          <pc:docMk/>
          <pc:sldMk cId="126589775" sldId="345"/>
        </pc:sldMkLst>
        <pc:picChg chg="del">
          <ac:chgData name="Li  Yangshihao" userId="S::s302568@studenti.polito.it::ee48da2e-17a2-4953-b1e7-564eeca1e514" providerId="AD" clId="Web-{75FACF3B-181B-46F0-AB2F-7D4CDD15548B}" dt="2023-05-17T06:20:18.400" v="0"/>
          <ac:picMkLst>
            <pc:docMk/>
            <pc:sldMk cId="126589775" sldId="345"/>
            <ac:picMk id="3" creationId="{8FFAA7A7-E11F-C850-FEC0-1BAD51904BB2}"/>
          </ac:picMkLst>
        </pc:picChg>
        <pc:picChg chg="add mod">
          <ac:chgData name="Li  Yangshihao" userId="S::s302568@studenti.polito.it::ee48da2e-17a2-4953-b1e7-564eeca1e514" providerId="AD" clId="Web-{75FACF3B-181B-46F0-AB2F-7D4CDD15548B}" dt="2023-05-17T06:20:53.870" v="6" actId="1076"/>
          <ac:picMkLst>
            <pc:docMk/>
            <pc:sldMk cId="126589775" sldId="345"/>
            <ac:picMk id="10" creationId="{981F2B23-4214-F229-63DA-59143174F840}"/>
          </ac:picMkLst>
        </pc:picChg>
      </pc:sldChg>
    </pc:docChg>
  </pc:docChgLst>
  <pc:docChgLst>
    <pc:chgData name="HUANG LIN" userId="S::s301266@studenti.polito.it::1b5dcee7-0d99-405d-a0f0-637f14b99ad0" providerId="AD" clId="Web-{E37CB496-11AD-4885-84B0-E80E92DC8680}"/>
    <pc:docChg chg="modSld sldOrd">
      <pc:chgData name="HUANG LIN" userId="S::s301266@studenti.polito.it::1b5dcee7-0d99-405d-a0f0-637f14b99ad0" providerId="AD" clId="Web-{E37CB496-11AD-4885-84B0-E80E92DC8680}" dt="2023-05-16T21:44:06.957" v="145"/>
      <pc:docMkLst>
        <pc:docMk/>
      </pc:docMkLst>
      <pc:sldChg chg="modSp">
        <pc:chgData name="HUANG LIN" userId="S::s301266@studenti.polito.it::1b5dcee7-0d99-405d-a0f0-637f14b99ad0" providerId="AD" clId="Web-{E37CB496-11AD-4885-84B0-E80E92DC8680}" dt="2023-05-16T19:42:56.869" v="5"/>
        <pc:sldMkLst>
          <pc:docMk/>
          <pc:sldMk cId="3465091535" sldId="347"/>
        </pc:sldMkLst>
        <pc:graphicFrameChg chg="modGraphic">
          <ac:chgData name="HUANG LIN" userId="S::s301266@studenti.polito.it::1b5dcee7-0d99-405d-a0f0-637f14b99ad0" providerId="AD" clId="Web-{E37CB496-11AD-4885-84B0-E80E92DC8680}" dt="2023-05-16T19:42:56.869" v="5"/>
          <ac:graphicFrameMkLst>
            <pc:docMk/>
            <pc:sldMk cId="3465091535" sldId="347"/>
            <ac:graphicFrameMk id="147" creationId="{4659E555-6CF5-A8E6-9E1A-D52A640D9FFF}"/>
          </ac:graphicFrameMkLst>
        </pc:graphicFrameChg>
      </pc:sldChg>
      <pc:sldChg chg="addSp delSp modSp">
        <pc:chgData name="HUANG LIN" userId="S::s301266@studenti.polito.it::1b5dcee7-0d99-405d-a0f0-637f14b99ad0" providerId="AD" clId="Web-{E37CB496-11AD-4885-84B0-E80E92DC8680}" dt="2023-05-16T21:39:09.072" v="89" actId="1076"/>
        <pc:sldMkLst>
          <pc:docMk/>
          <pc:sldMk cId="598547174" sldId="348"/>
        </pc:sldMkLst>
        <pc:spChg chg="mod ord">
          <ac:chgData name="HUANG LIN" userId="S::s301266@studenti.polito.it::1b5dcee7-0d99-405d-a0f0-637f14b99ad0" providerId="AD" clId="Web-{E37CB496-11AD-4885-84B0-E80E92DC8680}" dt="2023-05-16T21:39:09.072" v="89" actId="1076"/>
          <ac:spMkLst>
            <pc:docMk/>
            <pc:sldMk cId="598547174" sldId="348"/>
            <ac:spMk id="11" creationId="{B5AAF9ED-E65B-4830-7AA9-0ABF9EA4BBCB}"/>
          </ac:spMkLst>
        </pc:spChg>
        <pc:picChg chg="add mod">
          <ac:chgData name="HUANG LIN" userId="S::s301266@studenti.polito.it::1b5dcee7-0d99-405d-a0f0-637f14b99ad0" providerId="AD" clId="Web-{E37CB496-11AD-4885-84B0-E80E92DC8680}" dt="2023-05-16T21:39:00.369" v="86" actId="14100"/>
          <ac:picMkLst>
            <pc:docMk/>
            <pc:sldMk cId="598547174" sldId="348"/>
            <ac:picMk id="3" creationId="{79D8C9A7-868E-B6E2-27CC-6C8FC9682208}"/>
          </ac:picMkLst>
        </pc:picChg>
        <pc:picChg chg="del">
          <ac:chgData name="HUANG LIN" userId="S::s301266@studenti.polito.it::1b5dcee7-0d99-405d-a0f0-637f14b99ad0" providerId="AD" clId="Web-{E37CB496-11AD-4885-84B0-E80E92DC8680}" dt="2023-05-16T21:38:15.289" v="67"/>
          <ac:picMkLst>
            <pc:docMk/>
            <pc:sldMk cId="598547174" sldId="348"/>
            <ac:picMk id="4" creationId="{A67BF5C1-A251-2DB2-EC17-A9DD9914A297}"/>
          </ac:picMkLst>
        </pc:picChg>
        <pc:picChg chg="add mod">
          <ac:chgData name="HUANG LIN" userId="S::s301266@studenti.polito.it::1b5dcee7-0d99-405d-a0f0-637f14b99ad0" providerId="AD" clId="Web-{E37CB496-11AD-4885-84B0-E80E92DC8680}" dt="2023-05-16T21:38:51.775" v="84" actId="1076"/>
          <ac:picMkLst>
            <pc:docMk/>
            <pc:sldMk cId="598547174" sldId="348"/>
            <ac:picMk id="5" creationId="{E57ABC0B-C511-800E-FC37-54E3A533DE49}"/>
          </ac:picMkLst>
        </pc:picChg>
        <pc:picChg chg="del">
          <ac:chgData name="HUANG LIN" userId="S::s301266@studenti.polito.it::1b5dcee7-0d99-405d-a0f0-637f14b99ad0" providerId="AD" clId="Web-{E37CB496-11AD-4885-84B0-E80E92DC8680}" dt="2023-05-16T21:38:16.524" v="68"/>
          <ac:picMkLst>
            <pc:docMk/>
            <pc:sldMk cId="598547174" sldId="348"/>
            <ac:picMk id="6" creationId="{E19D80CB-3FC8-7BDC-221B-BFCA33059E5C}"/>
          </ac:picMkLst>
        </pc:picChg>
      </pc:sldChg>
      <pc:sldChg chg="addSp delSp modSp">
        <pc:chgData name="HUANG LIN" userId="S::s301266@studenti.polito.it::1b5dcee7-0d99-405d-a0f0-637f14b99ad0" providerId="AD" clId="Web-{E37CB496-11AD-4885-84B0-E80E92DC8680}" dt="2023-05-16T21:44:06.957" v="145"/>
        <pc:sldMkLst>
          <pc:docMk/>
          <pc:sldMk cId="402974724" sldId="349"/>
        </pc:sldMkLst>
        <pc:spChg chg="mod ord">
          <ac:chgData name="HUANG LIN" userId="S::s301266@studenti.polito.it::1b5dcee7-0d99-405d-a0f0-637f14b99ad0" providerId="AD" clId="Web-{E37CB496-11AD-4885-84B0-E80E92DC8680}" dt="2023-05-16T21:42:51.470" v="130" actId="1076"/>
          <ac:spMkLst>
            <pc:docMk/>
            <pc:sldMk cId="402974724" sldId="349"/>
            <ac:spMk id="4" creationId="{DCEB6B8F-2A6A-6AAD-CADD-ABCE308E0DC0}"/>
          </ac:spMkLst>
        </pc:spChg>
        <pc:spChg chg="add mod">
          <ac:chgData name="HUANG LIN" userId="S::s301266@studenti.polito.it::1b5dcee7-0d99-405d-a0f0-637f14b99ad0" providerId="AD" clId="Web-{E37CB496-11AD-4885-84B0-E80E92DC8680}" dt="2023-05-16T21:44:06.957" v="145"/>
          <ac:spMkLst>
            <pc:docMk/>
            <pc:sldMk cId="402974724" sldId="349"/>
            <ac:spMk id="11" creationId="{15FA3ABB-BF5A-47FB-B8C2-3B67B6917540}"/>
          </ac:spMkLst>
        </pc:spChg>
        <pc:picChg chg="del">
          <ac:chgData name="HUANG LIN" userId="S::s301266@studenti.polito.it::1b5dcee7-0d99-405d-a0f0-637f14b99ad0" providerId="AD" clId="Web-{E37CB496-11AD-4885-84B0-E80E92DC8680}" dt="2023-05-16T20:31:32.866" v="17"/>
          <ac:picMkLst>
            <pc:docMk/>
            <pc:sldMk cId="402974724" sldId="349"/>
            <ac:picMk id="2" creationId="{0D5E5A7C-1906-7D62-7BDD-E2BE6F818104}"/>
          </ac:picMkLst>
        </pc:picChg>
        <pc:picChg chg="add del mod">
          <ac:chgData name="HUANG LIN" userId="S::s301266@studenti.polito.it::1b5dcee7-0d99-405d-a0f0-637f14b99ad0" providerId="AD" clId="Web-{E37CB496-11AD-4885-84B0-E80E92DC8680}" dt="2023-05-16T21:40:11.402" v="99"/>
          <ac:picMkLst>
            <pc:docMk/>
            <pc:sldMk cId="402974724" sldId="349"/>
            <ac:picMk id="3" creationId="{688C27C7-B16D-ABCF-D88A-E4C394B78242}"/>
          </ac:picMkLst>
        </pc:picChg>
        <pc:picChg chg="add mod ord">
          <ac:chgData name="HUANG LIN" userId="S::s301266@studenti.polito.it::1b5dcee7-0d99-405d-a0f0-637f14b99ad0" providerId="AD" clId="Web-{E37CB496-11AD-4885-84B0-E80E92DC8680}" dt="2023-05-16T21:42:59.704" v="132" actId="1076"/>
          <ac:picMkLst>
            <pc:docMk/>
            <pc:sldMk cId="402974724" sldId="349"/>
            <ac:picMk id="6" creationId="{94F96893-2609-3397-F478-593C6F2BCC8B}"/>
          </ac:picMkLst>
        </pc:picChg>
        <pc:picChg chg="add mod">
          <ac:chgData name="HUANG LIN" userId="S::s301266@studenti.polito.it::1b5dcee7-0d99-405d-a0f0-637f14b99ad0" providerId="AD" clId="Web-{E37CB496-11AD-4885-84B0-E80E92DC8680}" dt="2023-05-16T21:42:48.095" v="129" actId="14100"/>
          <ac:picMkLst>
            <pc:docMk/>
            <pc:sldMk cId="402974724" sldId="349"/>
            <ac:picMk id="8" creationId="{138CA12C-A44E-3F79-49CE-94CD05056151}"/>
          </ac:picMkLst>
        </pc:picChg>
      </pc:sldChg>
      <pc:sldChg chg="addSp delSp modSp">
        <pc:chgData name="HUANG LIN" userId="S::s301266@studenti.polito.it::1b5dcee7-0d99-405d-a0f0-637f14b99ad0" providerId="AD" clId="Web-{E37CB496-11AD-4885-84B0-E80E92DC8680}" dt="2023-05-16T21:42:27.391" v="124" actId="14100"/>
        <pc:sldMkLst>
          <pc:docMk/>
          <pc:sldMk cId="2995164932" sldId="350"/>
        </pc:sldMkLst>
        <pc:spChg chg="mod ord">
          <ac:chgData name="HUANG LIN" userId="S::s301266@studenti.polito.it::1b5dcee7-0d99-405d-a0f0-637f14b99ad0" providerId="AD" clId="Web-{E37CB496-11AD-4885-84B0-E80E92DC8680}" dt="2023-05-16T21:42:18.031" v="122" actId="1076"/>
          <ac:spMkLst>
            <pc:docMk/>
            <pc:sldMk cId="2995164932" sldId="350"/>
            <ac:spMk id="6" creationId="{8C85ECFB-E8FE-61E3-0D17-5F6C3C6E348A}"/>
          </ac:spMkLst>
        </pc:spChg>
        <pc:picChg chg="del">
          <ac:chgData name="HUANG LIN" userId="S::s301266@studenti.polito.it::1b5dcee7-0d99-405d-a0f0-637f14b99ad0" providerId="AD" clId="Web-{E37CB496-11AD-4885-84B0-E80E92DC8680}" dt="2023-05-16T20:29:55.347" v="6"/>
          <ac:picMkLst>
            <pc:docMk/>
            <pc:sldMk cId="2995164932" sldId="350"/>
            <ac:picMk id="2" creationId="{CA9D0704-9E0B-900D-4DB2-5CDEEBFEAD54}"/>
          </ac:picMkLst>
        </pc:picChg>
        <pc:picChg chg="add del mod">
          <ac:chgData name="HUANG LIN" userId="S::s301266@studenti.polito.it::1b5dcee7-0d99-405d-a0f0-637f14b99ad0" providerId="AD" clId="Web-{E37CB496-11AD-4885-84B0-E80E92DC8680}" dt="2023-05-16T21:41:35.467" v="114"/>
          <ac:picMkLst>
            <pc:docMk/>
            <pc:sldMk cId="2995164932" sldId="350"/>
            <ac:picMk id="3" creationId="{92F1FA56-C88A-F088-2609-3A8666AB2139}"/>
          </ac:picMkLst>
        </pc:picChg>
        <pc:picChg chg="add mod">
          <ac:chgData name="HUANG LIN" userId="S::s301266@studenti.polito.it::1b5dcee7-0d99-405d-a0f0-637f14b99ad0" providerId="AD" clId="Web-{E37CB496-11AD-4885-84B0-E80E92DC8680}" dt="2023-05-16T21:42:27.391" v="124" actId="14100"/>
          <ac:picMkLst>
            <pc:docMk/>
            <pc:sldMk cId="2995164932" sldId="350"/>
            <ac:picMk id="8" creationId="{6B455D64-698E-D259-A640-BC90117A06D8}"/>
          </ac:picMkLst>
        </pc:picChg>
      </pc:sldChg>
      <pc:sldChg chg="ord">
        <pc:chgData name="HUANG LIN" userId="S::s301266@studenti.polito.it::1b5dcee7-0d99-405d-a0f0-637f14b99ad0" providerId="AD" clId="Web-{E37CB496-11AD-4885-84B0-E80E92DC8680}" dt="2023-05-16T19:42:20.228" v="0"/>
        <pc:sldMkLst>
          <pc:docMk/>
          <pc:sldMk cId="2954245266" sldId="355"/>
        </pc:sldMkLst>
      </pc:sldChg>
      <pc:sldChg chg="addSp delSp modSp">
        <pc:chgData name="HUANG LIN" userId="S::s301266@studenti.polito.it::1b5dcee7-0d99-405d-a0f0-637f14b99ad0" providerId="AD" clId="Web-{E37CB496-11AD-4885-84B0-E80E92DC8680}" dt="2023-05-16T21:43:41.034" v="140" actId="1076"/>
        <pc:sldMkLst>
          <pc:docMk/>
          <pc:sldMk cId="840243874" sldId="358"/>
        </pc:sldMkLst>
        <pc:spChg chg="add mod">
          <ac:chgData name="HUANG LIN" userId="S::s301266@studenti.polito.it::1b5dcee7-0d99-405d-a0f0-637f14b99ad0" providerId="AD" clId="Web-{E37CB496-11AD-4885-84B0-E80E92DC8680}" dt="2023-05-16T21:43:35.924" v="139"/>
          <ac:spMkLst>
            <pc:docMk/>
            <pc:sldMk cId="840243874" sldId="358"/>
            <ac:spMk id="9" creationId="{8AA6D645-53EC-4A14-9352-A308667EBCC9}"/>
          </ac:spMkLst>
        </pc:spChg>
        <pc:picChg chg="add del mod">
          <ac:chgData name="HUANG LIN" userId="S::s301266@studenti.polito.it::1b5dcee7-0d99-405d-a0f0-637f14b99ad0" providerId="AD" clId="Web-{E37CB496-11AD-4885-84B0-E80E92DC8680}" dt="2023-05-16T20:44:48.032" v="46"/>
          <ac:picMkLst>
            <pc:docMk/>
            <pc:sldMk cId="840243874" sldId="358"/>
            <ac:picMk id="3" creationId="{7924F4DB-2CE2-8D3E-5B17-BF5177533D10}"/>
          </ac:picMkLst>
        </pc:picChg>
        <pc:picChg chg="del mod">
          <ac:chgData name="HUANG LIN" userId="S::s301266@studenti.polito.it::1b5dcee7-0d99-405d-a0f0-637f14b99ad0" providerId="AD" clId="Web-{E37CB496-11AD-4885-84B0-E80E92DC8680}" dt="2023-05-16T21:39:15.791" v="90"/>
          <ac:picMkLst>
            <pc:docMk/>
            <pc:sldMk cId="840243874" sldId="358"/>
            <ac:picMk id="4" creationId="{8C3149BC-0D6D-4CF1-2803-10AD9EF79630}"/>
          </ac:picMkLst>
        </pc:picChg>
        <pc:picChg chg="add del mod">
          <ac:chgData name="HUANG LIN" userId="S::s301266@studenti.polito.it::1b5dcee7-0d99-405d-a0f0-637f14b99ad0" providerId="AD" clId="Web-{E37CB496-11AD-4885-84B0-E80E92DC8680}" dt="2023-05-16T20:45:10.611" v="51"/>
          <ac:picMkLst>
            <pc:docMk/>
            <pc:sldMk cId="840243874" sldId="358"/>
            <ac:picMk id="5" creationId="{73F7F57B-7357-0603-AC74-6F45516C279B}"/>
          </ac:picMkLst>
        </pc:picChg>
        <pc:picChg chg="add mod">
          <ac:chgData name="HUANG LIN" userId="S::s301266@studenti.polito.it::1b5dcee7-0d99-405d-a0f0-637f14b99ad0" providerId="AD" clId="Web-{E37CB496-11AD-4885-84B0-E80E92DC8680}" dt="2023-05-16T21:43:41.034" v="140" actId="1076"/>
          <ac:picMkLst>
            <pc:docMk/>
            <pc:sldMk cId="840243874" sldId="358"/>
            <ac:picMk id="6" creationId="{6F900DA2-13B1-6E67-E1D0-9DFEAB5BEEBC}"/>
          </ac:picMkLst>
        </pc:picChg>
        <pc:picChg chg="add mod">
          <ac:chgData name="HUANG LIN" userId="S::s301266@studenti.polito.it::1b5dcee7-0d99-405d-a0f0-637f14b99ad0" providerId="AD" clId="Web-{E37CB496-11AD-4885-84B0-E80E92DC8680}" dt="2023-05-16T21:39:57.777" v="95" actId="1076"/>
          <ac:picMkLst>
            <pc:docMk/>
            <pc:sldMk cId="840243874" sldId="358"/>
            <ac:picMk id="8" creationId="{5322335B-AB22-8914-40EB-DBDB36B71872}"/>
          </ac:picMkLst>
        </pc:picChg>
      </pc:sldChg>
    </pc:docChg>
  </pc:docChgLst>
  <pc:docChgLst>
    <pc:chgData name="CHEN JINGSI" userId="S::s296135@studenti.polito.it::2c6a6994-749a-46da-a9cf-6c6b6bb4c573" providerId="AD" clId="Web-{B46D30E1-38E4-45BA-BF8B-0D3244BD2089}"/>
    <pc:docChg chg="addSld delSld modSld modMainMaster">
      <pc:chgData name="CHEN JINGSI" userId="S::s296135@studenti.polito.it::2c6a6994-749a-46da-a9cf-6c6b6bb4c573" providerId="AD" clId="Web-{B46D30E1-38E4-45BA-BF8B-0D3244BD2089}" dt="2023-05-16T21:38:00.341" v="29"/>
      <pc:docMkLst>
        <pc:docMk/>
      </pc:docMkLst>
      <pc:sldChg chg="modSp">
        <pc:chgData name="CHEN JINGSI" userId="S::s296135@studenti.polito.it::2c6a6994-749a-46da-a9cf-6c6b6bb4c573" providerId="AD" clId="Web-{B46D30E1-38E4-45BA-BF8B-0D3244BD2089}" dt="2023-05-16T21:17:49.157" v="12" actId="20577"/>
        <pc:sldMkLst>
          <pc:docMk/>
          <pc:sldMk cId="0" sldId="256"/>
        </pc:sldMkLst>
        <pc:spChg chg="mod">
          <ac:chgData name="CHEN JINGSI" userId="S::s296135@studenti.polito.it::2c6a6994-749a-46da-a9cf-6c6b6bb4c573" providerId="AD" clId="Web-{B46D30E1-38E4-45BA-BF8B-0D3244BD2089}" dt="2023-05-16T21:17:49.157" v="12" actId="20577"/>
          <ac:spMkLst>
            <pc:docMk/>
            <pc:sldMk cId="0" sldId="256"/>
            <ac:spMk id="5" creationId="{4C51D62C-5F52-EF1C-138B-041679BB5F94}"/>
          </ac:spMkLst>
        </pc:spChg>
        <pc:spChg chg="mod">
          <ac:chgData name="CHEN JINGSI" userId="S::s296135@studenti.polito.it::2c6a6994-749a-46da-a9cf-6c6b6bb4c573" providerId="AD" clId="Web-{B46D30E1-38E4-45BA-BF8B-0D3244BD2089}" dt="2023-05-16T20:26:22.403" v="6" actId="20577"/>
          <ac:spMkLst>
            <pc:docMk/>
            <pc:sldMk cId="0" sldId="256"/>
            <ac:spMk id="11" creationId="{33C6CE68-C2C1-F282-524E-5539C7E285BE}"/>
          </ac:spMkLst>
        </pc:spChg>
      </pc:sldChg>
      <pc:sldChg chg="addSp modSp">
        <pc:chgData name="CHEN JINGSI" userId="S::s296135@studenti.polito.it::2c6a6994-749a-46da-a9cf-6c6b6bb4c573" providerId="AD" clId="Web-{B46D30E1-38E4-45BA-BF8B-0D3244BD2089}" dt="2023-05-16T20:54:13.427" v="9"/>
        <pc:sldMkLst>
          <pc:docMk/>
          <pc:sldMk cId="565063595" sldId="340"/>
        </pc:sldMkLst>
        <pc:spChg chg="add mod">
          <ac:chgData name="CHEN JINGSI" userId="S::s296135@studenti.polito.it::2c6a6994-749a-46da-a9cf-6c6b6bb4c573" providerId="AD" clId="Web-{B46D30E1-38E4-45BA-BF8B-0D3244BD2089}" dt="2023-05-16T20:54:13.427" v="9"/>
          <ac:spMkLst>
            <pc:docMk/>
            <pc:sldMk cId="565063595" sldId="340"/>
            <ac:spMk id="8" creationId="{C14A0DA2-9115-0D2C-2527-349DEF4B1F15}"/>
          </ac:spMkLst>
        </pc:spChg>
      </pc:sldChg>
      <pc:sldChg chg="addSp modSp">
        <pc:chgData name="CHEN JINGSI" userId="S::s296135@studenti.polito.it::2c6a6994-749a-46da-a9cf-6c6b6bb4c573" providerId="AD" clId="Web-{B46D30E1-38E4-45BA-BF8B-0D3244BD2089}" dt="2023-05-16T20:54:28.850" v="11"/>
        <pc:sldMkLst>
          <pc:docMk/>
          <pc:sldMk cId="126589775" sldId="345"/>
        </pc:sldMkLst>
        <pc:spChg chg="add mod">
          <ac:chgData name="CHEN JINGSI" userId="S::s296135@studenti.polito.it::2c6a6994-749a-46da-a9cf-6c6b6bb4c573" providerId="AD" clId="Web-{B46D30E1-38E4-45BA-BF8B-0D3244BD2089}" dt="2023-05-16T20:54:28.850" v="11"/>
          <ac:spMkLst>
            <pc:docMk/>
            <pc:sldMk cId="126589775" sldId="345"/>
            <ac:spMk id="8" creationId="{430F920A-50CA-6113-CB0F-D53D6257AA71}"/>
          </ac:spMkLst>
        </pc:spChg>
      </pc:sldChg>
      <pc:sldChg chg="addSp modSp">
        <pc:chgData name="CHEN JINGSI" userId="S::s296135@studenti.polito.it::2c6a6994-749a-46da-a9cf-6c6b6bb4c573" providerId="AD" clId="Web-{B46D30E1-38E4-45BA-BF8B-0D3244BD2089}" dt="2023-05-16T20:54:28.850" v="11"/>
        <pc:sldMkLst>
          <pc:docMk/>
          <pc:sldMk cId="3465091535" sldId="347"/>
        </pc:sldMkLst>
        <pc:spChg chg="add mod">
          <ac:chgData name="CHEN JINGSI" userId="S::s296135@studenti.polito.it::2c6a6994-749a-46da-a9cf-6c6b6bb4c573" providerId="AD" clId="Web-{B46D30E1-38E4-45BA-BF8B-0D3244BD2089}" dt="2023-05-16T20:54:28.850" v="11"/>
          <ac:spMkLst>
            <pc:docMk/>
            <pc:sldMk cId="3465091535" sldId="347"/>
            <ac:spMk id="23" creationId="{F9A472B6-B894-408B-D098-79DCDB380057}"/>
          </ac:spMkLst>
        </pc:spChg>
      </pc:sldChg>
      <pc:sldChg chg="addSp modSp">
        <pc:chgData name="CHEN JINGSI" userId="S::s296135@studenti.polito.it::2c6a6994-749a-46da-a9cf-6c6b6bb4c573" providerId="AD" clId="Web-{B46D30E1-38E4-45BA-BF8B-0D3244BD2089}" dt="2023-05-16T20:54:28.850" v="11"/>
        <pc:sldMkLst>
          <pc:docMk/>
          <pc:sldMk cId="598547174" sldId="348"/>
        </pc:sldMkLst>
        <pc:spChg chg="add mod">
          <ac:chgData name="CHEN JINGSI" userId="S::s296135@studenti.polito.it::2c6a6994-749a-46da-a9cf-6c6b6bb4c573" providerId="AD" clId="Web-{B46D30E1-38E4-45BA-BF8B-0D3244BD2089}" dt="2023-05-16T20:54:28.850" v="11"/>
          <ac:spMkLst>
            <pc:docMk/>
            <pc:sldMk cId="598547174" sldId="348"/>
            <ac:spMk id="2" creationId="{6F982DBD-1E1D-79E9-C29A-D4CC9C23F2B6}"/>
          </ac:spMkLst>
        </pc:spChg>
      </pc:sldChg>
      <pc:sldChg chg="addSp modSp">
        <pc:chgData name="CHEN JINGSI" userId="S::s296135@studenti.polito.it::2c6a6994-749a-46da-a9cf-6c6b6bb4c573" providerId="AD" clId="Web-{B46D30E1-38E4-45BA-BF8B-0D3244BD2089}" dt="2023-05-16T20:54:28.850" v="11"/>
        <pc:sldMkLst>
          <pc:docMk/>
          <pc:sldMk cId="402974724" sldId="349"/>
        </pc:sldMkLst>
        <pc:spChg chg="add mod">
          <ac:chgData name="CHEN JINGSI" userId="S::s296135@studenti.polito.it::2c6a6994-749a-46da-a9cf-6c6b6bb4c573" providerId="AD" clId="Web-{B46D30E1-38E4-45BA-BF8B-0D3244BD2089}" dt="2023-05-16T20:54:28.850" v="11"/>
          <ac:spMkLst>
            <pc:docMk/>
            <pc:sldMk cId="402974724" sldId="349"/>
            <ac:spMk id="5" creationId="{975020E9-457E-523F-BD43-F4053D54F772}"/>
          </ac:spMkLst>
        </pc:spChg>
      </pc:sldChg>
      <pc:sldChg chg="addSp modSp">
        <pc:chgData name="CHEN JINGSI" userId="S::s296135@studenti.polito.it::2c6a6994-749a-46da-a9cf-6c6b6bb4c573" providerId="AD" clId="Web-{B46D30E1-38E4-45BA-BF8B-0D3244BD2089}" dt="2023-05-16T20:54:28.850" v="11"/>
        <pc:sldMkLst>
          <pc:docMk/>
          <pc:sldMk cId="2995164932" sldId="350"/>
        </pc:sldMkLst>
        <pc:spChg chg="add mod">
          <ac:chgData name="CHEN JINGSI" userId="S::s296135@studenti.polito.it::2c6a6994-749a-46da-a9cf-6c6b6bb4c573" providerId="AD" clId="Web-{B46D30E1-38E4-45BA-BF8B-0D3244BD2089}" dt="2023-05-16T20:54:28.850" v="11"/>
          <ac:spMkLst>
            <pc:docMk/>
            <pc:sldMk cId="2995164932" sldId="350"/>
            <ac:spMk id="5" creationId="{AD2FC826-33C8-AF85-0A87-C093C5E30945}"/>
          </ac:spMkLst>
        </pc:spChg>
      </pc:sldChg>
      <pc:sldChg chg="addSp delSp modSp del">
        <pc:chgData name="CHEN JINGSI" userId="S::s296135@studenti.polito.it::2c6a6994-749a-46da-a9cf-6c6b6bb4c573" providerId="AD" clId="Web-{B46D30E1-38E4-45BA-BF8B-0D3244BD2089}" dt="2023-05-16T21:38:00.341" v="29"/>
        <pc:sldMkLst>
          <pc:docMk/>
          <pc:sldMk cId="2933125713" sldId="352"/>
        </pc:sldMkLst>
        <pc:picChg chg="add del mod">
          <ac:chgData name="CHEN JINGSI" userId="S::s296135@studenti.polito.it::2c6a6994-749a-46da-a9cf-6c6b6bb4c573" providerId="AD" clId="Web-{B46D30E1-38E4-45BA-BF8B-0D3244BD2089}" dt="2023-05-16T21:37:29.589" v="27"/>
          <ac:picMkLst>
            <pc:docMk/>
            <pc:sldMk cId="2933125713" sldId="352"/>
            <ac:picMk id="5" creationId="{9B6CE8CB-57E1-0802-8711-0D4A30988350}"/>
          </ac:picMkLst>
        </pc:picChg>
      </pc:sldChg>
      <pc:sldChg chg="addSp modSp">
        <pc:chgData name="CHEN JINGSI" userId="S::s296135@studenti.polito.it::2c6a6994-749a-46da-a9cf-6c6b6bb4c573" providerId="AD" clId="Web-{B46D30E1-38E4-45BA-BF8B-0D3244BD2089}" dt="2023-05-16T20:54:26.068" v="10"/>
        <pc:sldMkLst>
          <pc:docMk/>
          <pc:sldMk cId="2954245266" sldId="355"/>
        </pc:sldMkLst>
        <pc:spChg chg="add mod">
          <ac:chgData name="CHEN JINGSI" userId="S::s296135@studenti.polito.it::2c6a6994-749a-46da-a9cf-6c6b6bb4c573" providerId="AD" clId="Web-{B46D30E1-38E4-45BA-BF8B-0D3244BD2089}" dt="2023-05-16T20:54:26.068" v="10"/>
          <ac:spMkLst>
            <pc:docMk/>
            <pc:sldMk cId="2954245266" sldId="355"/>
            <ac:spMk id="3" creationId="{16C22C55-2ACF-CF89-DFD2-0C7F6EEBD4A4}"/>
          </ac:spMkLst>
        </pc:spChg>
      </pc:sldChg>
      <pc:sldChg chg="modSp">
        <pc:chgData name="CHEN JINGSI" userId="S::s296135@studenti.polito.it::2c6a6994-749a-46da-a9cf-6c6b6bb4c573" providerId="AD" clId="Web-{B46D30E1-38E4-45BA-BF8B-0D3244BD2089}" dt="2023-05-16T21:19:55.740" v="24"/>
        <pc:sldMkLst>
          <pc:docMk/>
          <pc:sldMk cId="324668933" sldId="356"/>
        </pc:sldMkLst>
        <pc:graphicFrameChg chg="mod modGraphic">
          <ac:chgData name="CHEN JINGSI" userId="S::s296135@studenti.polito.it::2c6a6994-749a-46da-a9cf-6c6b6bb4c573" providerId="AD" clId="Web-{B46D30E1-38E4-45BA-BF8B-0D3244BD2089}" dt="2023-05-16T21:19:55.740" v="24"/>
          <ac:graphicFrameMkLst>
            <pc:docMk/>
            <pc:sldMk cId="324668933" sldId="356"/>
            <ac:graphicFrameMk id="6" creationId="{2A84395D-0707-9424-B95E-E30BE8042836}"/>
          </ac:graphicFrameMkLst>
        </pc:graphicFrameChg>
      </pc:sldChg>
      <pc:sldChg chg="addSp modSp">
        <pc:chgData name="CHEN JINGSI" userId="S::s296135@studenti.polito.it::2c6a6994-749a-46da-a9cf-6c6b6bb4c573" providerId="AD" clId="Web-{B46D30E1-38E4-45BA-BF8B-0D3244BD2089}" dt="2023-05-16T20:54:28.850" v="11"/>
        <pc:sldMkLst>
          <pc:docMk/>
          <pc:sldMk cId="840243874" sldId="358"/>
        </pc:sldMkLst>
        <pc:spChg chg="mod">
          <ac:chgData name="CHEN JINGSI" userId="S::s296135@studenti.polito.it::2c6a6994-749a-46da-a9cf-6c6b6bb4c573" providerId="AD" clId="Web-{B46D30E1-38E4-45BA-BF8B-0D3244BD2089}" dt="2023-05-16T20:52:25.720" v="8" actId="20577"/>
          <ac:spMkLst>
            <pc:docMk/>
            <pc:sldMk cId="840243874" sldId="358"/>
            <ac:spMk id="2" creationId="{5DC741E7-F1D6-B009-10CF-6058F6D0A583}"/>
          </ac:spMkLst>
        </pc:spChg>
        <pc:spChg chg="add mod">
          <ac:chgData name="CHEN JINGSI" userId="S::s296135@studenti.polito.it::2c6a6994-749a-46da-a9cf-6c6b6bb4c573" providerId="AD" clId="Web-{B46D30E1-38E4-45BA-BF8B-0D3244BD2089}" dt="2023-05-16T20:54:28.850" v="11"/>
          <ac:spMkLst>
            <pc:docMk/>
            <pc:sldMk cId="840243874" sldId="358"/>
            <ac:spMk id="7" creationId="{44B15794-19CC-13A3-A18E-31D1FE17F689}"/>
          </ac:spMkLst>
        </pc:spChg>
      </pc:sldChg>
      <pc:sldChg chg="add">
        <pc:chgData name="CHEN JINGSI" userId="S::s296135@studenti.polito.it::2c6a6994-749a-46da-a9cf-6c6b6bb4c573" providerId="AD" clId="Web-{B46D30E1-38E4-45BA-BF8B-0D3244BD2089}" dt="2023-05-16T21:37:42.231" v="28"/>
        <pc:sldMkLst>
          <pc:docMk/>
          <pc:sldMk cId="2016988480" sldId="361"/>
        </pc:sldMkLst>
      </pc:sldChg>
      <pc:sldMasterChg chg="mod addSldLayout modSldLayout">
        <pc:chgData name="CHEN JINGSI" userId="S::s296135@studenti.polito.it::2c6a6994-749a-46da-a9cf-6c6b6bb4c573" providerId="AD" clId="Web-{B46D30E1-38E4-45BA-BF8B-0D3244BD2089}" dt="2023-05-16T21:37:42.231" v="28"/>
        <pc:sldMasterMkLst>
          <pc:docMk/>
          <pc:sldMasterMk cId="0" sldId="2147483664"/>
        </pc:sldMasterMkLst>
        <pc:sldLayoutChg chg="mod">
          <pc:chgData name="CHEN JINGSI" userId="S::s296135@studenti.polito.it::2c6a6994-749a-46da-a9cf-6c6b6bb4c573" providerId="AD" clId="Web-{B46D30E1-38E4-45BA-BF8B-0D3244BD2089}" dt="2023-05-16T20:54:28.850" v="11"/>
          <pc:sldLayoutMkLst>
            <pc:docMk/>
            <pc:sldMasterMk cId="0" sldId="2147483664"/>
            <pc:sldLayoutMk cId="0" sldId="2147483665"/>
          </pc:sldLayoutMkLst>
        </pc:sldLayoutChg>
        <pc:sldLayoutChg chg="mod">
          <pc:chgData name="CHEN JINGSI" userId="S::s296135@studenti.polito.it::2c6a6994-749a-46da-a9cf-6c6b6bb4c573" providerId="AD" clId="Web-{B46D30E1-38E4-45BA-BF8B-0D3244BD2089}" dt="2023-05-16T20:54:28.850" v="11"/>
          <pc:sldLayoutMkLst>
            <pc:docMk/>
            <pc:sldMasterMk cId="0" sldId="2147483664"/>
            <pc:sldLayoutMk cId="0" sldId="2147483666"/>
          </pc:sldLayoutMkLst>
        </pc:sldLayoutChg>
        <pc:sldLayoutChg chg="mod">
          <pc:chgData name="CHEN JINGSI" userId="S::s296135@studenti.polito.it::2c6a6994-749a-46da-a9cf-6c6b6bb4c573" providerId="AD" clId="Web-{B46D30E1-38E4-45BA-BF8B-0D3244BD2089}" dt="2023-05-16T20:54:28.850" v="11"/>
          <pc:sldLayoutMkLst>
            <pc:docMk/>
            <pc:sldMasterMk cId="0" sldId="2147483664"/>
            <pc:sldLayoutMk cId="0" sldId="2147483667"/>
          </pc:sldLayoutMkLst>
        </pc:sldLayoutChg>
        <pc:sldLayoutChg chg="mod">
          <pc:chgData name="CHEN JINGSI" userId="S::s296135@studenti.polito.it::2c6a6994-749a-46da-a9cf-6c6b6bb4c573" providerId="AD" clId="Web-{B46D30E1-38E4-45BA-BF8B-0D3244BD2089}" dt="2023-05-16T20:54:28.850" v="11"/>
          <pc:sldLayoutMkLst>
            <pc:docMk/>
            <pc:sldMasterMk cId="0" sldId="2147483664"/>
            <pc:sldLayoutMk cId="0" sldId="2147483668"/>
          </pc:sldLayoutMkLst>
        </pc:sldLayoutChg>
        <pc:sldLayoutChg chg="mod">
          <pc:chgData name="CHEN JINGSI" userId="S::s296135@studenti.polito.it::2c6a6994-749a-46da-a9cf-6c6b6bb4c573" providerId="AD" clId="Web-{B46D30E1-38E4-45BA-BF8B-0D3244BD2089}" dt="2023-05-16T20:54:28.850" v="11"/>
          <pc:sldLayoutMkLst>
            <pc:docMk/>
            <pc:sldMasterMk cId="0" sldId="2147483664"/>
            <pc:sldLayoutMk cId="0" sldId="2147483669"/>
          </pc:sldLayoutMkLst>
        </pc:sldLayoutChg>
        <pc:sldLayoutChg chg="mod">
          <pc:chgData name="CHEN JINGSI" userId="S::s296135@studenti.polito.it::2c6a6994-749a-46da-a9cf-6c6b6bb4c573" providerId="AD" clId="Web-{B46D30E1-38E4-45BA-BF8B-0D3244BD2089}" dt="2023-05-16T20:54:28.850" v="11"/>
          <pc:sldLayoutMkLst>
            <pc:docMk/>
            <pc:sldMasterMk cId="0" sldId="2147483664"/>
            <pc:sldLayoutMk cId="0" sldId="2147483670"/>
          </pc:sldLayoutMkLst>
        </pc:sldLayoutChg>
        <pc:sldLayoutChg chg="mod">
          <pc:chgData name="CHEN JINGSI" userId="S::s296135@studenti.polito.it::2c6a6994-749a-46da-a9cf-6c6b6bb4c573" providerId="AD" clId="Web-{B46D30E1-38E4-45BA-BF8B-0D3244BD2089}" dt="2023-05-16T20:54:28.850" v="11"/>
          <pc:sldLayoutMkLst>
            <pc:docMk/>
            <pc:sldMasterMk cId="0" sldId="2147483664"/>
            <pc:sldLayoutMk cId="0" sldId="2147483671"/>
          </pc:sldLayoutMkLst>
        </pc:sldLayoutChg>
        <pc:sldLayoutChg chg="add">
          <pc:chgData name="CHEN JINGSI" userId="S::s296135@studenti.polito.it::2c6a6994-749a-46da-a9cf-6c6b6bb4c573" providerId="AD" clId="Web-{B46D30E1-38E4-45BA-BF8B-0D3244BD2089}" dt="2023-05-16T21:37:42.231" v="28"/>
          <pc:sldLayoutMkLst>
            <pc:docMk/>
            <pc:sldMasterMk cId="0" sldId="2147483664"/>
            <pc:sldLayoutMk cId="0" sldId="2147483676"/>
          </pc:sldLayoutMkLst>
        </pc:sldLayoutChg>
        <pc:sldLayoutChg chg="add">
          <pc:chgData name="CHEN JINGSI" userId="S::s296135@studenti.polito.it::2c6a6994-749a-46da-a9cf-6c6b6bb4c573" providerId="AD" clId="Web-{B46D30E1-38E4-45BA-BF8B-0D3244BD2089}" dt="2023-05-16T21:37:42.231" v="28"/>
          <pc:sldLayoutMkLst>
            <pc:docMk/>
            <pc:sldMasterMk cId="0" sldId="2147483664"/>
            <pc:sldLayoutMk cId="0" sldId="2147483677"/>
          </pc:sldLayoutMkLst>
        </pc:sldLayoutChg>
        <pc:sldLayoutChg chg="add">
          <pc:chgData name="CHEN JINGSI" userId="S::s296135@studenti.polito.it::2c6a6994-749a-46da-a9cf-6c6b6bb4c573" providerId="AD" clId="Web-{B46D30E1-38E4-45BA-BF8B-0D3244BD2089}" dt="2023-05-16T21:37:42.231" v="28"/>
          <pc:sldLayoutMkLst>
            <pc:docMk/>
            <pc:sldMasterMk cId="0" sldId="2147483664"/>
            <pc:sldLayoutMk cId="0" sldId="2147483678"/>
          </pc:sldLayoutMkLst>
        </pc:sldLayoutChg>
        <pc:sldLayoutChg chg="add">
          <pc:chgData name="CHEN JINGSI" userId="S::s296135@studenti.polito.it::2c6a6994-749a-46da-a9cf-6c6b6bb4c573" providerId="AD" clId="Web-{B46D30E1-38E4-45BA-BF8B-0D3244BD2089}" dt="2023-05-16T21:37:42.231" v="28"/>
          <pc:sldLayoutMkLst>
            <pc:docMk/>
            <pc:sldMasterMk cId="0" sldId="2147483664"/>
            <pc:sldLayoutMk cId="0" sldId="2147483679"/>
          </pc:sldLayoutMkLst>
        </pc:sldLayoutChg>
        <pc:sldLayoutChg chg="add">
          <pc:chgData name="CHEN JINGSI" userId="S::s296135@studenti.polito.it::2c6a6994-749a-46da-a9cf-6c6b6bb4c573" providerId="AD" clId="Web-{B46D30E1-38E4-45BA-BF8B-0D3244BD2089}" dt="2023-05-16T21:37:42.231" v="28"/>
          <pc:sldLayoutMkLst>
            <pc:docMk/>
            <pc:sldMasterMk cId="0" sldId="2147483664"/>
            <pc:sldLayoutMk cId="0" sldId="2147483680"/>
          </pc:sldLayoutMkLst>
        </pc:sldLayoutChg>
        <pc:sldLayoutChg chg="add">
          <pc:chgData name="CHEN JINGSI" userId="S::s296135@studenti.polito.it::2c6a6994-749a-46da-a9cf-6c6b6bb4c573" providerId="AD" clId="Web-{B46D30E1-38E4-45BA-BF8B-0D3244BD2089}" dt="2023-05-16T21:37:42.231" v="28"/>
          <pc:sldLayoutMkLst>
            <pc:docMk/>
            <pc:sldMasterMk cId="0" sldId="2147483664"/>
            <pc:sldLayoutMk cId="0" sldId="2147483681"/>
          </pc:sldLayoutMkLst>
        </pc:sldLayoutChg>
        <pc:sldLayoutChg chg="add">
          <pc:chgData name="CHEN JINGSI" userId="S::s296135@studenti.polito.it::2c6a6994-749a-46da-a9cf-6c6b6bb4c573" providerId="AD" clId="Web-{B46D30E1-38E4-45BA-BF8B-0D3244BD2089}" dt="2023-05-16T21:37:42.231" v="28"/>
          <pc:sldLayoutMkLst>
            <pc:docMk/>
            <pc:sldMasterMk cId="0" sldId="2147483664"/>
            <pc:sldLayoutMk cId="0" sldId="2147483682"/>
          </pc:sldLayoutMkLst>
        </pc:sldLayoutChg>
      </pc:sldMasterChg>
      <pc:sldMasterChg chg="mod modSldLayout">
        <pc:chgData name="CHEN JINGSI" userId="S::s296135@studenti.polito.it::2c6a6994-749a-46da-a9cf-6c6b6bb4c573" providerId="AD" clId="Web-{B46D30E1-38E4-45BA-BF8B-0D3244BD2089}" dt="2023-05-16T20:54:28.850" v="11"/>
        <pc:sldMasterMkLst>
          <pc:docMk/>
          <pc:sldMasterMk cId="0" sldId="2147483672"/>
        </pc:sldMasterMkLst>
        <pc:sldLayoutChg chg="mod">
          <pc:chgData name="CHEN JINGSI" userId="S::s296135@studenti.polito.it::2c6a6994-749a-46da-a9cf-6c6b6bb4c573" providerId="AD" clId="Web-{B46D30E1-38E4-45BA-BF8B-0D3244BD2089}" dt="2023-05-16T20:54:28.850" v="11"/>
          <pc:sldLayoutMkLst>
            <pc:docMk/>
            <pc:sldMasterMk cId="0" sldId="2147483672"/>
            <pc:sldLayoutMk cId="0" sldId="2147483660"/>
          </pc:sldLayoutMkLst>
        </pc:sldLayoutChg>
        <pc:sldLayoutChg chg="mod">
          <pc:chgData name="CHEN JINGSI" userId="S::s296135@studenti.polito.it::2c6a6994-749a-46da-a9cf-6c6b6bb4c573" providerId="AD" clId="Web-{B46D30E1-38E4-45BA-BF8B-0D3244BD2089}" dt="2023-05-16T20:54:28.850" v="11"/>
          <pc:sldLayoutMkLst>
            <pc:docMk/>
            <pc:sldMasterMk cId="0" sldId="2147483672"/>
            <pc:sldLayoutMk cId="0" sldId="2147483661"/>
          </pc:sldLayoutMkLst>
        </pc:sldLayoutChg>
        <pc:sldLayoutChg chg="mod">
          <pc:chgData name="CHEN JINGSI" userId="S::s296135@studenti.polito.it::2c6a6994-749a-46da-a9cf-6c6b6bb4c573" providerId="AD" clId="Web-{B46D30E1-38E4-45BA-BF8B-0D3244BD2089}" dt="2023-05-16T20:54:28.850" v="11"/>
          <pc:sldLayoutMkLst>
            <pc:docMk/>
            <pc:sldMasterMk cId="0" sldId="2147483672"/>
            <pc:sldLayoutMk cId="0" sldId="2147483662"/>
          </pc:sldLayoutMkLst>
        </pc:sldLayoutChg>
        <pc:sldLayoutChg chg="mod">
          <pc:chgData name="CHEN JINGSI" userId="S::s296135@studenti.polito.it::2c6a6994-749a-46da-a9cf-6c6b6bb4c573" providerId="AD" clId="Web-{B46D30E1-38E4-45BA-BF8B-0D3244BD2089}" dt="2023-05-16T20:54:28.850" v="11"/>
          <pc:sldLayoutMkLst>
            <pc:docMk/>
            <pc:sldMasterMk cId="0" sldId="2147483672"/>
            <pc:sldLayoutMk cId="0" sldId="2147483663"/>
          </pc:sldLayoutMkLst>
        </pc:sldLayoutChg>
        <pc:sldLayoutChg chg="mod">
          <pc:chgData name="CHEN JINGSI" userId="S::s296135@studenti.polito.it::2c6a6994-749a-46da-a9cf-6c6b6bb4c573" providerId="AD" clId="Web-{B46D30E1-38E4-45BA-BF8B-0D3244BD2089}" dt="2023-05-16T20:54:28.850" v="11"/>
          <pc:sldLayoutMkLst>
            <pc:docMk/>
            <pc:sldMasterMk cId="0" sldId="2147483672"/>
            <pc:sldLayoutMk cId="0" sldId="2147483673"/>
          </pc:sldLayoutMkLst>
        </pc:sldLayoutChg>
        <pc:sldLayoutChg chg="mod">
          <pc:chgData name="CHEN JINGSI" userId="S::s296135@studenti.polito.it::2c6a6994-749a-46da-a9cf-6c6b6bb4c573" providerId="AD" clId="Web-{B46D30E1-38E4-45BA-BF8B-0D3244BD2089}" dt="2023-05-16T20:54:28.850" v="11"/>
          <pc:sldLayoutMkLst>
            <pc:docMk/>
            <pc:sldMasterMk cId="0" sldId="2147483672"/>
            <pc:sldLayoutMk cId="0" sldId="2147483674"/>
          </pc:sldLayoutMkLst>
        </pc:sldLayoutChg>
        <pc:sldLayoutChg chg="mod">
          <pc:chgData name="CHEN JINGSI" userId="S::s296135@studenti.polito.it::2c6a6994-749a-46da-a9cf-6c6b6bb4c573" providerId="AD" clId="Web-{B46D30E1-38E4-45BA-BF8B-0D3244BD2089}" dt="2023-05-16T20:54:28.850" v="11"/>
          <pc:sldLayoutMkLst>
            <pc:docMk/>
            <pc:sldMasterMk cId="0" sldId="2147483672"/>
            <pc:sldLayoutMk cId="0" sldId="2147483675"/>
          </pc:sldLayoutMkLst>
        </pc:sldLayoutChg>
      </pc:sldMasterChg>
    </pc:docChg>
  </pc:docChgLst>
  <pc:docChgLst>
    <pc:chgData name="Li  Yangshihao" userId="S::s302568@studenti.polito.it::ee48da2e-17a2-4953-b1e7-564eeca1e514" providerId="AD" clId="Web-{3B6EC723-F71F-4E0E-BF3A-B9E7F09A7C9C}"/>
    <pc:docChg chg="modSld">
      <pc:chgData name="Li  Yangshihao" userId="S::s302568@studenti.polito.it::ee48da2e-17a2-4953-b1e7-564eeca1e514" providerId="AD" clId="Web-{3B6EC723-F71F-4E0E-BF3A-B9E7F09A7C9C}" dt="2023-05-16T23:01:46.791" v="524"/>
      <pc:docMkLst>
        <pc:docMk/>
      </pc:docMkLst>
      <pc:sldChg chg="addSp delSp modSp">
        <pc:chgData name="Li  Yangshihao" userId="S::s302568@studenti.polito.it::ee48da2e-17a2-4953-b1e7-564eeca1e514" providerId="AD" clId="Web-{3B6EC723-F71F-4E0E-BF3A-B9E7F09A7C9C}" dt="2023-05-16T23:01:46.791" v="524"/>
        <pc:sldMkLst>
          <pc:docMk/>
          <pc:sldMk cId="3747817912" sldId="362"/>
        </pc:sldMkLst>
        <pc:spChg chg="mod">
          <ac:chgData name="Li  Yangshihao" userId="S::s302568@studenti.polito.it::ee48da2e-17a2-4953-b1e7-564eeca1e514" providerId="AD" clId="Web-{3B6EC723-F71F-4E0E-BF3A-B9E7F09A7C9C}" dt="2023-05-16T22:49:41.395" v="316" actId="1076"/>
          <ac:spMkLst>
            <pc:docMk/>
            <pc:sldMk cId="3747817912" sldId="362"/>
            <ac:spMk id="3" creationId="{16C22C55-2ACF-CF89-DFD2-0C7F6EEBD4A4}"/>
          </ac:spMkLst>
        </pc:spChg>
        <pc:grpChg chg="add del">
          <ac:chgData name="Li  Yangshihao" userId="S::s302568@studenti.polito.it::ee48da2e-17a2-4953-b1e7-564eeca1e514" providerId="AD" clId="Web-{3B6EC723-F71F-4E0E-BF3A-B9E7F09A7C9C}" dt="2023-05-16T22:49:27.801" v="314"/>
          <ac:grpSpMkLst>
            <pc:docMk/>
            <pc:sldMk cId="3747817912" sldId="362"/>
            <ac:grpSpMk id="16" creationId="{699EC985-CC43-9A43-7C3D-046A1902FF8F}"/>
          </ac:grpSpMkLst>
        </pc:grpChg>
        <pc:graphicFrameChg chg="mod modGraphic">
          <ac:chgData name="Li  Yangshihao" userId="S::s302568@studenti.polito.it::ee48da2e-17a2-4953-b1e7-564eeca1e514" providerId="AD" clId="Web-{3B6EC723-F71F-4E0E-BF3A-B9E7F09A7C9C}" dt="2023-05-16T23:01:46.791" v="524"/>
          <ac:graphicFrameMkLst>
            <pc:docMk/>
            <pc:sldMk cId="3747817912" sldId="362"/>
            <ac:graphicFrameMk id="7" creationId="{7D8A467F-B93F-3591-D4D3-C24F8692036A}"/>
          </ac:graphicFrameMkLst>
        </pc:graphicFrameChg>
        <pc:picChg chg="add del mod">
          <ac:chgData name="Li  Yangshihao" userId="S::s302568@studenti.polito.it::ee48da2e-17a2-4953-b1e7-564eeca1e514" providerId="AD" clId="Web-{3B6EC723-F71F-4E0E-BF3A-B9E7F09A7C9C}" dt="2023-05-16T22:43:43.927" v="273"/>
          <ac:picMkLst>
            <pc:docMk/>
            <pc:sldMk cId="3747817912" sldId="362"/>
            <ac:picMk id="5" creationId="{CCE74FE3-4958-095F-43A6-3DFCB8863D2B}"/>
          </ac:picMkLst>
        </pc:picChg>
        <pc:picChg chg="add del mod">
          <ac:chgData name="Li  Yangshihao" userId="S::s302568@studenti.polito.it::ee48da2e-17a2-4953-b1e7-564eeca1e514" providerId="AD" clId="Web-{3B6EC723-F71F-4E0E-BF3A-B9E7F09A7C9C}" dt="2023-05-16T22:43:43.927" v="272"/>
          <ac:picMkLst>
            <pc:docMk/>
            <pc:sldMk cId="3747817912" sldId="362"/>
            <ac:picMk id="6" creationId="{DB411CD6-DD94-7F30-020D-FD9E3B5CB212}"/>
          </ac:picMkLst>
        </pc:picChg>
        <pc:picChg chg="add del mod topLvl">
          <ac:chgData name="Li  Yangshihao" userId="S::s302568@studenti.polito.it::ee48da2e-17a2-4953-b1e7-564eeca1e514" providerId="AD" clId="Web-{3B6EC723-F71F-4E0E-BF3A-B9E7F09A7C9C}" dt="2023-05-16T22:49:47.958" v="324"/>
          <ac:picMkLst>
            <pc:docMk/>
            <pc:sldMk cId="3747817912" sldId="362"/>
            <ac:picMk id="8" creationId="{6B7D6018-EEB9-1732-2BEF-510352976A6F}"/>
          </ac:picMkLst>
        </pc:picChg>
        <pc:picChg chg="add del mod topLvl">
          <ac:chgData name="Li  Yangshihao" userId="S::s302568@studenti.polito.it::ee48da2e-17a2-4953-b1e7-564eeca1e514" providerId="AD" clId="Web-{3B6EC723-F71F-4E0E-BF3A-B9E7F09A7C9C}" dt="2023-05-16T22:49:47.958" v="323"/>
          <ac:picMkLst>
            <pc:docMk/>
            <pc:sldMk cId="3747817912" sldId="362"/>
            <ac:picMk id="9" creationId="{812C7030-6E5E-C4E2-9780-17D95C878ECD}"/>
          </ac:picMkLst>
        </pc:picChg>
        <pc:picChg chg="add del mod topLvl">
          <ac:chgData name="Li  Yangshihao" userId="S::s302568@studenti.polito.it::ee48da2e-17a2-4953-b1e7-564eeca1e514" providerId="AD" clId="Web-{3B6EC723-F71F-4E0E-BF3A-B9E7F09A7C9C}" dt="2023-05-16T22:49:47.958" v="322"/>
          <ac:picMkLst>
            <pc:docMk/>
            <pc:sldMk cId="3747817912" sldId="362"/>
            <ac:picMk id="10" creationId="{EE3F3A4D-D8A4-3CF0-263C-D731B9B84148}"/>
          </ac:picMkLst>
        </pc:picChg>
        <pc:picChg chg="add del mod topLvl">
          <ac:chgData name="Li  Yangshihao" userId="S::s302568@studenti.polito.it::ee48da2e-17a2-4953-b1e7-564eeca1e514" providerId="AD" clId="Web-{3B6EC723-F71F-4E0E-BF3A-B9E7F09A7C9C}" dt="2023-05-16T22:49:47.958" v="321"/>
          <ac:picMkLst>
            <pc:docMk/>
            <pc:sldMk cId="3747817912" sldId="362"/>
            <ac:picMk id="11" creationId="{7AF2ABB8-E6BD-EEAE-29B6-251B827E6581}"/>
          </ac:picMkLst>
        </pc:picChg>
        <pc:picChg chg="add del mod topLvl">
          <ac:chgData name="Li  Yangshihao" userId="S::s302568@studenti.polito.it::ee48da2e-17a2-4953-b1e7-564eeca1e514" providerId="AD" clId="Web-{3B6EC723-F71F-4E0E-BF3A-B9E7F09A7C9C}" dt="2023-05-16T22:49:47.958" v="320"/>
          <ac:picMkLst>
            <pc:docMk/>
            <pc:sldMk cId="3747817912" sldId="362"/>
            <ac:picMk id="12" creationId="{0AE383F2-CA75-BA46-7B2D-AECED501DB54}"/>
          </ac:picMkLst>
        </pc:picChg>
        <pc:picChg chg="add del mod topLvl">
          <ac:chgData name="Li  Yangshihao" userId="S::s302568@studenti.polito.it::ee48da2e-17a2-4953-b1e7-564eeca1e514" providerId="AD" clId="Web-{3B6EC723-F71F-4E0E-BF3A-B9E7F09A7C9C}" dt="2023-05-16T22:49:47.958" v="319"/>
          <ac:picMkLst>
            <pc:docMk/>
            <pc:sldMk cId="3747817912" sldId="362"/>
            <ac:picMk id="13" creationId="{9681CEE5-763A-8FE1-D265-0615C320F35F}"/>
          </ac:picMkLst>
        </pc:picChg>
        <pc:picChg chg="add del mod topLvl">
          <ac:chgData name="Li  Yangshihao" userId="S::s302568@studenti.polito.it::ee48da2e-17a2-4953-b1e7-564eeca1e514" providerId="AD" clId="Web-{3B6EC723-F71F-4E0E-BF3A-B9E7F09A7C9C}" dt="2023-05-16T22:49:47.958" v="318"/>
          <ac:picMkLst>
            <pc:docMk/>
            <pc:sldMk cId="3747817912" sldId="362"/>
            <ac:picMk id="14" creationId="{982A2CD1-FC5C-E221-80DE-CAA3E1DB1FEF}"/>
          </ac:picMkLst>
        </pc:picChg>
        <pc:picChg chg="add del mod topLvl">
          <ac:chgData name="Li  Yangshihao" userId="S::s302568@studenti.polito.it::ee48da2e-17a2-4953-b1e7-564eeca1e514" providerId="AD" clId="Web-{3B6EC723-F71F-4E0E-BF3A-B9E7F09A7C9C}" dt="2023-05-16T22:49:47.958" v="317"/>
          <ac:picMkLst>
            <pc:docMk/>
            <pc:sldMk cId="3747817912" sldId="362"/>
            <ac:picMk id="15" creationId="{AEC386FC-9FC2-0377-B28F-A8C6C51A9406}"/>
          </ac:picMkLst>
        </pc:picChg>
      </pc:sldChg>
    </pc:docChg>
  </pc:docChgLst>
  <pc:docChgLst>
    <pc:chgData name="HUANG LIN" userId="S::s301266@studenti.polito.it::1b5dcee7-0d99-405d-a0f0-637f14b99ad0" providerId="AD" clId="Web-{320DFB42-AB3A-43D0-A938-93D726B4159B}"/>
    <pc:docChg chg="delSld">
      <pc:chgData name="HUANG LIN" userId="S::s301266@studenti.polito.it::1b5dcee7-0d99-405d-a0f0-637f14b99ad0" providerId="AD" clId="Web-{320DFB42-AB3A-43D0-A938-93D726B4159B}" dt="2023-05-09T16:32:15.048" v="0"/>
      <pc:docMkLst>
        <pc:docMk/>
      </pc:docMkLst>
      <pc:sldChg chg="del">
        <pc:chgData name="HUANG LIN" userId="S::s301266@studenti.polito.it::1b5dcee7-0d99-405d-a0f0-637f14b99ad0" providerId="AD" clId="Web-{320DFB42-AB3A-43D0-A938-93D726B4159B}" dt="2023-05-09T16:32:15.048" v="0"/>
        <pc:sldMkLst>
          <pc:docMk/>
          <pc:sldMk cId="3625760117" sldId="359"/>
        </pc:sldMkLst>
      </pc:sldChg>
    </pc:docChg>
  </pc:docChgLst>
  <pc:docChgLst>
    <pc:chgData name="Li  Yangshihao" userId="S::s302568@studenti.polito.it::ee48da2e-17a2-4953-b1e7-564eeca1e514" providerId="AD" clId="Web-{29B38739-F18C-4A97-8E48-F53C74F0D6C9}"/>
    <pc:docChg chg="addSld delSld modSld">
      <pc:chgData name="Li  Yangshihao" userId="S::s302568@studenti.polito.it::ee48da2e-17a2-4953-b1e7-564eeca1e514" providerId="AD" clId="Web-{29B38739-F18C-4A97-8E48-F53C74F0D6C9}" dt="2023-05-09T20:45:32.365" v="126"/>
      <pc:docMkLst>
        <pc:docMk/>
      </pc:docMkLst>
      <pc:sldChg chg="modSp">
        <pc:chgData name="Li  Yangshihao" userId="S::s302568@studenti.polito.it::ee48da2e-17a2-4953-b1e7-564eeca1e514" providerId="AD" clId="Web-{29B38739-F18C-4A97-8E48-F53C74F0D6C9}" dt="2023-05-09T20:45:32.365" v="126"/>
        <pc:sldMkLst>
          <pc:docMk/>
          <pc:sldMk cId="2954245266" sldId="355"/>
        </pc:sldMkLst>
        <pc:graphicFrameChg chg="mod modGraphic">
          <ac:chgData name="Li  Yangshihao" userId="S::s302568@studenti.polito.it::ee48da2e-17a2-4953-b1e7-564eeca1e514" providerId="AD" clId="Web-{29B38739-F18C-4A97-8E48-F53C74F0D6C9}" dt="2023-05-09T20:45:32.365" v="126"/>
          <ac:graphicFrameMkLst>
            <pc:docMk/>
            <pc:sldMk cId="2954245266" sldId="355"/>
            <ac:graphicFrameMk id="7" creationId="{7D8A467F-B93F-3591-D4D3-C24F8692036A}"/>
          </ac:graphicFrameMkLst>
        </pc:graphicFrameChg>
      </pc:sldChg>
      <pc:sldChg chg="addSp delSp modSp new del">
        <pc:chgData name="Li  Yangshihao" userId="S::s302568@studenti.polito.it::ee48da2e-17a2-4953-b1e7-564eeca1e514" providerId="AD" clId="Web-{29B38739-F18C-4A97-8E48-F53C74F0D6C9}" dt="2023-05-09T20:45:06.068" v="122"/>
        <pc:sldMkLst>
          <pc:docMk/>
          <pc:sldMk cId="136451488" sldId="359"/>
        </pc:sldMkLst>
        <pc:spChg chg="del">
          <ac:chgData name="Li  Yangshihao" userId="S::s302568@studenti.polito.it::ee48da2e-17a2-4953-b1e7-564eeca1e514" providerId="AD" clId="Web-{29B38739-F18C-4A97-8E48-F53C74F0D6C9}" dt="2023-05-09T20:37:11.165" v="29"/>
          <ac:spMkLst>
            <pc:docMk/>
            <pc:sldMk cId="136451488" sldId="359"/>
            <ac:spMk id="5" creationId="{5A89FD0C-0395-0993-010A-618A93A9ACF7}"/>
          </ac:spMkLst>
        </pc:spChg>
        <pc:graphicFrameChg chg="add mod ord modGraphic">
          <ac:chgData name="Li  Yangshihao" userId="S::s302568@studenti.polito.it::ee48da2e-17a2-4953-b1e7-564eeca1e514" providerId="AD" clId="Web-{29B38739-F18C-4A97-8E48-F53C74F0D6C9}" dt="2023-05-09T20:37:11.165" v="29"/>
          <ac:graphicFrameMkLst>
            <pc:docMk/>
            <pc:sldMk cId="136451488" sldId="359"/>
            <ac:graphicFrameMk id="6" creationId="{3DEF3590-4F19-D115-5DC6-7ABE16C2CF37}"/>
          </ac:graphicFrameMkLst>
        </pc:graphicFrameChg>
      </pc:sldChg>
    </pc:docChg>
  </pc:docChgLst>
  <pc:docChgLst>
    <pc:chgData name="HUANG LIN" userId="S::s301266@studenti.polito.it::1b5dcee7-0d99-405d-a0f0-637f14b99ad0" providerId="AD" clId="Web-{664A2B56-AC2C-4211-A2D3-AADED3543452}"/>
    <pc:docChg chg="addSld">
      <pc:chgData name="HUANG LIN" userId="S::s301266@studenti.polito.it::1b5dcee7-0d99-405d-a0f0-637f14b99ad0" providerId="AD" clId="Web-{664A2B56-AC2C-4211-A2D3-AADED3543452}" dt="2023-05-09T15:53:16.306" v="0"/>
      <pc:docMkLst>
        <pc:docMk/>
      </pc:docMkLst>
      <pc:sldChg chg="new">
        <pc:chgData name="HUANG LIN" userId="S::s301266@studenti.polito.it::1b5dcee7-0d99-405d-a0f0-637f14b99ad0" providerId="AD" clId="Web-{664A2B56-AC2C-4211-A2D3-AADED3543452}" dt="2023-05-09T15:53:16.306" v="0"/>
        <pc:sldMkLst>
          <pc:docMk/>
          <pc:sldMk cId="3625760117" sldId="359"/>
        </pc:sldMkLst>
      </pc:sldChg>
    </pc:docChg>
  </pc:docChgLst>
  <pc:docChgLst>
    <pc:chgData name="Li  Yangshihao" userId="S::s302568@studenti.polito.it::ee48da2e-17a2-4953-b1e7-564eeca1e514" providerId="AD" clId="Web-{83FEF11B-CE25-4599-96E8-CA6A67A40FDC}"/>
    <pc:docChg chg="modSld sldOrd">
      <pc:chgData name="Li  Yangshihao" userId="S::s302568@studenti.polito.it::ee48da2e-17a2-4953-b1e7-564eeca1e514" providerId="AD" clId="Web-{83FEF11B-CE25-4599-96E8-CA6A67A40FDC}" dt="2023-05-16T19:51:57.220" v="17" actId="1076"/>
      <pc:docMkLst>
        <pc:docMk/>
      </pc:docMkLst>
      <pc:sldChg chg="addSp delSp modSp">
        <pc:chgData name="Li  Yangshihao" userId="S::s302568@studenti.polito.it::ee48da2e-17a2-4953-b1e7-564eeca1e514" providerId="AD" clId="Web-{83FEF11B-CE25-4599-96E8-CA6A67A40FDC}" dt="2023-05-16T19:51:57.220" v="17" actId="1076"/>
        <pc:sldMkLst>
          <pc:docMk/>
          <pc:sldMk cId="126589775" sldId="345"/>
        </pc:sldMkLst>
        <pc:spChg chg="mod">
          <ac:chgData name="Li  Yangshihao" userId="S::s302568@studenti.polito.it::ee48da2e-17a2-4953-b1e7-564eeca1e514" providerId="AD" clId="Web-{83FEF11B-CE25-4599-96E8-CA6A67A40FDC}" dt="2023-05-16T19:51:43.391" v="12" actId="14100"/>
          <ac:spMkLst>
            <pc:docMk/>
            <pc:sldMk cId="126589775" sldId="345"/>
            <ac:spMk id="7" creationId="{3B86F339-C48E-7335-81B4-1B1FFF81CD19}"/>
          </ac:spMkLst>
        </pc:spChg>
        <pc:picChg chg="add mod">
          <ac:chgData name="Li  Yangshihao" userId="S::s302568@studenti.polito.it::ee48da2e-17a2-4953-b1e7-564eeca1e514" providerId="AD" clId="Web-{83FEF11B-CE25-4599-96E8-CA6A67A40FDC}" dt="2023-05-16T19:46:51.851" v="3" actId="1076"/>
          <ac:picMkLst>
            <pc:docMk/>
            <pc:sldMk cId="126589775" sldId="345"/>
            <ac:picMk id="5" creationId="{76B02C15-FBEC-DC3D-17B7-FE391EBEAD3F}"/>
          </ac:picMkLst>
        </pc:picChg>
        <pc:picChg chg="mod">
          <ac:chgData name="Li  Yangshihao" userId="S::s302568@studenti.polito.it::ee48da2e-17a2-4953-b1e7-564eeca1e514" providerId="AD" clId="Web-{83FEF11B-CE25-4599-96E8-CA6A67A40FDC}" dt="2023-05-16T19:51:46.470" v="13" actId="1076"/>
          <ac:picMkLst>
            <pc:docMk/>
            <pc:sldMk cId="126589775" sldId="345"/>
            <ac:picMk id="6" creationId="{CC9420EF-B350-5815-183C-29E246732629}"/>
          </ac:picMkLst>
        </pc:picChg>
        <pc:picChg chg="del">
          <ac:chgData name="Li  Yangshihao" userId="S::s302568@studenti.polito.it::ee48da2e-17a2-4953-b1e7-564eeca1e514" providerId="AD" clId="Web-{83FEF11B-CE25-4599-96E8-CA6A67A40FDC}" dt="2023-05-16T19:46:47.023" v="2"/>
          <ac:picMkLst>
            <pc:docMk/>
            <pc:sldMk cId="126589775" sldId="345"/>
            <ac:picMk id="8" creationId="{F771F80B-1522-AA95-496F-888151B1D2AD}"/>
          </ac:picMkLst>
        </pc:picChg>
        <pc:picChg chg="add mod">
          <ac:chgData name="Li  Yangshihao" userId="S::s302568@studenti.polito.it::ee48da2e-17a2-4953-b1e7-564eeca1e514" providerId="AD" clId="Web-{83FEF11B-CE25-4599-96E8-CA6A67A40FDC}" dt="2023-05-16T19:51:57.220" v="17" actId="1076"/>
          <ac:picMkLst>
            <pc:docMk/>
            <pc:sldMk cId="126589775" sldId="345"/>
            <ac:picMk id="9" creationId="{A36F11E9-A4F4-09DA-44C0-043A5CEB1D7B}"/>
          </ac:picMkLst>
        </pc:picChg>
        <pc:picChg chg="del">
          <ac:chgData name="Li  Yangshihao" userId="S::s302568@studenti.polito.it::ee48da2e-17a2-4953-b1e7-564eeca1e514" providerId="AD" clId="Web-{83FEF11B-CE25-4599-96E8-CA6A67A40FDC}" dt="2023-05-16T19:51:22.422" v="4"/>
          <ac:picMkLst>
            <pc:docMk/>
            <pc:sldMk cId="126589775" sldId="345"/>
            <ac:picMk id="10" creationId="{5903794A-3D2D-133F-ABD7-5BBE56C50851}"/>
          </ac:picMkLst>
        </pc:picChg>
      </pc:sldChg>
      <pc:sldChg chg="ord">
        <pc:chgData name="Li  Yangshihao" userId="S::s302568@studenti.polito.it::ee48da2e-17a2-4953-b1e7-564eeca1e514" providerId="AD" clId="Web-{83FEF11B-CE25-4599-96E8-CA6A67A40FDC}" dt="2023-05-16T19:45:05.488" v="0"/>
        <pc:sldMkLst>
          <pc:docMk/>
          <pc:sldMk cId="2954245266" sldId="355"/>
        </pc:sldMkLst>
      </pc:sldChg>
    </pc:docChg>
  </pc:docChgLst>
  <pc:docChgLst>
    <pc:chgData name="YIN JUN" userId="40f53ba7-6859-4e15-b6a0-4f636ac10741" providerId="ADAL" clId="{6729D566-E990-8643-8471-8318E9E7CCCD}"/>
    <pc:docChg chg="addSld modSld">
      <pc:chgData name="YIN JUN" userId="40f53ba7-6859-4e15-b6a0-4f636ac10741" providerId="ADAL" clId="{6729D566-E990-8643-8471-8318E9E7CCCD}" dt="2023-06-19T20:15:12.385" v="2" actId="1076"/>
      <pc:docMkLst>
        <pc:docMk/>
      </pc:docMkLst>
      <pc:sldChg chg="modSp add mod">
        <pc:chgData name="YIN JUN" userId="40f53ba7-6859-4e15-b6a0-4f636ac10741" providerId="ADAL" clId="{6729D566-E990-8643-8471-8318E9E7CCCD}" dt="2023-06-19T20:15:12.385" v="2" actId="1076"/>
        <pc:sldMkLst>
          <pc:docMk/>
          <pc:sldMk cId="2514733596" sldId="368"/>
        </pc:sldMkLst>
        <pc:spChg chg="mod">
          <ac:chgData name="YIN JUN" userId="40f53ba7-6859-4e15-b6a0-4f636ac10741" providerId="ADAL" clId="{6729D566-E990-8643-8471-8318E9E7CCCD}" dt="2023-06-19T20:15:12.385" v="2" actId="1076"/>
          <ac:spMkLst>
            <pc:docMk/>
            <pc:sldMk cId="2514733596" sldId="368"/>
            <ac:spMk id="5" creationId="{B1453B25-3D98-76CC-52F2-A65940944E5C}"/>
          </ac:spMkLst>
        </pc:spChg>
        <pc:cxnChg chg="mod">
          <ac:chgData name="YIN JUN" userId="40f53ba7-6859-4e15-b6a0-4f636ac10741" providerId="ADAL" clId="{6729D566-E990-8643-8471-8318E9E7CCCD}" dt="2023-06-19T20:15:08.046" v="1" actId="1076"/>
          <ac:cxnSpMkLst>
            <pc:docMk/>
            <pc:sldMk cId="2514733596" sldId="368"/>
            <ac:cxnSpMk id="9" creationId="{D323EE1D-7F6D-34BF-B989-E9591F02848C}"/>
          </ac:cxnSpMkLst>
        </pc:cxnChg>
      </pc:sldChg>
    </pc:docChg>
  </pc:docChgLst>
  <pc:docChgLst>
    <pc:chgData name="CHEN JINGSI" userId="S::s296135@studenti.polito.it::2c6a6994-749a-46da-a9cf-6c6b6bb4c573" providerId="AD" clId="Web-{1ACD9065-055E-42F6-885C-E7C62C8DA6FB}"/>
    <pc:docChg chg="addSld delSld modSld">
      <pc:chgData name="CHEN JINGSI" userId="S::s296135@studenti.polito.it::2c6a6994-749a-46da-a9cf-6c6b6bb4c573" providerId="AD" clId="Web-{1ACD9065-055E-42F6-885C-E7C62C8DA6FB}" dt="2023-05-16T15:18:19.937" v="37" actId="1076"/>
      <pc:docMkLst>
        <pc:docMk/>
      </pc:docMkLst>
      <pc:sldChg chg="modSp">
        <pc:chgData name="CHEN JINGSI" userId="S::s296135@studenti.polito.it::2c6a6994-749a-46da-a9cf-6c6b6bb4c573" providerId="AD" clId="Web-{1ACD9065-055E-42F6-885C-E7C62C8DA6FB}" dt="2023-05-16T14:57:31.398" v="21" actId="20577"/>
        <pc:sldMkLst>
          <pc:docMk/>
          <pc:sldMk cId="2122089933" sldId="332"/>
        </pc:sldMkLst>
        <pc:spChg chg="mod">
          <ac:chgData name="CHEN JINGSI" userId="S::s296135@studenti.polito.it::2c6a6994-749a-46da-a9cf-6c6b6bb4c573" providerId="AD" clId="Web-{1ACD9065-055E-42F6-885C-E7C62C8DA6FB}" dt="2023-05-16T14:57:31.398" v="21" actId="20577"/>
          <ac:spMkLst>
            <pc:docMk/>
            <pc:sldMk cId="2122089933" sldId="332"/>
            <ac:spMk id="14" creationId="{DF30948C-C290-008E-BF17-91A1822F6CB7}"/>
          </ac:spMkLst>
        </pc:spChg>
      </pc:sldChg>
      <pc:sldChg chg="del">
        <pc:chgData name="CHEN JINGSI" userId="S::s296135@studenti.polito.it::2c6a6994-749a-46da-a9cf-6c6b6bb4c573" providerId="AD" clId="Web-{1ACD9065-055E-42F6-885C-E7C62C8DA6FB}" dt="2023-05-16T15:14:39.726" v="23"/>
        <pc:sldMkLst>
          <pc:docMk/>
          <pc:sldMk cId="24899032" sldId="338"/>
        </pc:sldMkLst>
      </pc:sldChg>
      <pc:sldChg chg="modSp">
        <pc:chgData name="CHEN JINGSI" userId="S::s296135@studenti.polito.it::2c6a6994-749a-46da-a9cf-6c6b6bb4c573" providerId="AD" clId="Web-{1ACD9065-055E-42F6-885C-E7C62C8DA6FB}" dt="2023-05-16T14:49:21.598" v="16" actId="20577"/>
        <pc:sldMkLst>
          <pc:docMk/>
          <pc:sldMk cId="2483509572" sldId="353"/>
        </pc:sldMkLst>
        <pc:spChg chg="mod">
          <ac:chgData name="CHEN JINGSI" userId="S::s296135@studenti.polito.it::2c6a6994-749a-46da-a9cf-6c6b6bb4c573" providerId="AD" clId="Web-{1ACD9065-055E-42F6-885C-E7C62C8DA6FB}" dt="2023-05-16T14:49:21.598" v="16" actId="20577"/>
          <ac:spMkLst>
            <pc:docMk/>
            <pc:sldMk cId="2483509572" sldId="353"/>
            <ac:spMk id="1049" creationId="{55C63BC5-F295-3028-5BFF-62BAE1E31764}"/>
          </ac:spMkLst>
        </pc:spChg>
        <pc:spChg chg="mod">
          <ac:chgData name="CHEN JINGSI" userId="S::s296135@studenti.polito.it::2c6a6994-749a-46da-a9cf-6c6b6bb4c573" providerId="AD" clId="Web-{1ACD9065-055E-42F6-885C-E7C62C8DA6FB}" dt="2023-05-16T14:34:22.799" v="6" actId="20577"/>
          <ac:spMkLst>
            <pc:docMk/>
            <pc:sldMk cId="2483509572" sldId="353"/>
            <ac:spMk id="1056" creationId="{55620A60-81E4-3ED9-C91E-E82ADBBCECB6}"/>
          </ac:spMkLst>
        </pc:spChg>
      </pc:sldChg>
      <pc:sldChg chg="modSp">
        <pc:chgData name="CHEN JINGSI" userId="S::s296135@studenti.polito.it::2c6a6994-749a-46da-a9cf-6c6b6bb4c573" providerId="AD" clId="Web-{1ACD9065-055E-42F6-885C-E7C62C8DA6FB}" dt="2023-05-16T14:38:41.262" v="12"/>
        <pc:sldMkLst>
          <pc:docMk/>
          <pc:sldMk cId="324668933" sldId="356"/>
        </pc:sldMkLst>
        <pc:graphicFrameChg chg="mod modGraphic">
          <ac:chgData name="CHEN JINGSI" userId="S::s296135@studenti.polito.it::2c6a6994-749a-46da-a9cf-6c6b6bb4c573" providerId="AD" clId="Web-{1ACD9065-055E-42F6-885C-E7C62C8DA6FB}" dt="2023-05-16T14:38:41.262" v="12"/>
          <ac:graphicFrameMkLst>
            <pc:docMk/>
            <pc:sldMk cId="324668933" sldId="356"/>
            <ac:graphicFrameMk id="6" creationId="{2A84395D-0707-9424-B95E-E30BE8042836}"/>
          </ac:graphicFrameMkLst>
        </pc:graphicFrameChg>
      </pc:sldChg>
      <pc:sldChg chg="modSp add">
        <pc:chgData name="CHEN JINGSI" userId="S::s296135@studenti.polito.it::2c6a6994-749a-46da-a9cf-6c6b6bb4c573" providerId="AD" clId="Web-{1ACD9065-055E-42F6-885C-E7C62C8DA6FB}" dt="2023-05-16T15:18:19.937" v="37" actId="1076"/>
        <pc:sldMkLst>
          <pc:docMk/>
          <pc:sldMk cId="2505882932" sldId="359"/>
        </pc:sldMkLst>
        <pc:spChg chg="mod">
          <ac:chgData name="CHEN JINGSI" userId="S::s296135@studenti.polito.it::2c6a6994-749a-46da-a9cf-6c6b6bb4c573" providerId="AD" clId="Web-{1ACD9065-055E-42F6-885C-E7C62C8DA6FB}" dt="2023-05-16T15:18:08.233" v="35" actId="14100"/>
          <ac:spMkLst>
            <pc:docMk/>
            <pc:sldMk cId="2505882932" sldId="359"/>
            <ac:spMk id="39" creationId="{BFE13184-30A4-56D1-BA89-C1877D179980}"/>
          </ac:spMkLst>
        </pc:spChg>
        <pc:spChg chg="mod">
          <ac:chgData name="CHEN JINGSI" userId="S::s296135@studenti.polito.it::2c6a6994-749a-46da-a9cf-6c6b6bb4c573" providerId="AD" clId="Web-{1ACD9065-055E-42F6-885C-E7C62C8DA6FB}" dt="2023-05-16T15:18:19.937" v="37" actId="1076"/>
          <ac:spMkLst>
            <pc:docMk/>
            <pc:sldMk cId="2505882932" sldId="359"/>
            <ac:spMk id="41" creationId="{A85AB26E-B36A-CA5F-6B58-23B1C899A01B}"/>
          </ac:spMkLst>
        </pc:spChg>
        <pc:picChg chg="mod">
          <ac:chgData name="CHEN JINGSI" userId="S::s296135@studenti.polito.it::2c6a6994-749a-46da-a9cf-6c6b6bb4c573" providerId="AD" clId="Web-{1ACD9065-055E-42F6-885C-E7C62C8DA6FB}" dt="2023-05-16T15:18:15.421" v="36" actId="1076"/>
          <ac:picMkLst>
            <pc:docMk/>
            <pc:sldMk cId="2505882932" sldId="359"/>
            <ac:picMk id="11" creationId="{3D218603-B7BB-E43D-30FD-6AF53E302303}"/>
          </ac:picMkLst>
        </pc:picChg>
      </pc:sldChg>
    </pc:docChg>
  </pc:docChgLst>
  <pc:docChgLst>
    <pc:chgData name="Li  Yangshihao" userId="S::s302568@studenti.polito.it::ee48da2e-17a2-4953-b1e7-564eeca1e514" providerId="AD" clId="Web-{3471F2F2-DE3A-F709-1183-6D82AD1DFEC9}"/>
    <pc:docChg chg="modSld">
      <pc:chgData name="Li  Yangshihao" userId="S::s302568@studenti.polito.it::ee48da2e-17a2-4953-b1e7-564eeca1e514" providerId="AD" clId="Web-{3471F2F2-DE3A-F709-1183-6D82AD1DFEC9}" dt="2023-05-09T20:56:48.546" v="27" actId="1076"/>
      <pc:docMkLst>
        <pc:docMk/>
      </pc:docMkLst>
      <pc:sldChg chg="modSp">
        <pc:chgData name="Li  Yangshihao" userId="S::s302568@studenti.polito.it::ee48da2e-17a2-4953-b1e7-564eeca1e514" providerId="AD" clId="Web-{3471F2F2-DE3A-F709-1183-6D82AD1DFEC9}" dt="2023-05-09T20:56:48.546" v="27" actId="1076"/>
        <pc:sldMkLst>
          <pc:docMk/>
          <pc:sldMk cId="2954245266" sldId="355"/>
        </pc:sldMkLst>
        <pc:graphicFrameChg chg="mod modGraphic">
          <ac:chgData name="Li  Yangshihao" userId="S::s302568@studenti.polito.it::ee48da2e-17a2-4953-b1e7-564eeca1e514" providerId="AD" clId="Web-{3471F2F2-DE3A-F709-1183-6D82AD1DFEC9}" dt="2023-05-09T20:56:48.546" v="27" actId="1076"/>
          <ac:graphicFrameMkLst>
            <pc:docMk/>
            <pc:sldMk cId="2954245266" sldId="355"/>
            <ac:graphicFrameMk id="7" creationId="{7D8A467F-B93F-3591-D4D3-C24F8692036A}"/>
          </ac:graphicFrameMkLst>
        </pc:graphicFrameChg>
      </pc:sldChg>
    </pc:docChg>
  </pc:docChgLst>
  <pc:docChgLst>
    <pc:chgData name="CHEN JINGSI" userId="S::s296135@studenti.polito.it::2c6a6994-749a-46da-a9cf-6c6b6bb4c573" providerId="AD" clId="Web-{0DC5CF93-A47D-4EB0-A33E-F1E011D4EC1C}"/>
    <pc:docChg chg="addSld delSld">
      <pc:chgData name="CHEN JINGSI" userId="S::s296135@studenti.polito.it::2c6a6994-749a-46da-a9cf-6c6b6bb4c573" providerId="AD" clId="Web-{0DC5CF93-A47D-4EB0-A33E-F1E011D4EC1C}" dt="2023-05-18T18:13:22.127" v="1"/>
      <pc:docMkLst>
        <pc:docMk/>
      </pc:docMkLst>
      <pc:sldChg chg="del">
        <pc:chgData name="CHEN JINGSI" userId="S::s296135@studenti.polito.it::2c6a6994-749a-46da-a9cf-6c6b6bb4c573" providerId="AD" clId="Web-{0DC5CF93-A47D-4EB0-A33E-F1E011D4EC1C}" dt="2023-05-18T18:13:22.127" v="1"/>
        <pc:sldMkLst>
          <pc:docMk/>
          <pc:sldMk cId="428395215" sldId="365"/>
        </pc:sldMkLst>
      </pc:sldChg>
      <pc:sldChg chg="add">
        <pc:chgData name="CHEN JINGSI" userId="S::s296135@studenti.polito.it::2c6a6994-749a-46da-a9cf-6c6b6bb4c573" providerId="AD" clId="Web-{0DC5CF93-A47D-4EB0-A33E-F1E011D4EC1C}" dt="2023-05-18T18:13:10.314" v="0"/>
        <pc:sldMkLst>
          <pc:docMk/>
          <pc:sldMk cId="2444861779" sldId="367"/>
        </pc:sldMkLst>
      </pc:sldChg>
    </pc:docChg>
  </pc:docChgLst>
  <pc:docChgLst>
    <pc:chgData name="CHEN JINGSI" userId="S::s296135@studenti.polito.it::2c6a6994-749a-46da-a9cf-6c6b6bb4c573" providerId="AD" clId="Web-{90D5B3DA-E76C-4A81-9A8B-52B34159ED8E}"/>
    <pc:docChg chg="modSld">
      <pc:chgData name="CHEN JINGSI" userId="S::s296135@studenti.polito.it::2c6a6994-749a-46da-a9cf-6c6b6bb4c573" providerId="AD" clId="Web-{90D5B3DA-E76C-4A81-9A8B-52B34159ED8E}" dt="2023-05-09T13:01:15.070" v="25"/>
      <pc:docMkLst>
        <pc:docMk/>
      </pc:docMkLst>
      <pc:sldChg chg="addSp delSp modSp">
        <pc:chgData name="CHEN JINGSI" userId="S::s296135@studenti.polito.it::2c6a6994-749a-46da-a9cf-6c6b6bb4c573" providerId="AD" clId="Web-{90D5B3DA-E76C-4A81-9A8B-52B34159ED8E}" dt="2023-05-09T13:01:15.070" v="25"/>
        <pc:sldMkLst>
          <pc:docMk/>
          <pc:sldMk cId="1904998559" sldId="357"/>
        </pc:sldMkLst>
        <pc:picChg chg="add del mod">
          <ac:chgData name="CHEN JINGSI" userId="S::s296135@studenti.polito.it::2c6a6994-749a-46da-a9cf-6c6b6bb4c573" providerId="AD" clId="Web-{90D5B3DA-E76C-4A81-9A8B-52B34159ED8E}" dt="2023-05-09T12:59:30.173" v="15"/>
          <ac:picMkLst>
            <pc:docMk/>
            <pc:sldMk cId="1904998559" sldId="357"/>
            <ac:picMk id="5" creationId="{EED9C570-9AC7-E8ED-C717-6AB3DC0725CC}"/>
          </ac:picMkLst>
        </pc:picChg>
        <pc:picChg chg="add del mod">
          <ac:chgData name="CHEN JINGSI" userId="S::s296135@studenti.polito.it::2c6a6994-749a-46da-a9cf-6c6b6bb4c573" providerId="AD" clId="Web-{90D5B3DA-E76C-4A81-9A8B-52B34159ED8E}" dt="2023-05-09T13:01:15.070" v="25"/>
          <ac:picMkLst>
            <pc:docMk/>
            <pc:sldMk cId="1904998559" sldId="357"/>
            <ac:picMk id="6" creationId="{326FE1CE-DC41-CC9E-4065-CCFBE05F7D7A}"/>
          </ac:picMkLst>
        </pc:picChg>
        <pc:picChg chg="mod">
          <ac:chgData name="CHEN JINGSI" userId="S::s296135@studenti.polito.it::2c6a6994-749a-46da-a9cf-6c6b6bb4c573" providerId="AD" clId="Web-{90D5B3DA-E76C-4A81-9A8B-52B34159ED8E}" dt="2023-05-09T12:57:07.587" v="9" actId="1076"/>
          <ac:picMkLst>
            <pc:docMk/>
            <pc:sldMk cId="1904998559" sldId="357"/>
            <ac:picMk id="8" creationId="{B628FD73-96D4-5726-7474-514A9A7E53DC}"/>
          </ac:picMkLst>
        </pc:picChg>
        <pc:picChg chg="mod">
          <ac:chgData name="CHEN JINGSI" userId="S::s296135@studenti.polito.it::2c6a6994-749a-46da-a9cf-6c6b6bb4c573" providerId="AD" clId="Web-{90D5B3DA-E76C-4A81-9A8B-52B34159ED8E}" dt="2023-05-09T12:58:46.843" v="14" actId="1076"/>
          <ac:picMkLst>
            <pc:docMk/>
            <pc:sldMk cId="1904998559" sldId="357"/>
            <ac:picMk id="20" creationId="{48CBD229-16E4-FDFF-706B-5E66703AE618}"/>
          </ac:picMkLst>
        </pc:picChg>
      </pc:sldChg>
    </pc:docChg>
  </pc:docChgLst>
  <pc:docChgLst>
    <pc:chgData name="YIN JUN" userId="S::s296134@studenti.polito.it::40f53ba7-6859-4e15-b6a0-4f636ac10741" providerId="AD" clId="Web-{131526D3-22FA-4356-8B98-D80CBFA79F6E}"/>
    <pc:docChg chg="modSld">
      <pc:chgData name="YIN JUN" userId="S::s296134@studenti.polito.it::40f53ba7-6859-4e15-b6a0-4f636ac10741" providerId="AD" clId="Web-{131526D3-22FA-4356-8B98-D80CBFA79F6E}" dt="2023-05-10T08:01:34.856" v="41"/>
      <pc:docMkLst>
        <pc:docMk/>
      </pc:docMkLst>
      <pc:sldChg chg="modSp">
        <pc:chgData name="YIN JUN" userId="S::s296134@studenti.polito.it::40f53ba7-6859-4e15-b6a0-4f636ac10741" providerId="AD" clId="Web-{131526D3-22FA-4356-8B98-D80CBFA79F6E}" dt="2023-05-10T08:01:34.856" v="41"/>
        <pc:sldMkLst>
          <pc:docMk/>
          <pc:sldMk cId="2954245266" sldId="355"/>
        </pc:sldMkLst>
        <pc:graphicFrameChg chg="mod modGraphic">
          <ac:chgData name="YIN JUN" userId="S::s296134@studenti.polito.it::40f53ba7-6859-4e15-b6a0-4f636ac10741" providerId="AD" clId="Web-{131526D3-22FA-4356-8B98-D80CBFA79F6E}" dt="2023-05-10T08:01:34.856" v="41"/>
          <ac:graphicFrameMkLst>
            <pc:docMk/>
            <pc:sldMk cId="2954245266" sldId="355"/>
            <ac:graphicFrameMk id="7" creationId="{7D8A467F-B93F-3591-D4D3-C24F8692036A}"/>
          </ac:graphicFrameMkLst>
        </pc:graphicFrameChg>
      </pc:sldChg>
    </pc:docChg>
  </pc:docChgLst>
  <pc:docChgLst>
    <pc:chgData name="CHEN JINGSI" userId="S::s296135@studenti.polito.it::2c6a6994-749a-46da-a9cf-6c6b6bb4c573" providerId="AD" clId="Web-{B2A09156-5225-459F-8780-2D25B25C9360}"/>
    <pc:docChg chg="modSld">
      <pc:chgData name="CHEN JINGSI" userId="S::s296135@studenti.polito.it::2c6a6994-749a-46da-a9cf-6c6b6bb4c573" providerId="AD" clId="Web-{B2A09156-5225-459F-8780-2D25B25C9360}" dt="2023-05-09T13:02:45.464" v="3" actId="14100"/>
      <pc:docMkLst>
        <pc:docMk/>
      </pc:docMkLst>
      <pc:sldChg chg="addSp modSp">
        <pc:chgData name="CHEN JINGSI" userId="S::s296135@studenti.polito.it::2c6a6994-749a-46da-a9cf-6c6b6bb4c573" providerId="AD" clId="Web-{B2A09156-5225-459F-8780-2D25B25C9360}" dt="2023-05-09T13:02:45.464" v="3" actId="14100"/>
        <pc:sldMkLst>
          <pc:docMk/>
          <pc:sldMk cId="1904998559" sldId="357"/>
        </pc:sldMkLst>
        <pc:picChg chg="add mod">
          <ac:chgData name="CHEN JINGSI" userId="S::s296135@studenti.polito.it::2c6a6994-749a-46da-a9cf-6c6b6bb4c573" providerId="AD" clId="Web-{B2A09156-5225-459F-8780-2D25B25C9360}" dt="2023-05-09T13:02:45.464" v="3" actId="14100"/>
          <ac:picMkLst>
            <pc:docMk/>
            <pc:sldMk cId="1904998559" sldId="357"/>
            <ac:picMk id="5" creationId="{4121424B-A53C-054F-2FD3-327174D22144}"/>
          </ac:picMkLst>
        </pc:picChg>
      </pc:sldChg>
    </pc:docChg>
  </pc:docChgLst>
  <pc:docChgLst>
    <pc:chgData name="Li  Yangshihao" userId="S::s302568@studenti.polito.it::ee48da2e-17a2-4953-b1e7-564eeca1e514" providerId="AD" clId="Web-{BE7BFC32-FBB1-4AF4-918C-B1EAA787B413}"/>
    <pc:docChg chg="modSld">
      <pc:chgData name="Li  Yangshihao" userId="S::s302568@studenti.polito.it::ee48da2e-17a2-4953-b1e7-564eeca1e514" providerId="AD" clId="Web-{BE7BFC32-FBB1-4AF4-918C-B1EAA787B413}" dt="2023-05-09T20:29:31.975" v="555" actId="1076"/>
      <pc:docMkLst>
        <pc:docMk/>
      </pc:docMkLst>
      <pc:sldChg chg="addSp delSp modSp">
        <pc:chgData name="Li  Yangshihao" userId="S::s302568@studenti.polito.it::ee48da2e-17a2-4953-b1e7-564eeca1e514" providerId="AD" clId="Web-{BE7BFC32-FBB1-4AF4-918C-B1EAA787B413}" dt="2023-05-09T20:06:23.319" v="39" actId="1076"/>
        <pc:sldMkLst>
          <pc:docMk/>
          <pc:sldMk cId="126589775" sldId="345"/>
        </pc:sldMkLst>
        <pc:spChg chg="mod">
          <ac:chgData name="Li  Yangshihao" userId="S::s302568@studenti.polito.it::ee48da2e-17a2-4953-b1e7-564eeca1e514" providerId="AD" clId="Web-{BE7BFC32-FBB1-4AF4-918C-B1EAA787B413}" dt="2023-05-09T20:03:56.236" v="20" actId="14100"/>
          <ac:spMkLst>
            <pc:docMk/>
            <pc:sldMk cId="126589775" sldId="345"/>
            <ac:spMk id="7" creationId="{3B86F339-C48E-7335-81B4-1B1FFF81CD19}"/>
          </ac:spMkLst>
        </pc:spChg>
        <pc:picChg chg="add mod">
          <ac:chgData name="Li  Yangshihao" userId="S::s302568@studenti.polito.it::ee48da2e-17a2-4953-b1e7-564eeca1e514" providerId="AD" clId="Web-{BE7BFC32-FBB1-4AF4-918C-B1EAA787B413}" dt="2023-05-09T20:05:35.083" v="27" actId="1076"/>
          <ac:picMkLst>
            <pc:docMk/>
            <pc:sldMk cId="126589775" sldId="345"/>
            <ac:picMk id="3" creationId="{8FFAA7A7-E11F-C850-FEC0-1BAD51904BB2}"/>
          </ac:picMkLst>
        </pc:picChg>
        <pc:picChg chg="add mod">
          <ac:chgData name="Li  Yangshihao" userId="S::s302568@studenti.polito.it::ee48da2e-17a2-4953-b1e7-564eeca1e514" providerId="AD" clId="Web-{BE7BFC32-FBB1-4AF4-918C-B1EAA787B413}" dt="2023-05-09T20:05:50.474" v="31" actId="1076"/>
          <ac:picMkLst>
            <pc:docMk/>
            <pc:sldMk cId="126589775" sldId="345"/>
            <ac:picMk id="5" creationId="{AC7385EA-A399-A8EF-8F9C-776877C82F95}"/>
          </ac:picMkLst>
        </pc:picChg>
        <pc:picChg chg="add mod">
          <ac:chgData name="Li  Yangshihao" userId="S::s302568@studenti.polito.it::ee48da2e-17a2-4953-b1e7-564eeca1e514" providerId="AD" clId="Web-{BE7BFC32-FBB1-4AF4-918C-B1EAA787B413}" dt="2023-05-09T20:06:20.803" v="38" actId="1076"/>
          <ac:picMkLst>
            <pc:docMk/>
            <pc:sldMk cId="126589775" sldId="345"/>
            <ac:picMk id="6" creationId="{CC9420EF-B350-5815-183C-29E246732629}"/>
          </ac:picMkLst>
        </pc:picChg>
        <pc:picChg chg="del">
          <ac:chgData name="Li  Yangshihao" userId="S::s302568@studenti.polito.it::ee48da2e-17a2-4953-b1e7-564eeca1e514" providerId="AD" clId="Web-{BE7BFC32-FBB1-4AF4-918C-B1EAA787B413}" dt="2023-05-09T20:04:58.301" v="21"/>
          <ac:picMkLst>
            <pc:docMk/>
            <pc:sldMk cId="126589775" sldId="345"/>
            <ac:picMk id="9" creationId="{F8BE53EE-9E6C-457C-31D0-6F27458CDB19}"/>
          </ac:picMkLst>
        </pc:picChg>
        <pc:picChg chg="mod">
          <ac:chgData name="Li  Yangshihao" userId="S::s302568@studenti.polito.it::ee48da2e-17a2-4953-b1e7-564eeca1e514" providerId="AD" clId="Web-{BE7BFC32-FBB1-4AF4-918C-B1EAA787B413}" dt="2023-05-09T20:06:23.319" v="39" actId="1076"/>
          <ac:picMkLst>
            <pc:docMk/>
            <pc:sldMk cId="126589775" sldId="345"/>
            <ac:picMk id="10" creationId="{5903794A-3D2D-133F-ABD7-5BBE56C50851}"/>
          </ac:picMkLst>
        </pc:picChg>
      </pc:sldChg>
      <pc:sldChg chg="addSp delSp modSp">
        <pc:chgData name="Li  Yangshihao" userId="S::s302568@studenti.polito.it::ee48da2e-17a2-4953-b1e7-564eeca1e514" providerId="AD" clId="Web-{BE7BFC32-FBB1-4AF4-918C-B1EAA787B413}" dt="2023-05-09T20:29:31.975" v="555" actId="1076"/>
        <pc:sldMkLst>
          <pc:docMk/>
          <pc:sldMk cId="2954245266" sldId="355"/>
        </pc:sldMkLst>
        <pc:graphicFrameChg chg="add del mod modGraphic">
          <ac:chgData name="Li  Yangshihao" userId="S::s302568@studenti.polito.it::ee48da2e-17a2-4953-b1e7-564eeca1e514" providerId="AD" clId="Web-{BE7BFC32-FBB1-4AF4-918C-B1EAA787B413}" dt="2023-05-09T20:09:08.840" v="122"/>
          <ac:graphicFrameMkLst>
            <pc:docMk/>
            <pc:sldMk cId="2954245266" sldId="355"/>
            <ac:graphicFrameMk id="6" creationId="{CDB85DE8-8618-13D0-861E-65A6D0FF7471}"/>
          </ac:graphicFrameMkLst>
        </pc:graphicFrameChg>
        <pc:graphicFrameChg chg="add mod modGraphic">
          <ac:chgData name="Li  Yangshihao" userId="S::s302568@studenti.polito.it::ee48da2e-17a2-4953-b1e7-564eeca1e514" providerId="AD" clId="Web-{BE7BFC32-FBB1-4AF4-918C-B1EAA787B413}" dt="2023-05-09T20:29:31.975" v="555" actId="1076"/>
          <ac:graphicFrameMkLst>
            <pc:docMk/>
            <pc:sldMk cId="2954245266" sldId="355"/>
            <ac:graphicFrameMk id="7" creationId="{7D8A467F-B93F-3591-D4D3-C24F8692036A}"/>
          </ac:graphicFrameMkLst>
        </pc:graphicFrameChg>
        <pc:picChg chg="add del mod">
          <ac:chgData name="Li  Yangshihao" userId="S::s302568@studenti.polito.it::ee48da2e-17a2-4953-b1e7-564eeca1e514" providerId="AD" clId="Web-{BE7BFC32-FBB1-4AF4-918C-B1EAA787B413}" dt="2023-05-09T20:05:55.349" v="32"/>
          <ac:picMkLst>
            <pc:docMk/>
            <pc:sldMk cId="2954245266" sldId="355"/>
            <ac:picMk id="3" creationId="{BB9053E6-376F-2BB4-471D-61B81D54DC1B}"/>
          </ac:picMkLst>
        </pc:picChg>
        <pc:picChg chg="add del mod">
          <ac:chgData name="Li  Yangshihao" userId="S::s302568@studenti.polito.it::ee48da2e-17a2-4953-b1e7-564eeca1e514" providerId="AD" clId="Web-{BE7BFC32-FBB1-4AF4-918C-B1EAA787B413}" dt="2023-05-09T20:05:45.333" v="29"/>
          <ac:picMkLst>
            <pc:docMk/>
            <pc:sldMk cId="2954245266" sldId="355"/>
            <ac:picMk id="5" creationId="{052FACA0-258B-0FF1-6B6E-904C5B7D403D}"/>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2024/5/7</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423888734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6D8963-CFCD-4740-AF60-049850373CDF}" type="datetimeFigureOut">
              <a:rPr lang="zh-CN" altLang="en-US" smtClean="0"/>
              <a:t>2024/5/7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E6FDB6-6D2B-46C1-9FA1-D82906A37C3A}" type="slidenum">
              <a:rPr lang="zh-CN" altLang="en-US" smtClean="0"/>
              <a:t>‹#›</a:t>
            </a:fld>
            <a:endParaRPr lang="zh-CN" altLang="en-US"/>
          </a:p>
        </p:txBody>
      </p:sp>
    </p:spTree>
    <p:extLst>
      <p:ext uri="{BB962C8B-B14F-4D97-AF65-F5344CB8AC3E}">
        <p14:creationId xmlns:p14="http://schemas.microsoft.com/office/powerpoint/2010/main" val="40278725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EDDD89-1EDE-9456-474F-1FC32D019711}"/>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BDC25000-D858-9067-59F8-B1430DE334C7}"/>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B211335A-74AA-D5CB-C6F0-3D411EBB2614}"/>
              </a:ext>
            </a:extLst>
          </p:cNvPr>
          <p:cNvSpPr>
            <a:spLocks noGrp="1"/>
          </p:cNvSpPr>
          <p:nvPr>
            <p:ph type="body" idx="1"/>
          </p:nvPr>
        </p:nvSpPr>
        <p:spPr/>
        <p:txBody>
          <a:bodyPr/>
          <a:lstStyle/>
          <a:p>
            <a:endParaRPr kumimoji="1" lang="en-US" altLang="zh-CN" dirty="0"/>
          </a:p>
        </p:txBody>
      </p:sp>
      <p:sp>
        <p:nvSpPr>
          <p:cNvPr id="4" name="灯片编号占位符 3">
            <a:extLst>
              <a:ext uri="{FF2B5EF4-FFF2-40B4-BE49-F238E27FC236}">
                <a16:creationId xmlns:a16="http://schemas.microsoft.com/office/drawing/2014/main" id="{3EE8E05F-9034-9694-A506-75C3836D0C4C}"/>
              </a:ext>
            </a:extLst>
          </p:cNvPr>
          <p:cNvSpPr>
            <a:spLocks noGrp="1"/>
          </p:cNvSpPr>
          <p:nvPr>
            <p:ph type="sldNum" sz="quarter" idx="5"/>
          </p:nvPr>
        </p:nvSpPr>
        <p:spPr/>
        <p:txBody>
          <a:bodyPr/>
          <a:lstStyle/>
          <a:p>
            <a:fld id="{E9E6FDB6-6D2B-46C1-9FA1-D82906A37C3A}" type="slidenum">
              <a:rPr lang="zh-CN" altLang="en-US" smtClean="0"/>
              <a:t>1</a:t>
            </a:fld>
            <a:endParaRPr lang="zh-CN" altLang="en-US"/>
          </a:p>
        </p:txBody>
      </p:sp>
    </p:spTree>
    <p:extLst>
      <p:ext uri="{BB962C8B-B14F-4D97-AF65-F5344CB8AC3E}">
        <p14:creationId xmlns:p14="http://schemas.microsoft.com/office/powerpoint/2010/main" val="98460820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userDrawn="1">
  <p:cSld name="标题幻灯片">
    <p:bg>
      <p:bgPr>
        <a:solidFill>
          <a:schemeClr val="bg1"/>
        </a:solidFill>
        <a:effectLst/>
      </p:bgPr>
    </p:bg>
    <p:spTree>
      <p:nvGrpSpPr>
        <p:cNvPr id="1" name=""/>
        <p:cNvGrpSpPr/>
        <p:nvPr/>
      </p:nvGrpSpPr>
      <p:grpSpPr>
        <a:xfrm>
          <a:off x="0" y="0"/>
          <a:ext cx="0" cy="0"/>
          <a:chOff x="0" y="0"/>
          <a:chExt cx="0" cy="0"/>
        </a:xfrm>
      </p:grpSpPr>
      <p:sp>
        <p:nvSpPr>
          <p:cNvPr id="5" name="矩形 4"/>
          <p:cNvSpPr/>
          <p:nvPr userDrawn="1"/>
        </p:nvSpPr>
        <p:spPr>
          <a:xfrm>
            <a:off x="0" y="0"/>
            <a:ext cx="12192000" cy="4657743"/>
          </a:xfrm>
          <a:prstGeom prst="rect">
            <a:avLst/>
          </a:prstGeom>
          <a:gradFill>
            <a:gsLst>
              <a:gs pos="100000">
                <a:schemeClr val="accent1">
                  <a:lumMod val="75000"/>
                </a:schemeClr>
              </a:gs>
              <a:gs pos="29000">
                <a:schemeClr val="accent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802" name="标题 1"/>
          <p:cNvSpPr>
            <a:spLocks noGrp="1"/>
          </p:cNvSpPr>
          <p:nvPr userDrawn="1">
            <p:ph type="ctrTitle" hasCustomPrompt="1"/>
          </p:nvPr>
        </p:nvSpPr>
        <p:spPr>
          <a:xfrm>
            <a:off x="673101" y="1130300"/>
            <a:ext cx="5844994" cy="1289088"/>
          </a:xfrm>
          <a:effectLst>
            <a:outerShdw blurRad="25400" dist="38100" dir="2700000" algn="tl" rotWithShape="0">
              <a:prstClr val="black">
                <a:alpha val="15000"/>
              </a:prstClr>
            </a:outerShdw>
          </a:effectLst>
        </p:spPr>
        <p:txBody>
          <a:bodyPr anchor="ctr">
            <a:normAutofit/>
          </a:bodyPr>
          <a:lstStyle>
            <a:lvl1pPr algn="l">
              <a:defRPr sz="4000">
                <a:solidFill>
                  <a:schemeClr val="bg1"/>
                </a:solidFill>
              </a:defRPr>
            </a:lvl1pPr>
          </a:lstStyle>
          <a:p>
            <a:r>
              <a:rPr lang="en-US"/>
              <a:t>Click to edit master title style</a:t>
            </a:r>
            <a:endParaRPr lang="zh-CN" altLang="en-US"/>
          </a:p>
        </p:txBody>
      </p:sp>
      <p:sp>
        <p:nvSpPr>
          <p:cNvPr id="9801" name="副标题 2"/>
          <p:cNvSpPr>
            <a:spLocks noGrp="1"/>
          </p:cNvSpPr>
          <p:nvPr userDrawn="1">
            <p:ph type="subTitle" idx="1" hasCustomPrompt="1"/>
          </p:nvPr>
        </p:nvSpPr>
        <p:spPr>
          <a:xfrm>
            <a:off x="673100" y="2463539"/>
            <a:ext cx="5844995" cy="258922"/>
          </a:xfrm>
          <a:effectLst>
            <a:outerShdw blurRad="25400" dist="25400" dir="2700000" algn="tl" rotWithShape="0">
              <a:prstClr val="black">
                <a:alpha val="15000"/>
              </a:prstClr>
            </a:outerShdw>
          </a:effectLst>
        </p:spPr>
        <p:txBody>
          <a:bodyPr anchor="ctr">
            <a:norm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2" name="文本占位符 13"/>
          <p:cNvSpPr>
            <a:spLocks noGrp="1"/>
          </p:cNvSpPr>
          <p:nvPr userDrawn="1">
            <p:ph type="body" sz="quarter" idx="10" hasCustomPrompt="1"/>
          </p:nvPr>
        </p:nvSpPr>
        <p:spPr>
          <a:xfrm>
            <a:off x="673100" y="3457766"/>
            <a:ext cx="5844995" cy="258922"/>
          </a:xfrm>
          <a:effectLst>
            <a:outerShdw blurRad="25400" dist="25400" dir="2700000" algn="tl" rotWithShape="0">
              <a:prstClr val="black">
                <a:alpha val="15000"/>
              </a:prstClr>
            </a:outerShdw>
          </a:effectLst>
        </p:spPr>
        <p:txBody>
          <a:bodyPr vert="horz" anchor="ctr">
            <a:noAutofit/>
          </a:bodyPr>
          <a:lstStyle>
            <a:lvl1pPr marL="0" indent="0" algn="l">
              <a:buNone/>
              <a:defRPr sz="1500" b="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a:t>signature</a:t>
            </a:r>
          </a:p>
        </p:txBody>
      </p:sp>
      <p:sp>
        <p:nvSpPr>
          <p:cNvPr id="13" name="文本占位符 13"/>
          <p:cNvSpPr>
            <a:spLocks noGrp="1"/>
          </p:cNvSpPr>
          <p:nvPr userDrawn="1">
            <p:ph type="body" sz="quarter" idx="11" hasCustomPrompt="1"/>
          </p:nvPr>
        </p:nvSpPr>
        <p:spPr>
          <a:xfrm>
            <a:off x="673101" y="3758927"/>
            <a:ext cx="5844996" cy="296392"/>
          </a:xfrm>
          <a:effectLst>
            <a:outerShdw blurRad="25400" dist="25400" dir="2700000" algn="tl" rotWithShape="0">
              <a:prstClr val="black">
                <a:alpha val="15000"/>
              </a:prstClr>
            </a:outerShdw>
          </a:effectLst>
        </p:spPr>
        <p:txBody>
          <a:bodyPr vert="horz" anchor="ctr">
            <a:noAutofit/>
          </a:bodyPr>
          <a:lstStyle>
            <a:lvl1pPr marL="0" indent="0" algn="l">
              <a:buNone/>
              <a:defRPr sz="1500" b="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a:t>date</a:t>
            </a:r>
            <a:endParaRPr lang="zh-CN" altLang="en-US"/>
          </a:p>
        </p:txBody>
      </p:sp>
      <p:sp>
        <p:nvSpPr>
          <p:cNvPr id="72" name="等腰三角形 71"/>
          <p:cNvSpPr/>
          <p:nvPr userDrawn="1"/>
        </p:nvSpPr>
        <p:spPr>
          <a:xfrm>
            <a:off x="800100" y="4372459"/>
            <a:ext cx="558800" cy="327523"/>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3" name="图形 72"/>
          <p:cNvPicPr>
            <a:picLocks noChangeAspect="1"/>
          </p:cNvPicPr>
          <p:nvPr userDrawn="1"/>
        </p:nvPicPr>
        <p:blipFill>
          <a:blip r:embed="rId2"/>
          <a:stretch>
            <a:fillRect/>
          </a:stretch>
        </p:blipFill>
        <p:spPr>
          <a:xfrm>
            <a:off x="5111916" y="1242605"/>
            <a:ext cx="6611357" cy="3415138"/>
          </a:xfrm>
          <a:prstGeom prst="rect">
            <a:avLst/>
          </a:prstGeom>
          <a:effectLst>
            <a:outerShdw blurRad="76200" dist="25400" dir="2700000" algn="tl" rotWithShape="0">
              <a:prstClr val="black">
                <a:alpha val="40000"/>
              </a:prstClr>
            </a:outerShdw>
          </a:effectLst>
        </p:spPr>
      </p:pic>
      <p:pic>
        <p:nvPicPr>
          <p:cNvPr id="74" name="图形 73"/>
          <p:cNvPicPr>
            <a:picLocks noChangeAspect="1"/>
          </p:cNvPicPr>
          <p:nvPr userDrawn="1"/>
        </p:nvPicPr>
        <p:blipFill>
          <a:blip r:embed="rId3"/>
          <a:stretch>
            <a:fillRect/>
          </a:stretch>
        </p:blipFill>
        <p:spPr>
          <a:xfrm>
            <a:off x="6796556" y="1375007"/>
            <a:ext cx="3753205" cy="4107986"/>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44997768-0F3B-4C42-8732-89CAF429E39F}" type="datetime1">
              <a:rPr lang="zh-CN" altLang="en-US" smtClean="0"/>
              <a:t>2024/5/7</a:t>
            </a:fld>
            <a:endParaRPr lang="zh-CN" altLang="en-US"/>
          </a:p>
        </p:txBody>
      </p:sp>
      <p:sp>
        <p:nvSpPr>
          <p:cNvPr id="4" name="页脚占位符 3"/>
          <p:cNvSpPr>
            <a:spLocks noGrp="1"/>
          </p:cNvSpPr>
          <p:nvPr>
            <p:ph type="ftr" sz="quarter" idx="11"/>
          </p:nvPr>
        </p:nvSpPr>
        <p:spPr/>
        <p:txBody>
          <a:bodyPr/>
          <a:lstStyle/>
          <a:p>
            <a:r>
              <a:rPr lang="en-US" altLang="zh-CN"/>
              <a:t>www.islide.cc</a:t>
            </a:r>
            <a:endParaRPr lang="zh-CN" altLang="en-US"/>
          </a:p>
        </p:txBody>
      </p:sp>
      <p:sp>
        <p:nvSpPr>
          <p:cNvPr id="5" name="灯片编号占位符 4"/>
          <p:cNvSpPr>
            <a:spLocks noGrp="1"/>
          </p:cNvSpPr>
          <p:nvPr>
            <p:ph type="sldNum" sz="quarter" idx="12"/>
          </p:nvPr>
        </p:nvSpPr>
        <p:spPr/>
        <p:txBody>
          <a:bodyPr/>
          <a:lstStyle/>
          <a:p>
            <a:fld id="{5DD3DB80-B894-403A-B48E-6FDC1A72010E}" type="slidenum">
              <a:rPr lang="zh-CN" altLang="en-US" smtClean="0"/>
              <a:t>‹#›</a:t>
            </a:fld>
            <a:endParaRPr lang="zh-CN" altLang="en-US"/>
          </a:p>
        </p:txBody>
      </p:sp>
      <p:sp>
        <p:nvSpPr>
          <p:cNvPr id="6" name="标题 5"/>
          <p:cNvSpPr>
            <a:spLocks noGrp="1"/>
          </p:cNvSpPr>
          <p:nvPr>
            <p:ph type="title"/>
          </p:nvPr>
        </p:nvSpPr>
        <p:spPr/>
        <p:txBody>
          <a:bodyPr/>
          <a:lstStyle>
            <a:lvl1pPr>
              <a:defRPr/>
            </a:lvl1pPr>
          </a:lstStyle>
          <a:p>
            <a:r>
              <a:rPr lang="en-US" altLang="zh-CN"/>
              <a:t>Click to edit Master title style</a:t>
            </a:r>
            <a:endParaRPr lang="zh-CN" altLang="en-US"/>
          </a:p>
        </p:txBody>
      </p:sp>
      <p:sp>
        <p:nvSpPr>
          <p:cNvPr id="8" name="内容占位符 7"/>
          <p:cNvSpPr>
            <a:spLocks noGrp="1"/>
          </p:cNvSpPr>
          <p:nvPr>
            <p:ph sz="quarter" idx="13"/>
          </p:nvPr>
        </p:nvSpPr>
        <p:spPr>
          <a:xfrm>
            <a:off x="669925" y="1130299"/>
            <a:ext cx="10850563" cy="5006975"/>
          </a:xfrm>
        </p:spPr>
        <p:txBody>
          <a:bodyPr/>
          <a:lstStyle>
            <a:lvl1pPr>
              <a:defRPr/>
            </a:lvl1pPr>
            <a:lvl2pPr>
              <a:defRPr/>
            </a:lvl2pPr>
            <a:lvl3pPr>
              <a:defRPr/>
            </a:lvl3pPr>
            <a:lvl4pPr>
              <a:defRPr/>
            </a:lvl4pPr>
            <a:lvl5pPr>
              <a:defRPr/>
            </a:lvl5p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userDrawn="1">
  <p:cSld name="仅标题页">
    <p:bg>
      <p:bgPr>
        <a:gradFill>
          <a:gsLst>
            <a:gs pos="15000">
              <a:schemeClr val="accent1">
                <a:lumMod val="20000"/>
                <a:lumOff val="80000"/>
              </a:schemeClr>
            </a:gs>
            <a:gs pos="47000">
              <a:schemeClr val="bg1"/>
            </a:gs>
          </a:gsLst>
          <a:lin ang="7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ltLang="zh-CN"/>
              <a:t>Click to edit Master title style</a:t>
            </a:r>
            <a:endParaRPr lang="en-US"/>
          </a:p>
        </p:txBody>
      </p:sp>
      <p:sp>
        <p:nvSpPr>
          <p:cNvPr id="3" name="Date Placeholder 2"/>
          <p:cNvSpPr>
            <a:spLocks noGrp="1"/>
          </p:cNvSpPr>
          <p:nvPr>
            <p:ph type="dt" sz="half" idx="10"/>
          </p:nvPr>
        </p:nvSpPr>
        <p:spPr/>
        <p:txBody>
          <a:bodyPr/>
          <a:lstStyle/>
          <a:p>
            <a:fld id="{B2D0698E-25F7-2942-821D-B02E8F91024F}" type="datetime1">
              <a:rPr lang="zh-CN" altLang="en-US" smtClean="0"/>
              <a:t>2024/5/7</a:t>
            </a:fld>
            <a:endParaRPr lang="zh-CN" altLang="en-US"/>
          </a:p>
        </p:txBody>
      </p:sp>
      <p:sp>
        <p:nvSpPr>
          <p:cNvPr id="4" name="Footer Placeholder 3"/>
          <p:cNvSpPr>
            <a:spLocks noGrp="1"/>
          </p:cNvSpPr>
          <p:nvPr>
            <p:ph type="ftr" sz="quarter" idx="11"/>
          </p:nvPr>
        </p:nvSpPr>
        <p:spPr/>
        <p:txBody>
          <a:bodyPr/>
          <a:lstStyle/>
          <a:p>
            <a:r>
              <a:rPr lang="en-US" altLang="zh-CN"/>
              <a:t>www.islide.cc</a:t>
            </a:r>
            <a:endParaRPr lang="zh-CN" altLang="en-US"/>
          </a:p>
        </p:txBody>
      </p:sp>
      <p:sp>
        <p:nvSpPr>
          <p:cNvPr id="5" name="Slide Number Placeholder 4"/>
          <p:cNvSpPr>
            <a:spLocks noGrp="1"/>
          </p:cNvSpPr>
          <p:nvPr>
            <p:ph type="sldNum" sz="quarter" idx="12"/>
          </p:nvPr>
        </p:nvSpPr>
        <p:spPr/>
        <p:txBody>
          <a:bodyPr/>
          <a:lstStyle/>
          <a:p>
            <a:fld id="{5DD3DB80-B894-403A-B48E-6FDC1A72010E}" type="slidenum">
              <a:rPr lang="zh-CN" altLang="en-US" smtClean="0"/>
              <a:t>‹#›</a:t>
            </a:fld>
            <a:endParaRPr lang="zh-CN" altLang="en-US"/>
          </a:p>
        </p:txBody>
      </p:sp>
      <p:pic>
        <p:nvPicPr>
          <p:cNvPr id="6" name="图片 5"/>
          <p:cNvPicPr>
            <a:picLocks noChangeAspect="1"/>
          </p:cNvPicPr>
          <p:nvPr userDrawn="1"/>
        </p:nvPicPr>
        <p:blipFill>
          <a:blip r:embed="rId2">
            <a:alphaModFix amt="11000"/>
            <a:extLst>
              <a:ext uri="{28A0092B-C50C-407E-A947-70E740481C1C}">
                <a14:useLocalDpi xmlns:a14="http://schemas.microsoft.com/office/drawing/2010/main" val="0"/>
              </a:ext>
            </a:extLst>
          </a:blip>
          <a:stretch>
            <a:fillRect/>
          </a:stretch>
        </p:blipFill>
        <p:spPr>
          <a:xfrm rot="2909946">
            <a:off x="-1409427" y="3348311"/>
            <a:ext cx="5247486" cy="5247486"/>
          </a:xfrm>
          <a:prstGeom prst="rect">
            <a:avLst/>
          </a:prstGeom>
          <a:effectLst>
            <a:reflection endPos="0" dist="50800" dir="5400000" sy="-100000" algn="bl" rotWithShape="0"/>
          </a:effectLst>
        </p:spPr>
      </p:pic>
    </p:spTree>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Tree>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1_标题幻灯片">
    <p:bg>
      <p:bgPr>
        <a:solidFill>
          <a:schemeClr val="bg1"/>
        </a:solidFill>
        <a:effectLst/>
      </p:bgPr>
    </p:bg>
    <p:spTree>
      <p:nvGrpSpPr>
        <p:cNvPr id="1" name=""/>
        <p:cNvGrpSpPr/>
        <p:nvPr/>
      </p:nvGrpSpPr>
      <p:grpSpPr>
        <a:xfrm>
          <a:off x="0" y="0"/>
          <a:ext cx="0" cy="0"/>
          <a:chOff x="0" y="0"/>
          <a:chExt cx="0" cy="0"/>
        </a:xfrm>
      </p:grpSpPr>
      <p:sp>
        <p:nvSpPr>
          <p:cNvPr id="15" name="矩形 14"/>
          <p:cNvSpPr/>
          <p:nvPr userDrawn="1"/>
        </p:nvSpPr>
        <p:spPr>
          <a:xfrm>
            <a:off x="0" y="0"/>
            <a:ext cx="12192000" cy="4657743"/>
          </a:xfrm>
          <a:prstGeom prst="rect">
            <a:avLst/>
          </a:prstGeom>
          <a:gradFill>
            <a:gsLst>
              <a:gs pos="100000">
                <a:schemeClr val="accent1">
                  <a:lumMod val="75000"/>
                </a:schemeClr>
              </a:gs>
              <a:gs pos="29000">
                <a:schemeClr val="accent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6" name="图形 15"/>
          <p:cNvPicPr>
            <a:picLocks noChangeAspect="1"/>
          </p:cNvPicPr>
          <p:nvPr userDrawn="1"/>
        </p:nvPicPr>
        <p:blipFill>
          <a:blip r:embed="rId2"/>
          <a:stretch>
            <a:fillRect/>
          </a:stretch>
        </p:blipFill>
        <p:spPr>
          <a:xfrm>
            <a:off x="5111916" y="1219739"/>
            <a:ext cx="6611357" cy="3415138"/>
          </a:xfrm>
          <a:prstGeom prst="rect">
            <a:avLst/>
          </a:prstGeom>
          <a:effectLst>
            <a:outerShdw blurRad="76200" dist="25400" dir="2700000" algn="tl" rotWithShape="0">
              <a:prstClr val="black">
                <a:alpha val="40000"/>
              </a:prstClr>
            </a:outerShdw>
          </a:effectLst>
        </p:spPr>
      </p:pic>
      <p:sp>
        <p:nvSpPr>
          <p:cNvPr id="72" name="等腰三角形 71"/>
          <p:cNvSpPr/>
          <p:nvPr userDrawn="1"/>
        </p:nvSpPr>
        <p:spPr>
          <a:xfrm>
            <a:off x="1181100" y="4387351"/>
            <a:ext cx="558800" cy="327523"/>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占位符 62"/>
          <p:cNvSpPr>
            <a:spLocks noGrp="1"/>
          </p:cNvSpPr>
          <p:nvPr>
            <p:ph type="body" sz="quarter" idx="18" hasCustomPrompt="1"/>
          </p:nvPr>
        </p:nvSpPr>
        <p:spPr>
          <a:xfrm>
            <a:off x="673100" y="3364497"/>
            <a:ext cx="4470400" cy="310871"/>
          </a:xfrm>
        </p:spPr>
        <p:txBody>
          <a:bodyPr vert="horz" lIns="91440" tIns="45720" rIns="91440" bIns="45720" rtlCol="0">
            <a:normAutofit/>
          </a:bodyPr>
          <a:lstStyle>
            <a:lvl1pPr marL="0" indent="0" algn="l">
              <a:buNone/>
              <a:defRPr lang="zh-CN" altLang="en-US" sz="1500" smtClean="0">
                <a:solidFill>
                  <a:schemeClr val="bg1"/>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marL="228600" marR="0" lvl="0" indent="-228600" fontAlgn="auto">
              <a:spcAft>
                <a:spcPts val="0"/>
              </a:spcAft>
              <a:buClrTx/>
              <a:buSzTx/>
            </a:pPr>
            <a:r>
              <a:rPr lang="en-US" altLang="zh-CN"/>
              <a:t>data</a:t>
            </a:r>
          </a:p>
        </p:txBody>
      </p:sp>
      <p:sp>
        <p:nvSpPr>
          <p:cNvPr id="11" name="文本占位符 13"/>
          <p:cNvSpPr>
            <a:spLocks noGrp="1"/>
          </p:cNvSpPr>
          <p:nvPr>
            <p:ph type="body" sz="quarter" idx="10" hasCustomPrompt="1"/>
          </p:nvPr>
        </p:nvSpPr>
        <p:spPr>
          <a:xfrm>
            <a:off x="673100" y="3068226"/>
            <a:ext cx="4470400" cy="296271"/>
          </a:xfrm>
        </p:spPr>
        <p:txBody>
          <a:bodyPr vert="horz" anchor="ctr">
            <a:noAutofit/>
          </a:bodyPr>
          <a:lstStyle>
            <a:lvl1pPr marL="0" indent="0" algn="l">
              <a:buNone/>
              <a:defRPr sz="1500" b="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a:t>signature</a:t>
            </a:r>
          </a:p>
        </p:txBody>
      </p:sp>
      <p:sp>
        <p:nvSpPr>
          <p:cNvPr id="14" name="标题 1"/>
          <p:cNvSpPr>
            <a:spLocks noGrp="1"/>
          </p:cNvSpPr>
          <p:nvPr>
            <p:ph type="ctrTitle" hasCustomPrompt="1"/>
          </p:nvPr>
        </p:nvSpPr>
        <p:spPr>
          <a:xfrm>
            <a:off x="673101" y="1107434"/>
            <a:ext cx="4470400" cy="1632529"/>
          </a:xfrm>
        </p:spPr>
        <p:txBody>
          <a:bodyPr anchor="b">
            <a:normAutofit/>
          </a:bodyPr>
          <a:lstStyle>
            <a:lvl1pPr marL="0" indent="0" algn="l">
              <a:buFont typeface="Arial" panose="020B0604020202020204" pitchFamily="34" charset="0"/>
              <a:buNone/>
              <a:defRPr sz="3600">
                <a:solidFill>
                  <a:schemeClr val="bg1"/>
                </a:solidFill>
              </a:defRPr>
            </a:lvl1pPr>
          </a:lstStyle>
          <a:p>
            <a:r>
              <a:rPr lang="en-US" altLang="zh-CN"/>
              <a:t>Conclusion</a:t>
            </a:r>
            <a:endParaRPr lang="zh-CN" altLang="en-US"/>
          </a:p>
        </p:txBody>
      </p:sp>
      <p:pic>
        <p:nvPicPr>
          <p:cNvPr id="17" name="图形 16"/>
          <p:cNvPicPr>
            <a:picLocks noChangeAspect="1"/>
          </p:cNvPicPr>
          <p:nvPr userDrawn="1"/>
        </p:nvPicPr>
        <p:blipFill>
          <a:blip r:embed="rId3"/>
          <a:stretch>
            <a:fillRect/>
          </a:stretch>
        </p:blipFill>
        <p:spPr>
          <a:xfrm>
            <a:off x="6796556" y="1375007"/>
            <a:ext cx="3753205" cy="4107986"/>
          </a:xfrm>
          <a:prstGeom prst="rect">
            <a:avLst/>
          </a:prstGeom>
        </p:spPr>
      </p:pic>
    </p:spTree>
  </p:cSld>
  <p:clrMapOvr>
    <a:overrideClrMapping bg1="lt1" tx1="dk1" bg2="lt2" tx2="dk2" accent1="accent1" accent2="accent2" accent3="accent3" accent4="accent4" accent5="accent5" accent6="accent6" hlink="hlink" folHlink="folHlink"/>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1_节标题">
    <p:bg>
      <p:bgPr>
        <a:gradFill flip="none">
          <a:gsLst>
            <a:gs pos="15000">
              <a:schemeClr val="accent1">
                <a:lumMod val="20000"/>
                <a:lumOff val="80000"/>
              </a:schemeClr>
            </a:gs>
            <a:gs pos="47000">
              <a:schemeClr val="bg1"/>
            </a:gs>
          </a:gsLst>
          <a:lin ang="7800000" scaled="0"/>
        </a:gradFill>
        <a:effectLst/>
      </p:bgPr>
    </p:bg>
    <p:spTree>
      <p:nvGrpSpPr>
        <p:cNvPr id="1" name=""/>
        <p:cNvGrpSpPr/>
        <p:nvPr/>
      </p:nvGrpSpPr>
      <p:grpSpPr>
        <a:xfrm>
          <a:off x="0" y="0"/>
          <a:ext cx="0" cy="0"/>
          <a:chOff x="0" y="0"/>
          <a:chExt cx="0" cy="0"/>
        </a:xfrm>
      </p:grpSpPr>
      <p:sp>
        <p:nvSpPr>
          <p:cNvPr id="6" name="标题 5"/>
          <p:cNvSpPr txBox="1"/>
          <p:nvPr userDrawn="1"/>
        </p:nvSpPr>
        <p:spPr>
          <a:xfrm>
            <a:off x="669924" y="1"/>
            <a:ext cx="10850563" cy="1028699"/>
          </a:xfrm>
          <a:prstGeom prst="rect">
            <a:avLst/>
          </a:prstGeom>
        </p:spPr>
        <p:txBody>
          <a:bodyPr vert="horz" lIns="91440" tIns="45720" rIns="91440" bIns="45720" rtlCol="0" anchor="b">
            <a:normAutofit/>
          </a:bodyPr>
          <a:lstStyle>
            <a:lvl1pPr algn="l" defTabSz="913765" rtl="0" eaLnBrk="1" latinLnBrk="0" hangingPunct="1">
              <a:lnSpc>
                <a:spcPct val="90000"/>
              </a:lnSpc>
              <a:spcBef>
                <a:spcPct val="0"/>
              </a:spcBef>
              <a:buNone/>
              <a:defRPr sz="2800" b="1" kern="1200">
                <a:solidFill>
                  <a:schemeClr val="tx1"/>
                </a:solidFill>
                <a:latin typeface="+mj-lt"/>
                <a:ea typeface="+mj-ea"/>
                <a:cs typeface="+mj-cs"/>
              </a:defRPr>
            </a:lvl1pPr>
          </a:lstStyle>
          <a:p>
            <a:endParaRPr lang="zh-CN" altLang="en-US"/>
          </a:p>
        </p:txBody>
      </p:sp>
      <p:pic>
        <p:nvPicPr>
          <p:cNvPr id="4" name="图片 3"/>
          <p:cNvPicPr>
            <a:picLocks noChangeAspect="1"/>
          </p:cNvPicPr>
          <p:nvPr userDrawn="1"/>
        </p:nvPicPr>
        <p:blipFill>
          <a:blip r:embed="rId2">
            <a:alphaModFix amt="11000"/>
            <a:extLst>
              <a:ext uri="{28A0092B-C50C-407E-A947-70E740481C1C}">
                <a14:useLocalDpi xmlns:a14="http://schemas.microsoft.com/office/drawing/2010/main" val="0"/>
              </a:ext>
            </a:extLst>
          </a:blip>
          <a:stretch>
            <a:fillRect/>
          </a:stretch>
        </p:blipFill>
        <p:spPr>
          <a:xfrm rot="2909946">
            <a:off x="-1409427" y="3348311"/>
            <a:ext cx="5247486" cy="5247486"/>
          </a:xfrm>
          <a:prstGeom prst="rect">
            <a:avLst/>
          </a:prstGeom>
          <a:effectLst>
            <a:reflection endPos="0" dist="50800" dir="5400000" sy="-100000" algn="bl" rotWithShape="0"/>
          </a:effectLst>
        </p:spPr>
      </p:pic>
    </p:spTree>
  </p:cSld>
  <p:clrMapOvr>
    <a:overrideClrMapping bg1="lt1" tx1="dk1" bg2="lt2" tx2="dk2" accent1="accent1" accent2="accent2" accent3="accent3" accent4="accent4" accent5="accent5" accent6="accent6" hlink="hlink" folHlink="folHlink"/>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reserve="1" userDrawn="1">
  <p:cSld name="标题幻灯片">
    <p:bg>
      <p:bgPr>
        <a:solidFill>
          <a:schemeClr val="bg1"/>
        </a:solidFill>
        <a:effectLst/>
      </p:bgPr>
    </p:bg>
    <p:spTree>
      <p:nvGrpSpPr>
        <p:cNvPr id="1" name=""/>
        <p:cNvGrpSpPr/>
        <p:nvPr/>
      </p:nvGrpSpPr>
      <p:grpSpPr>
        <a:xfrm>
          <a:off x="0" y="0"/>
          <a:ext cx="0" cy="0"/>
          <a:chOff x="0" y="0"/>
          <a:chExt cx="0" cy="0"/>
        </a:xfrm>
      </p:grpSpPr>
      <p:sp>
        <p:nvSpPr>
          <p:cNvPr id="5" name="矩形 4"/>
          <p:cNvSpPr/>
          <p:nvPr userDrawn="1"/>
        </p:nvSpPr>
        <p:spPr>
          <a:xfrm>
            <a:off x="0" y="0"/>
            <a:ext cx="12192000" cy="4657743"/>
          </a:xfrm>
          <a:prstGeom prst="rect">
            <a:avLst/>
          </a:prstGeom>
          <a:gradFill>
            <a:gsLst>
              <a:gs pos="100000">
                <a:schemeClr val="accent1">
                  <a:lumMod val="75000"/>
                </a:schemeClr>
              </a:gs>
              <a:gs pos="29000">
                <a:schemeClr val="accent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802" name="标题 1"/>
          <p:cNvSpPr>
            <a:spLocks noGrp="1"/>
          </p:cNvSpPr>
          <p:nvPr userDrawn="1">
            <p:ph type="ctrTitle" hasCustomPrompt="1"/>
          </p:nvPr>
        </p:nvSpPr>
        <p:spPr>
          <a:xfrm>
            <a:off x="673101" y="1130300"/>
            <a:ext cx="5844994" cy="1289088"/>
          </a:xfrm>
          <a:effectLst>
            <a:outerShdw blurRad="25400" dist="38100" dir="2700000" algn="tl" rotWithShape="0">
              <a:prstClr val="black">
                <a:alpha val="15000"/>
              </a:prstClr>
            </a:outerShdw>
          </a:effectLst>
        </p:spPr>
        <p:txBody>
          <a:bodyPr anchor="ctr">
            <a:normAutofit/>
          </a:bodyPr>
          <a:lstStyle>
            <a:lvl1pPr algn="l">
              <a:defRPr sz="4000">
                <a:solidFill>
                  <a:schemeClr val="bg1"/>
                </a:solidFill>
              </a:defRPr>
            </a:lvl1pPr>
          </a:lstStyle>
          <a:p>
            <a:r>
              <a:rPr lang="en-US"/>
              <a:t>Click to edit master title style</a:t>
            </a:r>
            <a:endParaRPr lang="zh-CN" altLang="en-US"/>
          </a:p>
        </p:txBody>
      </p:sp>
      <p:sp>
        <p:nvSpPr>
          <p:cNvPr id="9801" name="副标题 2"/>
          <p:cNvSpPr>
            <a:spLocks noGrp="1"/>
          </p:cNvSpPr>
          <p:nvPr userDrawn="1">
            <p:ph type="subTitle" idx="1" hasCustomPrompt="1"/>
          </p:nvPr>
        </p:nvSpPr>
        <p:spPr>
          <a:xfrm>
            <a:off x="673100" y="2463539"/>
            <a:ext cx="5844995" cy="258922"/>
          </a:xfrm>
          <a:effectLst>
            <a:outerShdw blurRad="25400" dist="25400" dir="2700000" algn="tl" rotWithShape="0">
              <a:prstClr val="black">
                <a:alpha val="15000"/>
              </a:prstClr>
            </a:outerShdw>
          </a:effectLst>
        </p:spPr>
        <p:txBody>
          <a:bodyPr anchor="ctr">
            <a:norm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2" name="文本占位符 13"/>
          <p:cNvSpPr>
            <a:spLocks noGrp="1"/>
          </p:cNvSpPr>
          <p:nvPr userDrawn="1">
            <p:ph type="body" sz="quarter" idx="10" hasCustomPrompt="1"/>
          </p:nvPr>
        </p:nvSpPr>
        <p:spPr>
          <a:xfrm>
            <a:off x="673100" y="3457766"/>
            <a:ext cx="5844995" cy="258922"/>
          </a:xfrm>
          <a:effectLst>
            <a:outerShdw blurRad="25400" dist="25400" dir="2700000" algn="tl" rotWithShape="0">
              <a:prstClr val="black">
                <a:alpha val="15000"/>
              </a:prstClr>
            </a:outerShdw>
          </a:effectLst>
        </p:spPr>
        <p:txBody>
          <a:bodyPr vert="horz" anchor="ctr">
            <a:noAutofit/>
          </a:bodyPr>
          <a:lstStyle>
            <a:lvl1pPr marL="0" indent="0" algn="l">
              <a:buNone/>
              <a:defRPr sz="1500" b="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a:t>signature</a:t>
            </a:r>
          </a:p>
        </p:txBody>
      </p:sp>
      <p:sp>
        <p:nvSpPr>
          <p:cNvPr id="13" name="文本占位符 13"/>
          <p:cNvSpPr>
            <a:spLocks noGrp="1"/>
          </p:cNvSpPr>
          <p:nvPr userDrawn="1">
            <p:ph type="body" sz="quarter" idx="11" hasCustomPrompt="1"/>
          </p:nvPr>
        </p:nvSpPr>
        <p:spPr>
          <a:xfrm>
            <a:off x="673101" y="3758927"/>
            <a:ext cx="5844996" cy="296392"/>
          </a:xfrm>
          <a:effectLst>
            <a:outerShdw blurRad="25400" dist="25400" dir="2700000" algn="tl" rotWithShape="0">
              <a:prstClr val="black">
                <a:alpha val="15000"/>
              </a:prstClr>
            </a:outerShdw>
          </a:effectLst>
        </p:spPr>
        <p:txBody>
          <a:bodyPr vert="horz" anchor="ctr">
            <a:noAutofit/>
          </a:bodyPr>
          <a:lstStyle>
            <a:lvl1pPr marL="0" indent="0" algn="l">
              <a:buNone/>
              <a:defRPr sz="1500" b="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a:t>date</a:t>
            </a:r>
            <a:endParaRPr lang="zh-CN" altLang="en-US"/>
          </a:p>
        </p:txBody>
      </p:sp>
      <p:sp>
        <p:nvSpPr>
          <p:cNvPr id="72" name="等腰三角形 71"/>
          <p:cNvSpPr/>
          <p:nvPr userDrawn="1"/>
        </p:nvSpPr>
        <p:spPr>
          <a:xfrm>
            <a:off x="800100" y="4372459"/>
            <a:ext cx="558800" cy="327523"/>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3" name="图形 72"/>
          <p:cNvPicPr>
            <a:picLocks noChangeAspect="1"/>
          </p:cNvPicPr>
          <p:nvPr userDrawn="1"/>
        </p:nvPicPr>
        <p:blipFill>
          <a:blip r:embed="rId2"/>
          <a:stretch>
            <a:fillRect/>
          </a:stretch>
        </p:blipFill>
        <p:spPr>
          <a:xfrm>
            <a:off x="5111916" y="1242605"/>
            <a:ext cx="6611357" cy="3415138"/>
          </a:xfrm>
          <a:prstGeom prst="rect">
            <a:avLst/>
          </a:prstGeom>
          <a:effectLst>
            <a:outerShdw blurRad="76200" dist="25400" dir="2700000" algn="tl" rotWithShape="0">
              <a:prstClr val="black">
                <a:alpha val="40000"/>
              </a:prstClr>
            </a:outerShdw>
          </a:effectLst>
        </p:spPr>
      </p:pic>
      <p:pic>
        <p:nvPicPr>
          <p:cNvPr id="74" name="图形 73"/>
          <p:cNvPicPr>
            <a:picLocks noChangeAspect="1"/>
          </p:cNvPicPr>
          <p:nvPr userDrawn="1"/>
        </p:nvPicPr>
        <p:blipFill>
          <a:blip r:embed="rId3"/>
          <a:stretch>
            <a:fillRect/>
          </a:stretch>
        </p:blipFill>
        <p:spPr>
          <a:xfrm>
            <a:off x="6796556" y="1375007"/>
            <a:ext cx="3753205" cy="4107986"/>
          </a:xfrm>
          <a:prstGeom prst="rect">
            <a:avLst/>
          </a:prstGeom>
        </p:spPr>
      </p:pic>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secHead" preserve="1" userDrawn="1">
  <p:cSld name="节标题">
    <p:bg>
      <p:bgPr>
        <a:solidFill>
          <a:schemeClr val="bg1"/>
        </a:solidFill>
        <a:effectLst/>
      </p:bgPr>
    </p:bg>
    <p:spTree>
      <p:nvGrpSpPr>
        <p:cNvPr id="1" name=""/>
        <p:cNvGrpSpPr/>
        <p:nvPr/>
      </p:nvGrpSpPr>
      <p:grpSpPr>
        <a:xfrm>
          <a:off x="0" y="0"/>
          <a:ext cx="0" cy="0"/>
          <a:chOff x="0" y="0"/>
          <a:chExt cx="0" cy="0"/>
        </a:xfrm>
      </p:grpSpPr>
      <p:sp>
        <p:nvSpPr>
          <p:cNvPr id="15" name="矩形 14"/>
          <p:cNvSpPr/>
          <p:nvPr userDrawn="1"/>
        </p:nvSpPr>
        <p:spPr>
          <a:xfrm>
            <a:off x="0" y="1905000"/>
            <a:ext cx="12192000" cy="2832100"/>
          </a:xfrm>
          <a:prstGeom prst="rect">
            <a:avLst/>
          </a:prstGeom>
          <a:gradFill>
            <a:gsLst>
              <a:gs pos="100000">
                <a:schemeClr val="accent1">
                  <a:lumMod val="75000"/>
                </a:schemeClr>
              </a:gs>
              <a:gs pos="29000">
                <a:schemeClr val="accent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lvl="0" algn="ctr"/>
            <a:endParaRPr lang="zh-CN" altLang="en-US"/>
          </a:p>
        </p:txBody>
      </p:sp>
      <p:sp>
        <p:nvSpPr>
          <p:cNvPr id="20" name="标题 1"/>
          <p:cNvSpPr>
            <a:spLocks noGrp="1"/>
          </p:cNvSpPr>
          <p:nvPr userDrawn="1">
            <p:ph type="title"/>
          </p:nvPr>
        </p:nvSpPr>
        <p:spPr>
          <a:xfrm>
            <a:off x="669925" y="2533649"/>
            <a:ext cx="10849447" cy="895351"/>
          </a:xfrm>
        </p:spPr>
        <p:txBody>
          <a:bodyPr anchor="b">
            <a:normAutofit/>
          </a:bodyPr>
          <a:lstStyle>
            <a:lvl1pPr algn="l">
              <a:defRPr sz="2400" b="1">
                <a:solidFill>
                  <a:schemeClr val="bg1"/>
                </a:solidFill>
              </a:defRPr>
            </a:lvl1pPr>
          </a:lstStyle>
          <a:p>
            <a:r>
              <a:rPr lang="en-US"/>
              <a:t>Click to edit Master title style</a:t>
            </a:r>
            <a:endParaRPr lang="zh-CN" altLang="en-US"/>
          </a:p>
        </p:txBody>
      </p:sp>
      <p:sp>
        <p:nvSpPr>
          <p:cNvPr id="21" name="文本占位符 2"/>
          <p:cNvSpPr>
            <a:spLocks noGrp="1"/>
          </p:cNvSpPr>
          <p:nvPr userDrawn="1">
            <p:ph type="body" idx="1"/>
          </p:nvPr>
        </p:nvSpPr>
        <p:spPr>
          <a:xfrm>
            <a:off x="671041" y="3429000"/>
            <a:ext cx="10849447" cy="1243895"/>
          </a:xfrm>
        </p:spPr>
        <p:txBody>
          <a:bodyPr anchor="t">
            <a:normAutofit/>
          </a:bodyPr>
          <a:lstStyle>
            <a:lvl1pPr marL="0" indent="0" algn="l">
              <a:lnSpc>
                <a:spcPct val="100000"/>
              </a:lnSpc>
              <a:buNone/>
              <a:defRPr sz="11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pic>
        <p:nvPicPr>
          <p:cNvPr id="16" name="图形 15"/>
          <p:cNvPicPr>
            <a:picLocks noChangeAspect="1"/>
          </p:cNvPicPr>
          <p:nvPr userDrawn="1"/>
        </p:nvPicPr>
        <p:blipFill>
          <a:blip r:embed="rId2"/>
          <a:stretch>
            <a:fillRect/>
          </a:stretch>
        </p:blipFill>
        <p:spPr>
          <a:xfrm>
            <a:off x="6094648" y="2035634"/>
            <a:ext cx="4852573" cy="2506627"/>
          </a:xfrm>
          <a:prstGeom prst="rect">
            <a:avLst/>
          </a:prstGeom>
          <a:effectLst>
            <a:outerShdw blurRad="76200" dist="25400" dir="2700000" algn="tl" rotWithShape="0">
              <a:prstClr val="black">
                <a:alpha val="40000"/>
              </a:prstClr>
            </a:outerShdw>
          </a:effectLst>
        </p:spPr>
      </p:pic>
    </p:spTree>
  </p:cSld>
  <p:clrMapOvr>
    <a:overrideClrMapping bg1="lt1" tx1="dk1" bg2="lt2" tx2="dk2" accent1="accent1" accent2="accent2" accent3="accent3" accent4="accent4" accent5="accent5" accent6="accent6" hlink="hlink" folHlink="folHlink"/>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6489D9C7-5DC6-4263-87FF-7C99F6FB63C3}" type="datetime1">
              <a:rPr lang="zh-CN" altLang="en-US" smtClean="0"/>
              <a:t>2024/5/7</a:t>
            </a:fld>
            <a:endParaRPr lang="zh-CN" altLang="en-US"/>
          </a:p>
        </p:txBody>
      </p:sp>
      <p:sp>
        <p:nvSpPr>
          <p:cNvPr id="4" name="页脚占位符 3"/>
          <p:cNvSpPr>
            <a:spLocks noGrp="1"/>
          </p:cNvSpPr>
          <p:nvPr>
            <p:ph type="ftr" sz="quarter" idx="11"/>
          </p:nvPr>
        </p:nvSpPr>
        <p:spPr/>
        <p:txBody>
          <a:bodyPr/>
          <a:lstStyle/>
          <a:p>
            <a:r>
              <a:rPr lang="en-US" altLang="zh-CN"/>
              <a:t>www.islide.cc</a:t>
            </a:r>
            <a:endParaRPr lang="zh-CN" altLang="en-US"/>
          </a:p>
        </p:txBody>
      </p:sp>
      <p:sp>
        <p:nvSpPr>
          <p:cNvPr id="5" name="灯片编号占位符 4"/>
          <p:cNvSpPr>
            <a:spLocks noGrp="1"/>
          </p:cNvSpPr>
          <p:nvPr>
            <p:ph type="sldNum" sz="quarter" idx="12"/>
          </p:nvPr>
        </p:nvSpPr>
        <p:spPr/>
        <p:txBody>
          <a:bodyPr/>
          <a:lstStyle/>
          <a:p>
            <a:fld id="{5DD3DB80-B894-403A-B48E-6FDC1A72010E}" type="slidenum">
              <a:rPr lang="zh-CN" altLang="en-US" smtClean="0"/>
              <a:t>‹#›</a:t>
            </a:fld>
            <a:endParaRPr lang="zh-CN" altLang="en-US"/>
          </a:p>
        </p:txBody>
      </p:sp>
      <p:sp>
        <p:nvSpPr>
          <p:cNvPr id="6" name="标题 5"/>
          <p:cNvSpPr>
            <a:spLocks noGrp="1"/>
          </p:cNvSpPr>
          <p:nvPr>
            <p:ph type="title"/>
          </p:nvPr>
        </p:nvSpPr>
        <p:spPr/>
        <p:txBody>
          <a:bodyPr/>
          <a:lstStyle>
            <a:lvl1pPr>
              <a:defRPr/>
            </a:lvl1pPr>
          </a:lstStyle>
          <a:p>
            <a:r>
              <a:rPr lang="en-US" altLang="zh-CN"/>
              <a:t>Click to edit Master title style</a:t>
            </a:r>
            <a:endParaRPr lang="zh-CN" altLang="en-US"/>
          </a:p>
        </p:txBody>
      </p:sp>
      <p:sp>
        <p:nvSpPr>
          <p:cNvPr id="8" name="内容占位符 7"/>
          <p:cNvSpPr>
            <a:spLocks noGrp="1"/>
          </p:cNvSpPr>
          <p:nvPr>
            <p:ph sz="quarter" idx="13"/>
          </p:nvPr>
        </p:nvSpPr>
        <p:spPr>
          <a:xfrm>
            <a:off x="669925" y="1130299"/>
            <a:ext cx="10850563" cy="5006975"/>
          </a:xfrm>
        </p:spPr>
        <p:txBody>
          <a:bodyPr/>
          <a:lstStyle>
            <a:lvl1pPr>
              <a:defRPr/>
            </a:lvl1pPr>
            <a:lvl2pPr>
              <a:defRPr/>
            </a:lvl2pPr>
            <a:lvl3pPr>
              <a:defRPr/>
            </a:lvl3pPr>
            <a:lvl4pPr>
              <a:defRPr/>
            </a:lvl4pPr>
            <a:lvl5pPr>
              <a:defRPr/>
            </a:lvl5p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Tree>
  </p:cSld>
  <p:clrMapOvr>
    <a:masterClrMapping/>
  </p:clrMapOvr>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userDrawn="1">
  <p:cSld name="仅标题页">
    <p:bg>
      <p:bgPr>
        <a:gradFill>
          <a:gsLst>
            <a:gs pos="15000">
              <a:schemeClr val="accent1">
                <a:lumMod val="20000"/>
                <a:lumOff val="80000"/>
              </a:schemeClr>
            </a:gs>
            <a:gs pos="47000">
              <a:schemeClr val="bg1"/>
            </a:gs>
          </a:gsLst>
          <a:lin ang="7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ltLang="zh-CN"/>
              <a:t>Click to edit Master title style</a:t>
            </a:r>
            <a:endParaRPr lang="en-US"/>
          </a:p>
        </p:txBody>
      </p:sp>
      <p:sp>
        <p:nvSpPr>
          <p:cNvPr id="3" name="Date Placeholder 2"/>
          <p:cNvSpPr>
            <a:spLocks noGrp="1"/>
          </p:cNvSpPr>
          <p:nvPr>
            <p:ph type="dt" sz="half" idx="10"/>
          </p:nvPr>
        </p:nvSpPr>
        <p:spPr/>
        <p:txBody>
          <a:bodyPr/>
          <a:lstStyle/>
          <a:p>
            <a:fld id="{6489D9C7-5DC6-4263-87FF-7C99F6FB63C3}" type="datetime1">
              <a:rPr lang="zh-CN" altLang="en-US" smtClean="0"/>
              <a:t>2024/5/7</a:t>
            </a:fld>
            <a:endParaRPr lang="zh-CN" altLang="en-US"/>
          </a:p>
        </p:txBody>
      </p:sp>
      <p:sp>
        <p:nvSpPr>
          <p:cNvPr id="4" name="Footer Placeholder 3"/>
          <p:cNvSpPr>
            <a:spLocks noGrp="1"/>
          </p:cNvSpPr>
          <p:nvPr>
            <p:ph type="ftr" sz="quarter" idx="11"/>
          </p:nvPr>
        </p:nvSpPr>
        <p:spPr/>
        <p:txBody>
          <a:bodyPr/>
          <a:lstStyle/>
          <a:p>
            <a:r>
              <a:rPr lang="en-US" altLang="zh-CN"/>
              <a:t>www.islide.cc</a:t>
            </a:r>
            <a:endParaRPr lang="zh-CN" altLang="en-US"/>
          </a:p>
        </p:txBody>
      </p:sp>
      <p:sp>
        <p:nvSpPr>
          <p:cNvPr id="5" name="Slide Number Placeholder 4"/>
          <p:cNvSpPr>
            <a:spLocks noGrp="1"/>
          </p:cNvSpPr>
          <p:nvPr>
            <p:ph type="sldNum" sz="quarter" idx="12"/>
          </p:nvPr>
        </p:nvSpPr>
        <p:spPr/>
        <p:txBody>
          <a:bodyPr/>
          <a:lstStyle/>
          <a:p>
            <a:fld id="{5DD3DB80-B894-403A-B48E-6FDC1A72010E}" type="slidenum">
              <a:rPr lang="zh-CN" altLang="en-US" smtClean="0"/>
              <a:t>‹#›</a:t>
            </a:fld>
            <a:endParaRPr lang="zh-CN" altLang="en-US"/>
          </a:p>
        </p:txBody>
      </p:sp>
      <p:pic>
        <p:nvPicPr>
          <p:cNvPr id="6" name="图片 5"/>
          <p:cNvPicPr>
            <a:picLocks noChangeAspect="1"/>
          </p:cNvPicPr>
          <p:nvPr userDrawn="1"/>
        </p:nvPicPr>
        <p:blipFill>
          <a:blip r:embed="rId2">
            <a:alphaModFix amt="11000"/>
            <a:extLst>
              <a:ext uri="{28A0092B-C50C-407E-A947-70E740481C1C}">
                <a14:useLocalDpi xmlns:a14="http://schemas.microsoft.com/office/drawing/2010/main" val="0"/>
              </a:ext>
            </a:extLst>
          </a:blip>
          <a:stretch>
            <a:fillRect/>
          </a:stretch>
        </p:blipFill>
        <p:spPr>
          <a:xfrm rot="2909946">
            <a:off x="-1409427" y="3348311"/>
            <a:ext cx="5247486" cy="5247486"/>
          </a:xfrm>
          <a:prstGeom prst="rect">
            <a:avLst/>
          </a:prstGeom>
          <a:effectLst>
            <a:reflection endPos="0" dist="50800" dir="5400000" sy="-100000" algn="bl" rotWithShape="0"/>
          </a:effectLst>
        </p:spPr>
      </p:pic>
    </p:spTree>
  </p:cSld>
  <p:clrMapOvr>
    <a:masterClrMapping/>
  </p:clrMapOvr>
  <p:hf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secHead" preserve="1" userDrawn="1">
  <p:cSld name="节标题">
    <p:bg>
      <p:bgPr>
        <a:solidFill>
          <a:schemeClr val="bg1"/>
        </a:solidFill>
        <a:effectLst/>
      </p:bgPr>
    </p:bg>
    <p:spTree>
      <p:nvGrpSpPr>
        <p:cNvPr id="1" name=""/>
        <p:cNvGrpSpPr/>
        <p:nvPr/>
      </p:nvGrpSpPr>
      <p:grpSpPr>
        <a:xfrm>
          <a:off x="0" y="0"/>
          <a:ext cx="0" cy="0"/>
          <a:chOff x="0" y="0"/>
          <a:chExt cx="0" cy="0"/>
        </a:xfrm>
      </p:grpSpPr>
      <p:sp>
        <p:nvSpPr>
          <p:cNvPr id="15" name="矩形 14"/>
          <p:cNvSpPr/>
          <p:nvPr userDrawn="1"/>
        </p:nvSpPr>
        <p:spPr>
          <a:xfrm>
            <a:off x="0" y="1905000"/>
            <a:ext cx="12192000" cy="2832100"/>
          </a:xfrm>
          <a:prstGeom prst="rect">
            <a:avLst/>
          </a:prstGeom>
          <a:gradFill>
            <a:gsLst>
              <a:gs pos="100000">
                <a:schemeClr val="accent1">
                  <a:lumMod val="75000"/>
                </a:schemeClr>
              </a:gs>
              <a:gs pos="29000">
                <a:schemeClr val="accent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lvl="0" algn="ctr"/>
            <a:endParaRPr lang="zh-CN" altLang="en-US"/>
          </a:p>
        </p:txBody>
      </p:sp>
      <p:sp>
        <p:nvSpPr>
          <p:cNvPr id="20" name="标题 1"/>
          <p:cNvSpPr>
            <a:spLocks noGrp="1"/>
          </p:cNvSpPr>
          <p:nvPr userDrawn="1">
            <p:ph type="title"/>
          </p:nvPr>
        </p:nvSpPr>
        <p:spPr>
          <a:xfrm>
            <a:off x="669925" y="2533649"/>
            <a:ext cx="10849447" cy="895351"/>
          </a:xfrm>
        </p:spPr>
        <p:txBody>
          <a:bodyPr anchor="b">
            <a:normAutofit/>
          </a:bodyPr>
          <a:lstStyle>
            <a:lvl1pPr algn="l">
              <a:defRPr sz="2400" b="1">
                <a:solidFill>
                  <a:schemeClr val="bg1"/>
                </a:solidFill>
              </a:defRPr>
            </a:lvl1pPr>
          </a:lstStyle>
          <a:p>
            <a:r>
              <a:rPr lang="en-US"/>
              <a:t>Click to edit Master title style</a:t>
            </a:r>
            <a:endParaRPr lang="zh-CN" altLang="en-US"/>
          </a:p>
        </p:txBody>
      </p:sp>
      <p:sp>
        <p:nvSpPr>
          <p:cNvPr id="21" name="文本占位符 2"/>
          <p:cNvSpPr>
            <a:spLocks noGrp="1"/>
          </p:cNvSpPr>
          <p:nvPr userDrawn="1">
            <p:ph type="body" idx="1"/>
          </p:nvPr>
        </p:nvSpPr>
        <p:spPr>
          <a:xfrm>
            <a:off x="671041" y="3429000"/>
            <a:ext cx="10849447" cy="1243895"/>
          </a:xfrm>
        </p:spPr>
        <p:txBody>
          <a:bodyPr anchor="t">
            <a:normAutofit/>
          </a:bodyPr>
          <a:lstStyle>
            <a:lvl1pPr marL="0" indent="0" algn="l">
              <a:lnSpc>
                <a:spcPct val="100000"/>
              </a:lnSpc>
              <a:buNone/>
              <a:defRPr sz="11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pic>
        <p:nvPicPr>
          <p:cNvPr id="16" name="图形 15"/>
          <p:cNvPicPr>
            <a:picLocks noChangeAspect="1"/>
          </p:cNvPicPr>
          <p:nvPr userDrawn="1"/>
        </p:nvPicPr>
        <p:blipFill>
          <a:blip r:embed="rId2"/>
          <a:stretch>
            <a:fillRect/>
          </a:stretch>
        </p:blipFill>
        <p:spPr>
          <a:xfrm>
            <a:off x="6094648" y="2035634"/>
            <a:ext cx="4852573" cy="2506627"/>
          </a:xfrm>
          <a:prstGeom prst="rect">
            <a:avLst/>
          </a:prstGeom>
          <a:effectLst>
            <a:outerShdw blurRad="76200" dist="25400" dir="2700000" algn="tl" rotWithShape="0">
              <a:prstClr val="black">
                <a:alpha val="40000"/>
              </a:prstClr>
            </a:outerShdw>
          </a:effectLst>
        </p:spPr>
      </p:pic>
    </p:spTree>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1_标题幻灯片">
    <p:bg>
      <p:bgPr>
        <a:solidFill>
          <a:schemeClr val="bg1"/>
        </a:solidFill>
        <a:effectLst/>
      </p:bgPr>
    </p:bg>
    <p:spTree>
      <p:nvGrpSpPr>
        <p:cNvPr id="1" name=""/>
        <p:cNvGrpSpPr/>
        <p:nvPr/>
      </p:nvGrpSpPr>
      <p:grpSpPr>
        <a:xfrm>
          <a:off x="0" y="0"/>
          <a:ext cx="0" cy="0"/>
          <a:chOff x="0" y="0"/>
          <a:chExt cx="0" cy="0"/>
        </a:xfrm>
      </p:grpSpPr>
      <p:sp>
        <p:nvSpPr>
          <p:cNvPr id="15" name="矩形 14"/>
          <p:cNvSpPr/>
          <p:nvPr userDrawn="1"/>
        </p:nvSpPr>
        <p:spPr>
          <a:xfrm>
            <a:off x="0" y="0"/>
            <a:ext cx="12192000" cy="4657743"/>
          </a:xfrm>
          <a:prstGeom prst="rect">
            <a:avLst/>
          </a:prstGeom>
          <a:gradFill>
            <a:gsLst>
              <a:gs pos="100000">
                <a:schemeClr val="accent1">
                  <a:lumMod val="75000"/>
                </a:schemeClr>
              </a:gs>
              <a:gs pos="29000">
                <a:schemeClr val="accent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6" name="图形 15"/>
          <p:cNvPicPr>
            <a:picLocks noChangeAspect="1"/>
          </p:cNvPicPr>
          <p:nvPr userDrawn="1"/>
        </p:nvPicPr>
        <p:blipFill>
          <a:blip r:embed="rId2"/>
          <a:stretch>
            <a:fillRect/>
          </a:stretch>
        </p:blipFill>
        <p:spPr>
          <a:xfrm>
            <a:off x="5111916" y="1219739"/>
            <a:ext cx="6611357" cy="3415138"/>
          </a:xfrm>
          <a:prstGeom prst="rect">
            <a:avLst/>
          </a:prstGeom>
          <a:effectLst>
            <a:outerShdw blurRad="76200" dist="25400" dir="2700000" algn="tl" rotWithShape="0">
              <a:prstClr val="black">
                <a:alpha val="40000"/>
              </a:prstClr>
            </a:outerShdw>
          </a:effectLst>
        </p:spPr>
      </p:pic>
      <p:sp>
        <p:nvSpPr>
          <p:cNvPr id="72" name="等腰三角形 71"/>
          <p:cNvSpPr/>
          <p:nvPr userDrawn="1"/>
        </p:nvSpPr>
        <p:spPr>
          <a:xfrm>
            <a:off x="1181100" y="4387351"/>
            <a:ext cx="558800" cy="327523"/>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占位符 62"/>
          <p:cNvSpPr>
            <a:spLocks noGrp="1"/>
          </p:cNvSpPr>
          <p:nvPr>
            <p:ph type="body" sz="quarter" idx="18" hasCustomPrompt="1"/>
          </p:nvPr>
        </p:nvSpPr>
        <p:spPr>
          <a:xfrm>
            <a:off x="673100" y="3364497"/>
            <a:ext cx="4470400" cy="310871"/>
          </a:xfrm>
        </p:spPr>
        <p:txBody>
          <a:bodyPr vert="horz" lIns="91440" tIns="45720" rIns="91440" bIns="45720" rtlCol="0">
            <a:normAutofit/>
          </a:bodyPr>
          <a:lstStyle>
            <a:lvl1pPr marL="0" indent="0" algn="l">
              <a:buNone/>
              <a:defRPr lang="zh-CN" altLang="en-US" sz="1500" smtClean="0">
                <a:solidFill>
                  <a:schemeClr val="bg1"/>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marL="228600" marR="0" lvl="0" indent="-228600" fontAlgn="auto">
              <a:spcAft>
                <a:spcPts val="0"/>
              </a:spcAft>
              <a:buClrTx/>
              <a:buSzTx/>
            </a:pPr>
            <a:r>
              <a:rPr lang="en-US" altLang="zh-CN"/>
              <a:t>data</a:t>
            </a:r>
          </a:p>
        </p:txBody>
      </p:sp>
      <p:sp>
        <p:nvSpPr>
          <p:cNvPr id="11" name="文本占位符 13"/>
          <p:cNvSpPr>
            <a:spLocks noGrp="1"/>
          </p:cNvSpPr>
          <p:nvPr>
            <p:ph type="body" sz="quarter" idx="10" hasCustomPrompt="1"/>
          </p:nvPr>
        </p:nvSpPr>
        <p:spPr>
          <a:xfrm>
            <a:off x="673100" y="3068226"/>
            <a:ext cx="4470400" cy="296271"/>
          </a:xfrm>
        </p:spPr>
        <p:txBody>
          <a:bodyPr vert="horz" anchor="ctr">
            <a:noAutofit/>
          </a:bodyPr>
          <a:lstStyle>
            <a:lvl1pPr marL="0" indent="0" algn="l">
              <a:buNone/>
              <a:defRPr sz="1500" b="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a:t>signature</a:t>
            </a:r>
          </a:p>
        </p:txBody>
      </p:sp>
      <p:sp>
        <p:nvSpPr>
          <p:cNvPr id="14" name="标题 1"/>
          <p:cNvSpPr>
            <a:spLocks noGrp="1"/>
          </p:cNvSpPr>
          <p:nvPr>
            <p:ph type="ctrTitle" hasCustomPrompt="1"/>
          </p:nvPr>
        </p:nvSpPr>
        <p:spPr>
          <a:xfrm>
            <a:off x="673101" y="1107434"/>
            <a:ext cx="4470400" cy="1632529"/>
          </a:xfrm>
        </p:spPr>
        <p:txBody>
          <a:bodyPr anchor="b">
            <a:normAutofit/>
          </a:bodyPr>
          <a:lstStyle>
            <a:lvl1pPr marL="0" indent="0" algn="l">
              <a:buFont typeface="Arial" panose="020B0604020202020204" pitchFamily="34" charset="0"/>
              <a:buNone/>
              <a:defRPr sz="3600">
                <a:solidFill>
                  <a:schemeClr val="bg1"/>
                </a:solidFill>
              </a:defRPr>
            </a:lvl1pPr>
          </a:lstStyle>
          <a:p>
            <a:r>
              <a:rPr lang="en-US" altLang="zh-CN"/>
              <a:t>Conclusion</a:t>
            </a:r>
            <a:endParaRPr lang="zh-CN" altLang="en-US"/>
          </a:p>
        </p:txBody>
      </p:sp>
      <p:pic>
        <p:nvPicPr>
          <p:cNvPr id="17" name="图形 16"/>
          <p:cNvPicPr>
            <a:picLocks noChangeAspect="1"/>
          </p:cNvPicPr>
          <p:nvPr userDrawn="1"/>
        </p:nvPicPr>
        <p:blipFill>
          <a:blip r:embed="rId3"/>
          <a:stretch>
            <a:fillRect/>
          </a:stretch>
        </p:blipFill>
        <p:spPr>
          <a:xfrm>
            <a:off x="6796556" y="1375007"/>
            <a:ext cx="3753205" cy="4107986"/>
          </a:xfrm>
          <a:prstGeom prst="rect">
            <a:avLst/>
          </a:prstGeom>
        </p:spPr>
      </p:pic>
    </p:spTree>
  </p:cSld>
  <p:clrMapOvr>
    <a:overrideClrMapping bg1="lt1" tx1="dk1" bg2="lt2" tx2="dk2" accent1="accent1" accent2="accent2" accent3="accent3" accent4="accent4" accent5="accent5" accent6="accent6" hlink="hlink" folHlink="folHlink"/>
  </p:clrMapOvr>
  <p:hf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1_节标题">
    <p:bg>
      <p:bgPr>
        <a:gradFill flip="none">
          <a:gsLst>
            <a:gs pos="15000">
              <a:schemeClr val="accent1">
                <a:lumMod val="20000"/>
                <a:lumOff val="80000"/>
              </a:schemeClr>
            </a:gs>
            <a:gs pos="47000">
              <a:schemeClr val="bg1"/>
            </a:gs>
          </a:gsLst>
          <a:lin ang="7800000" scaled="0"/>
        </a:gradFill>
        <a:effectLst/>
      </p:bgPr>
    </p:bg>
    <p:spTree>
      <p:nvGrpSpPr>
        <p:cNvPr id="1" name=""/>
        <p:cNvGrpSpPr/>
        <p:nvPr/>
      </p:nvGrpSpPr>
      <p:grpSpPr>
        <a:xfrm>
          <a:off x="0" y="0"/>
          <a:ext cx="0" cy="0"/>
          <a:chOff x="0" y="0"/>
          <a:chExt cx="0" cy="0"/>
        </a:xfrm>
      </p:grpSpPr>
      <p:sp>
        <p:nvSpPr>
          <p:cNvPr id="6" name="标题 5"/>
          <p:cNvSpPr txBox="1"/>
          <p:nvPr userDrawn="1"/>
        </p:nvSpPr>
        <p:spPr>
          <a:xfrm>
            <a:off x="669924" y="1"/>
            <a:ext cx="10850563" cy="1028699"/>
          </a:xfrm>
          <a:prstGeom prst="rect">
            <a:avLst/>
          </a:prstGeom>
        </p:spPr>
        <p:txBody>
          <a:bodyPr vert="horz" lIns="91440" tIns="45720" rIns="91440" bIns="45720" rtlCol="0" anchor="b">
            <a:normAutofit/>
          </a:bodyPr>
          <a:lstStyle>
            <a:lvl1pPr algn="l" defTabSz="913765" rtl="0" eaLnBrk="1" latinLnBrk="0" hangingPunct="1">
              <a:lnSpc>
                <a:spcPct val="90000"/>
              </a:lnSpc>
              <a:spcBef>
                <a:spcPct val="0"/>
              </a:spcBef>
              <a:buNone/>
              <a:defRPr sz="2800" b="1" kern="1200">
                <a:solidFill>
                  <a:schemeClr val="tx1"/>
                </a:solidFill>
                <a:latin typeface="+mj-lt"/>
                <a:ea typeface="+mj-ea"/>
                <a:cs typeface="+mj-cs"/>
              </a:defRPr>
            </a:lvl1pPr>
          </a:lstStyle>
          <a:p>
            <a:endParaRPr lang="zh-CN" altLang="en-US"/>
          </a:p>
        </p:txBody>
      </p:sp>
      <p:pic>
        <p:nvPicPr>
          <p:cNvPr id="4" name="图片 3"/>
          <p:cNvPicPr>
            <a:picLocks noChangeAspect="1"/>
          </p:cNvPicPr>
          <p:nvPr userDrawn="1"/>
        </p:nvPicPr>
        <p:blipFill>
          <a:blip r:embed="rId2">
            <a:alphaModFix amt="11000"/>
            <a:extLst>
              <a:ext uri="{28A0092B-C50C-407E-A947-70E740481C1C}">
                <a14:useLocalDpi xmlns:a14="http://schemas.microsoft.com/office/drawing/2010/main" val="0"/>
              </a:ext>
            </a:extLst>
          </a:blip>
          <a:stretch>
            <a:fillRect/>
          </a:stretch>
        </p:blipFill>
        <p:spPr>
          <a:xfrm rot="2909946">
            <a:off x="-1409427" y="3348311"/>
            <a:ext cx="5247486" cy="5247486"/>
          </a:xfrm>
          <a:prstGeom prst="rect">
            <a:avLst/>
          </a:prstGeom>
          <a:effectLst>
            <a:reflection endPos="0" dist="50800" dir="5400000" sy="-100000" algn="bl" rotWithShape="0"/>
          </a:effectLst>
        </p:spPr>
      </p:pic>
    </p:spTree>
  </p:cSld>
  <p:clrMapOvr>
    <a:overrideClrMapping bg1="lt1" tx1="dk1" bg2="lt2" tx2="dk2" accent1="accent1" accent2="accent2" accent3="accent3" accent4="accent4" accent5="accent5" accent6="accent6" hlink="hlink" folHlink="folHlink"/>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44997768-0F3B-4C42-8732-89CAF429E39F}" type="datetime1">
              <a:rPr lang="zh-CN" altLang="en-US" smtClean="0"/>
              <a:t>2024/5/7</a:t>
            </a:fld>
            <a:endParaRPr lang="zh-CN" altLang="en-US"/>
          </a:p>
        </p:txBody>
      </p:sp>
      <p:sp>
        <p:nvSpPr>
          <p:cNvPr id="4" name="页脚占位符 3"/>
          <p:cNvSpPr>
            <a:spLocks noGrp="1"/>
          </p:cNvSpPr>
          <p:nvPr>
            <p:ph type="ftr" sz="quarter" idx="11"/>
          </p:nvPr>
        </p:nvSpPr>
        <p:spPr/>
        <p:txBody>
          <a:bodyPr/>
          <a:lstStyle/>
          <a:p>
            <a:r>
              <a:rPr lang="en-US" altLang="zh-CN"/>
              <a:t>www.islide.cc</a:t>
            </a:r>
            <a:endParaRPr lang="zh-CN" altLang="en-US"/>
          </a:p>
        </p:txBody>
      </p:sp>
      <p:sp>
        <p:nvSpPr>
          <p:cNvPr id="5" name="灯片编号占位符 4"/>
          <p:cNvSpPr>
            <a:spLocks noGrp="1"/>
          </p:cNvSpPr>
          <p:nvPr>
            <p:ph type="sldNum" sz="quarter" idx="12"/>
          </p:nvPr>
        </p:nvSpPr>
        <p:spPr/>
        <p:txBody>
          <a:bodyPr/>
          <a:lstStyle/>
          <a:p>
            <a:fld id="{5DD3DB80-B894-403A-B48E-6FDC1A72010E}" type="slidenum">
              <a:rPr lang="zh-CN" altLang="en-US" smtClean="0"/>
              <a:t>‹#›</a:t>
            </a:fld>
            <a:endParaRPr lang="zh-CN" altLang="en-US"/>
          </a:p>
        </p:txBody>
      </p:sp>
      <p:sp>
        <p:nvSpPr>
          <p:cNvPr id="6" name="标题 5"/>
          <p:cNvSpPr>
            <a:spLocks noGrp="1"/>
          </p:cNvSpPr>
          <p:nvPr>
            <p:ph type="title"/>
          </p:nvPr>
        </p:nvSpPr>
        <p:spPr/>
        <p:txBody>
          <a:bodyPr/>
          <a:lstStyle>
            <a:lvl1pPr>
              <a:defRPr/>
            </a:lvl1pPr>
          </a:lstStyle>
          <a:p>
            <a:r>
              <a:rPr lang="en-US" altLang="zh-CN"/>
              <a:t>Click to edit Master title style</a:t>
            </a:r>
            <a:endParaRPr lang="zh-CN" altLang="en-US"/>
          </a:p>
        </p:txBody>
      </p:sp>
      <p:sp>
        <p:nvSpPr>
          <p:cNvPr id="8" name="内容占位符 7"/>
          <p:cNvSpPr>
            <a:spLocks noGrp="1"/>
          </p:cNvSpPr>
          <p:nvPr>
            <p:ph sz="quarter" idx="13"/>
          </p:nvPr>
        </p:nvSpPr>
        <p:spPr>
          <a:xfrm>
            <a:off x="669925" y="1130299"/>
            <a:ext cx="10850563" cy="5006975"/>
          </a:xfrm>
        </p:spPr>
        <p:txBody>
          <a:bodyPr/>
          <a:lstStyle>
            <a:lvl1pPr>
              <a:defRPr/>
            </a:lvl1pPr>
            <a:lvl2pPr>
              <a:defRPr/>
            </a:lvl2pPr>
            <a:lvl3pPr>
              <a:defRPr/>
            </a:lvl3pPr>
            <a:lvl4pPr>
              <a:defRPr/>
            </a:lvl4pPr>
            <a:lvl5pPr>
              <a:defRPr/>
            </a:lvl5pPr>
          </a:lstStyle>
          <a:p>
            <a:pPr lvl="0"/>
            <a:r>
              <a:rPr lang="en-US" altLang="zh-CN"/>
              <a:t>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userDrawn="1">
  <p:cSld name="仅标题页">
    <p:bg>
      <p:bgPr>
        <a:gradFill>
          <a:gsLst>
            <a:gs pos="15000">
              <a:schemeClr val="accent1">
                <a:lumMod val="20000"/>
                <a:lumOff val="80000"/>
              </a:schemeClr>
            </a:gs>
            <a:gs pos="47000">
              <a:schemeClr val="bg1"/>
            </a:gs>
          </a:gsLst>
          <a:lin ang="7800000" scaled="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ltLang="zh-CN"/>
              <a:t>Click to edit Master title style</a:t>
            </a:r>
            <a:endParaRPr lang="en-US"/>
          </a:p>
        </p:txBody>
      </p:sp>
      <p:sp>
        <p:nvSpPr>
          <p:cNvPr id="3" name="Date Placeholder 2"/>
          <p:cNvSpPr>
            <a:spLocks noGrp="1"/>
          </p:cNvSpPr>
          <p:nvPr>
            <p:ph type="dt" sz="half" idx="10"/>
          </p:nvPr>
        </p:nvSpPr>
        <p:spPr/>
        <p:txBody>
          <a:bodyPr/>
          <a:lstStyle/>
          <a:p>
            <a:fld id="{B2D0698E-25F7-2942-821D-B02E8F91024F}" type="datetime1">
              <a:rPr lang="zh-CN" altLang="en-US" smtClean="0"/>
              <a:t>2024/5/7</a:t>
            </a:fld>
            <a:endParaRPr lang="zh-CN" altLang="en-US"/>
          </a:p>
        </p:txBody>
      </p:sp>
      <p:sp>
        <p:nvSpPr>
          <p:cNvPr id="4" name="Footer Placeholder 3"/>
          <p:cNvSpPr>
            <a:spLocks noGrp="1"/>
          </p:cNvSpPr>
          <p:nvPr>
            <p:ph type="ftr" sz="quarter" idx="11"/>
          </p:nvPr>
        </p:nvSpPr>
        <p:spPr/>
        <p:txBody>
          <a:bodyPr/>
          <a:lstStyle/>
          <a:p>
            <a:r>
              <a:rPr lang="en-US" altLang="zh-CN"/>
              <a:t>www.islide.cc</a:t>
            </a:r>
            <a:endParaRPr lang="zh-CN" altLang="en-US"/>
          </a:p>
        </p:txBody>
      </p:sp>
      <p:sp>
        <p:nvSpPr>
          <p:cNvPr id="5" name="Slide Number Placeholder 4"/>
          <p:cNvSpPr>
            <a:spLocks noGrp="1"/>
          </p:cNvSpPr>
          <p:nvPr>
            <p:ph type="sldNum" sz="quarter" idx="12"/>
          </p:nvPr>
        </p:nvSpPr>
        <p:spPr/>
        <p:txBody>
          <a:bodyPr/>
          <a:lstStyle/>
          <a:p>
            <a:fld id="{5DD3DB80-B894-403A-B48E-6FDC1A72010E}" type="slidenum">
              <a:rPr lang="zh-CN" altLang="en-US" smtClean="0"/>
              <a:t>‹#›</a:t>
            </a:fld>
            <a:endParaRPr lang="zh-CN" altLang="en-US"/>
          </a:p>
        </p:txBody>
      </p:sp>
      <p:pic>
        <p:nvPicPr>
          <p:cNvPr id="6" name="图片 5"/>
          <p:cNvPicPr>
            <a:picLocks noChangeAspect="1"/>
          </p:cNvPicPr>
          <p:nvPr userDrawn="1"/>
        </p:nvPicPr>
        <p:blipFill>
          <a:blip r:embed="rId2">
            <a:alphaModFix amt="11000"/>
            <a:extLst>
              <a:ext uri="{28A0092B-C50C-407E-A947-70E740481C1C}">
                <a14:useLocalDpi xmlns:a14="http://schemas.microsoft.com/office/drawing/2010/main" val="0"/>
              </a:ext>
            </a:extLst>
          </a:blip>
          <a:stretch>
            <a:fillRect/>
          </a:stretch>
        </p:blipFill>
        <p:spPr>
          <a:xfrm rot="2909946">
            <a:off x="-1409427" y="3348311"/>
            <a:ext cx="5247486" cy="5247486"/>
          </a:xfrm>
          <a:prstGeom prst="rect">
            <a:avLst/>
          </a:prstGeom>
          <a:effectLst>
            <a:reflection endPos="0" dist="50800" dir="5400000" sy="-100000" algn="bl" rotWithShape="0"/>
          </a:effectLst>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1_标题幻灯片">
    <p:bg>
      <p:bgPr>
        <a:solidFill>
          <a:schemeClr val="bg1"/>
        </a:solidFill>
        <a:effectLst/>
      </p:bgPr>
    </p:bg>
    <p:spTree>
      <p:nvGrpSpPr>
        <p:cNvPr id="1" name=""/>
        <p:cNvGrpSpPr/>
        <p:nvPr/>
      </p:nvGrpSpPr>
      <p:grpSpPr>
        <a:xfrm>
          <a:off x="0" y="0"/>
          <a:ext cx="0" cy="0"/>
          <a:chOff x="0" y="0"/>
          <a:chExt cx="0" cy="0"/>
        </a:xfrm>
      </p:grpSpPr>
      <p:sp>
        <p:nvSpPr>
          <p:cNvPr id="15" name="矩形 14"/>
          <p:cNvSpPr/>
          <p:nvPr userDrawn="1"/>
        </p:nvSpPr>
        <p:spPr>
          <a:xfrm>
            <a:off x="0" y="0"/>
            <a:ext cx="12192000" cy="4657743"/>
          </a:xfrm>
          <a:prstGeom prst="rect">
            <a:avLst/>
          </a:prstGeom>
          <a:gradFill>
            <a:gsLst>
              <a:gs pos="100000">
                <a:schemeClr val="accent1">
                  <a:lumMod val="75000"/>
                </a:schemeClr>
              </a:gs>
              <a:gs pos="29000">
                <a:schemeClr val="accent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6" name="图形 15"/>
          <p:cNvPicPr>
            <a:picLocks noChangeAspect="1"/>
          </p:cNvPicPr>
          <p:nvPr userDrawn="1"/>
        </p:nvPicPr>
        <p:blipFill>
          <a:blip r:embed="rId2"/>
          <a:stretch>
            <a:fillRect/>
          </a:stretch>
        </p:blipFill>
        <p:spPr>
          <a:xfrm>
            <a:off x="5111916" y="1219739"/>
            <a:ext cx="6611357" cy="3415138"/>
          </a:xfrm>
          <a:prstGeom prst="rect">
            <a:avLst/>
          </a:prstGeom>
          <a:effectLst>
            <a:outerShdw blurRad="76200" dist="25400" dir="2700000" algn="tl" rotWithShape="0">
              <a:prstClr val="black">
                <a:alpha val="40000"/>
              </a:prstClr>
            </a:outerShdw>
          </a:effectLst>
        </p:spPr>
      </p:pic>
      <p:sp>
        <p:nvSpPr>
          <p:cNvPr id="72" name="等腰三角形 71"/>
          <p:cNvSpPr/>
          <p:nvPr userDrawn="1"/>
        </p:nvSpPr>
        <p:spPr>
          <a:xfrm>
            <a:off x="1181100" y="4387351"/>
            <a:ext cx="558800" cy="327523"/>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占位符 62"/>
          <p:cNvSpPr>
            <a:spLocks noGrp="1"/>
          </p:cNvSpPr>
          <p:nvPr>
            <p:ph type="body" sz="quarter" idx="18" hasCustomPrompt="1"/>
          </p:nvPr>
        </p:nvSpPr>
        <p:spPr>
          <a:xfrm>
            <a:off x="673100" y="3364497"/>
            <a:ext cx="4470400" cy="310871"/>
          </a:xfrm>
        </p:spPr>
        <p:txBody>
          <a:bodyPr vert="horz" lIns="91440" tIns="45720" rIns="91440" bIns="45720" rtlCol="0">
            <a:normAutofit/>
          </a:bodyPr>
          <a:lstStyle>
            <a:lvl1pPr marL="0" indent="0" algn="l">
              <a:buNone/>
              <a:defRPr lang="zh-CN" altLang="en-US" sz="1500" smtClean="0">
                <a:solidFill>
                  <a:schemeClr val="bg1"/>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marL="228600" marR="0" lvl="0" indent="-228600" fontAlgn="auto">
              <a:spcAft>
                <a:spcPts val="0"/>
              </a:spcAft>
              <a:buClrTx/>
              <a:buSzTx/>
            </a:pPr>
            <a:r>
              <a:rPr lang="en-US" altLang="zh-CN"/>
              <a:t>data</a:t>
            </a:r>
          </a:p>
        </p:txBody>
      </p:sp>
      <p:sp>
        <p:nvSpPr>
          <p:cNvPr id="11" name="文本占位符 13"/>
          <p:cNvSpPr>
            <a:spLocks noGrp="1"/>
          </p:cNvSpPr>
          <p:nvPr>
            <p:ph type="body" sz="quarter" idx="10" hasCustomPrompt="1"/>
          </p:nvPr>
        </p:nvSpPr>
        <p:spPr>
          <a:xfrm>
            <a:off x="673100" y="3068226"/>
            <a:ext cx="4470400" cy="296271"/>
          </a:xfrm>
        </p:spPr>
        <p:txBody>
          <a:bodyPr vert="horz" anchor="ctr">
            <a:noAutofit/>
          </a:bodyPr>
          <a:lstStyle>
            <a:lvl1pPr marL="0" indent="0" algn="l">
              <a:buNone/>
              <a:defRPr sz="1500" b="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a:t>signature</a:t>
            </a:r>
          </a:p>
        </p:txBody>
      </p:sp>
      <p:sp>
        <p:nvSpPr>
          <p:cNvPr id="14" name="标题 1"/>
          <p:cNvSpPr>
            <a:spLocks noGrp="1"/>
          </p:cNvSpPr>
          <p:nvPr>
            <p:ph type="ctrTitle" hasCustomPrompt="1"/>
          </p:nvPr>
        </p:nvSpPr>
        <p:spPr>
          <a:xfrm>
            <a:off x="673101" y="1107434"/>
            <a:ext cx="4470400" cy="1632529"/>
          </a:xfrm>
        </p:spPr>
        <p:txBody>
          <a:bodyPr anchor="b">
            <a:normAutofit/>
          </a:bodyPr>
          <a:lstStyle>
            <a:lvl1pPr marL="0" indent="0" algn="l">
              <a:buFont typeface="Arial" panose="020B0604020202020204" pitchFamily="34" charset="0"/>
              <a:buNone/>
              <a:defRPr sz="3600">
                <a:solidFill>
                  <a:schemeClr val="bg1"/>
                </a:solidFill>
              </a:defRPr>
            </a:lvl1pPr>
          </a:lstStyle>
          <a:p>
            <a:r>
              <a:rPr lang="en-US" altLang="zh-CN"/>
              <a:t>Conclusion</a:t>
            </a:r>
            <a:endParaRPr lang="zh-CN" altLang="en-US"/>
          </a:p>
        </p:txBody>
      </p:sp>
      <p:pic>
        <p:nvPicPr>
          <p:cNvPr id="17" name="图形 16"/>
          <p:cNvPicPr>
            <a:picLocks noChangeAspect="1"/>
          </p:cNvPicPr>
          <p:nvPr userDrawn="1"/>
        </p:nvPicPr>
        <p:blipFill>
          <a:blip r:embed="rId3"/>
          <a:stretch>
            <a:fillRect/>
          </a:stretch>
        </p:blipFill>
        <p:spPr>
          <a:xfrm>
            <a:off x="6796556" y="1375007"/>
            <a:ext cx="3753205" cy="4107986"/>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1_节标题">
    <p:bg>
      <p:bgPr>
        <a:gradFill flip="none">
          <a:gsLst>
            <a:gs pos="15000">
              <a:schemeClr val="accent1">
                <a:lumMod val="20000"/>
                <a:lumOff val="80000"/>
              </a:schemeClr>
            </a:gs>
            <a:gs pos="47000">
              <a:schemeClr val="bg1"/>
            </a:gs>
          </a:gsLst>
          <a:lin ang="7800000" scaled="0"/>
        </a:gradFill>
        <a:effectLst/>
      </p:bgPr>
    </p:bg>
    <p:spTree>
      <p:nvGrpSpPr>
        <p:cNvPr id="1" name=""/>
        <p:cNvGrpSpPr/>
        <p:nvPr/>
      </p:nvGrpSpPr>
      <p:grpSpPr>
        <a:xfrm>
          <a:off x="0" y="0"/>
          <a:ext cx="0" cy="0"/>
          <a:chOff x="0" y="0"/>
          <a:chExt cx="0" cy="0"/>
        </a:xfrm>
      </p:grpSpPr>
      <p:sp>
        <p:nvSpPr>
          <p:cNvPr id="6" name="标题 5"/>
          <p:cNvSpPr txBox="1"/>
          <p:nvPr userDrawn="1"/>
        </p:nvSpPr>
        <p:spPr>
          <a:xfrm>
            <a:off x="669924" y="1"/>
            <a:ext cx="10850563" cy="1028699"/>
          </a:xfrm>
          <a:prstGeom prst="rect">
            <a:avLst/>
          </a:prstGeom>
        </p:spPr>
        <p:txBody>
          <a:bodyPr vert="horz" lIns="91440" tIns="45720" rIns="91440" bIns="45720" rtlCol="0" anchor="b">
            <a:normAutofit/>
          </a:bodyPr>
          <a:lstStyle>
            <a:lvl1pPr algn="l" defTabSz="913765" rtl="0" eaLnBrk="1" latinLnBrk="0" hangingPunct="1">
              <a:lnSpc>
                <a:spcPct val="90000"/>
              </a:lnSpc>
              <a:spcBef>
                <a:spcPct val="0"/>
              </a:spcBef>
              <a:buNone/>
              <a:defRPr sz="2800" b="1" kern="1200">
                <a:solidFill>
                  <a:schemeClr val="tx1"/>
                </a:solidFill>
                <a:latin typeface="+mj-lt"/>
                <a:ea typeface="+mj-ea"/>
                <a:cs typeface="+mj-cs"/>
              </a:defRPr>
            </a:lvl1pPr>
          </a:lstStyle>
          <a:p>
            <a:endParaRPr lang="zh-CN" altLang="en-US"/>
          </a:p>
        </p:txBody>
      </p:sp>
      <p:pic>
        <p:nvPicPr>
          <p:cNvPr id="4" name="图片 3"/>
          <p:cNvPicPr>
            <a:picLocks noChangeAspect="1"/>
          </p:cNvPicPr>
          <p:nvPr userDrawn="1"/>
        </p:nvPicPr>
        <p:blipFill>
          <a:blip r:embed="rId2">
            <a:alphaModFix amt="11000"/>
            <a:extLst>
              <a:ext uri="{28A0092B-C50C-407E-A947-70E740481C1C}">
                <a14:useLocalDpi xmlns:a14="http://schemas.microsoft.com/office/drawing/2010/main" val="0"/>
              </a:ext>
            </a:extLst>
          </a:blip>
          <a:stretch>
            <a:fillRect/>
          </a:stretch>
        </p:blipFill>
        <p:spPr>
          <a:xfrm rot="2909946">
            <a:off x="-1409427" y="3348311"/>
            <a:ext cx="5247486" cy="5247486"/>
          </a:xfrm>
          <a:prstGeom prst="rect">
            <a:avLst/>
          </a:prstGeom>
          <a:effectLst>
            <a:reflection endPos="0" dist="50800" dir="5400000" sy="-100000" algn="bl" rotWithShape="0"/>
          </a:effectLst>
        </p:spPr>
      </p:pic>
    </p:spTree>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itle" preserve="1" userDrawn="1">
  <p:cSld name="标题幻灯片">
    <p:bg>
      <p:bgPr>
        <a:solidFill>
          <a:schemeClr val="bg1"/>
        </a:solidFill>
        <a:effectLst/>
      </p:bgPr>
    </p:bg>
    <p:spTree>
      <p:nvGrpSpPr>
        <p:cNvPr id="1" name=""/>
        <p:cNvGrpSpPr/>
        <p:nvPr/>
      </p:nvGrpSpPr>
      <p:grpSpPr>
        <a:xfrm>
          <a:off x="0" y="0"/>
          <a:ext cx="0" cy="0"/>
          <a:chOff x="0" y="0"/>
          <a:chExt cx="0" cy="0"/>
        </a:xfrm>
      </p:grpSpPr>
      <p:sp>
        <p:nvSpPr>
          <p:cNvPr id="5" name="矩形 4"/>
          <p:cNvSpPr/>
          <p:nvPr userDrawn="1"/>
        </p:nvSpPr>
        <p:spPr>
          <a:xfrm>
            <a:off x="0" y="0"/>
            <a:ext cx="12192000" cy="4657743"/>
          </a:xfrm>
          <a:prstGeom prst="rect">
            <a:avLst/>
          </a:prstGeom>
          <a:gradFill>
            <a:gsLst>
              <a:gs pos="100000">
                <a:schemeClr val="accent1">
                  <a:lumMod val="75000"/>
                </a:schemeClr>
              </a:gs>
              <a:gs pos="29000">
                <a:schemeClr val="accent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802" name="标题 1"/>
          <p:cNvSpPr>
            <a:spLocks noGrp="1"/>
          </p:cNvSpPr>
          <p:nvPr userDrawn="1">
            <p:ph type="ctrTitle" hasCustomPrompt="1"/>
          </p:nvPr>
        </p:nvSpPr>
        <p:spPr>
          <a:xfrm>
            <a:off x="673101" y="1130300"/>
            <a:ext cx="5844994" cy="1289088"/>
          </a:xfrm>
          <a:effectLst>
            <a:outerShdw blurRad="25400" dist="38100" dir="2700000" algn="tl" rotWithShape="0">
              <a:prstClr val="black">
                <a:alpha val="15000"/>
              </a:prstClr>
            </a:outerShdw>
          </a:effectLst>
        </p:spPr>
        <p:txBody>
          <a:bodyPr anchor="ctr">
            <a:normAutofit/>
          </a:bodyPr>
          <a:lstStyle>
            <a:lvl1pPr algn="l">
              <a:defRPr sz="4000">
                <a:solidFill>
                  <a:schemeClr val="bg1"/>
                </a:solidFill>
              </a:defRPr>
            </a:lvl1pPr>
          </a:lstStyle>
          <a:p>
            <a:r>
              <a:rPr lang="en-US"/>
              <a:t>Click to edit master title style</a:t>
            </a:r>
            <a:endParaRPr lang="zh-CN" altLang="en-US"/>
          </a:p>
        </p:txBody>
      </p:sp>
      <p:sp>
        <p:nvSpPr>
          <p:cNvPr id="9801" name="副标题 2"/>
          <p:cNvSpPr>
            <a:spLocks noGrp="1"/>
          </p:cNvSpPr>
          <p:nvPr userDrawn="1">
            <p:ph type="subTitle" idx="1" hasCustomPrompt="1"/>
          </p:nvPr>
        </p:nvSpPr>
        <p:spPr>
          <a:xfrm>
            <a:off x="673100" y="2463539"/>
            <a:ext cx="5844995" cy="258922"/>
          </a:xfrm>
          <a:effectLst>
            <a:outerShdw blurRad="25400" dist="25400" dir="2700000" algn="tl" rotWithShape="0">
              <a:prstClr val="black">
                <a:alpha val="15000"/>
              </a:prstClr>
            </a:outerShdw>
          </a:effectLst>
        </p:spPr>
        <p:txBody>
          <a:bodyPr anchor="ctr">
            <a:norm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2" name="文本占位符 13"/>
          <p:cNvSpPr>
            <a:spLocks noGrp="1"/>
          </p:cNvSpPr>
          <p:nvPr userDrawn="1">
            <p:ph type="body" sz="quarter" idx="10" hasCustomPrompt="1"/>
          </p:nvPr>
        </p:nvSpPr>
        <p:spPr>
          <a:xfrm>
            <a:off x="673100" y="3457766"/>
            <a:ext cx="5844995" cy="258922"/>
          </a:xfrm>
          <a:effectLst>
            <a:outerShdw blurRad="25400" dist="25400" dir="2700000" algn="tl" rotWithShape="0">
              <a:prstClr val="black">
                <a:alpha val="15000"/>
              </a:prstClr>
            </a:outerShdw>
          </a:effectLst>
        </p:spPr>
        <p:txBody>
          <a:bodyPr vert="horz" anchor="ctr">
            <a:noAutofit/>
          </a:bodyPr>
          <a:lstStyle>
            <a:lvl1pPr marL="0" indent="0" algn="l">
              <a:buNone/>
              <a:defRPr sz="1500" b="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a:t>signature</a:t>
            </a:r>
          </a:p>
        </p:txBody>
      </p:sp>
      <p:sp>
        <p:nvSpPr>
          <p:cNvPr id="13" name="文本占位符 13"/>
          <p:cNvSpPr>
            <a:spLocks noGrp="1"/>
          </p:cNvSpPr>
          <p:nvPr userDrawn="1">
            <p:ph type="body" sz="quarter" idx="11" hasCustomPrompt="1"/>
          </p:nvPr>
        </p:nvSpPr>
        <p:spPr>
          <a:xfrm>
            <a:off x="673101" y="3758927"/>
            <a:ext cx="5844996" cy="296392"/>
          </a:xfrm>
          <a:effectLst>
            <a:outerShdw blurRad="25400" dist="25400" dir="2700000" algn="tl" rotWithShape="0">
              <a:prstClr val="black">
                <a:alpha val="15000"/>
              </a:prstClr>
            </a:outerShdw>
          </a:effectLst>
        </p:spPr>
        <p:txBody>
          <a:bodyPr vert="horz" anchor="ctr">
            <a:noAutofit/>
          </a:bodyPr>
          <a:lstStyle>
            <a:lvl1pPr marL="0" indent="0" algn="l">
              <a:buNone/>
              <a:defRPr sz="1500" b="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a:t>date</a:t>
            </a:r>
            <a:endParaRPr lang="zh-CN" altLang="en-US"/>
          </a:p>
        </p:txBody>
      </p:sp>
      <p:sp>
        <p:nvSpPr>
          <p:cNvPr id="72" name="等腰三角形 71"/>
          <p:cNvSpPr/>
          <p:nvPr userDrawn="1"/>
        </p:nvSpPr>
        <p:spPr>
          <a:xfrm>
            <a:off x="800100" y="4372459"/>
            <a:ext cx="558800" cy="327523"/>
          </a:xfrm>
          <a:prstGeom prs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3" name="图形 72"/>
          <p:cNvPicPr>
            <a:picLocks noChangeAspect="1"/>
          </p:cNvPicPr>
          <p:nvPr userDrawn="1"/>
        </p:nvPicPr>
        <p:blipFill>
          <a:blip r:embed="rId2"/>
          <a:stretch>
            <a:fillRect/>
          </a:stretch>
        </p:blipFill>
        <p:spPr>
          <a:xfrm>
            <a:off x="5111916" y="1242605"/>
            <a:ext cx="6611357" cy="3415138"/>
          </a:xfrm>
          <a:prstGeom prst="rect">
            <a:avLst/>
          </a:prstGeom>
          <a:effectLst>
            <a:outerShdw blurRad="76200" dist="25400" dir="2700000" algn="tl" rotWithShape="0">
              <a:prstClr val="black">
                <a:alpha val="40000"/>
              </a:prstClr>
            </a:outerShdw>
          </a:effectLst>
        </p:spPr>
      </p:pic>
      <p:pic>
        <p:nvPicPr>
          <p:cNvPr id="74" name="图形 73"/>
          <p:cNvPicPr>
            <a:picLocks noChangeAspect="1"/>
          </p:cNvPicPr>
          <p:nvPr userDrawn="1"/>
        </p:nvPicPr>
        <p:blipFill>
          <a:blip r:embed="rId3"/>
          <a:stretch>
            <a:fillRect/>
          </a:stretch>
        </p:blipFill>
        <p:spPr>
          <a:xfrm>
            <a:off x="6796556" y="1375007"/>
            <a:ext cx="3753205" cy="4107986"/>
          </a:xfrm>
          <a:prstGeom prst="rect">
            <a:avLst/>
          </a:prstGeom>
        </p:spPr>
      </p:pic>
    </p:spTree>
  </p:cSld>
  <p:clrMapOvr>
    <a:overrideClrMapping bg1="lt1" tx1="dk1" bg2="lt2" tx2="dk2" accent1="accent1" accent2="accent2" accent3="accent3" accent4="accent4" accent5="accent5" accent6="accent6" hlink="hlink" folHlink="folHlink"/>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secHead" preserve="1" userDrawn="1">
  <p:cSld name="节标题">
    <p:bg>
      <p:bgPr>
        <a:solidFill>
          <a:schemeClr val="bg1"/>
        </a:solidFill>
        <a:effectLst/>
      </p:bgPr>
    </p:bg>
    <p:spTree>
      <p:nvGrpSpPr>
        <p:cNvPr id="1" name=""/>
        <p:cNvGrpSpPr/>
        <p:nvPr/>
      </p:nvGrpSpPr>
      <p:grpSpPr>
        <a:xfrm>
          <a:off x="0" y="0"/>
          <a:ext cx="0" cy="0"/>
          <a:chOff x="0" y="0"/>
          <a:chExt cx="0" cy="0"/>
        </a:xfrm>
      </p:grpSpPr>
      <p:sp>
        <p:nvSpPr>
          <p:cNvPr id="15" name="矩形 14"/>
          <p:cNvSpPr/>
          <p:nvPr userDrawn="1"/>
        </p:nvSpPr>
        <p:spPr>
          <a:xfrm>
            <a:off x="0" y="1905000"/>
            <a:ext cx="12192000" cy="2832100"/>
          </a:xfrm>
          <a:prstGeom prst="rect">
            <a:avLst/>
          </a:prstGeom>
          <a:gradFill>
            <a:gsLst>
              <a:gs pos="100000">
                <a:schemeClr val="accent1">
                  <a:lumMod val="75000"/>
                </a:schemeClr>
              </a:gs>
              <a:gs pos="29000">
                <a:schemeClr val="accent1"/>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lvl="0" algn="ctr"/>
            <a:endParaRPr lang="zh-CN" altLang="en-US"/>
          </a:p>
        </p:txBody>
      </p:sp>
      <p:sp>
        <p:nvSpPr>
          <p:cNvPr id="20" name="标题 1"/>
          <p:cNvSpPr>
            <a:spLocks noGrp="1"/>
          </p:cNvSpPr>
          <p:nvPr userDrawn="1">
            <p:ph type="title"/>
          </p:nvPr>
        </p:nvSpPr>
        <p:spPr>
          <a:xfrm>
            <a:off x="669925" y="2533649"/>
            <a:ext cx="10849447" cy="895351"/>
          </a:xfrm>
        </p:spPr>
        <p:txBody>
          <a:bodyPr anchor="b">
            <a:normAutofit/>
          </a:bodyPr>
          <a:lstStyle>
            <a:lvl1pPr algn="l">
              <a:defRPr sz="2400" b="1">
                <a:solidFill>
                  <a:schemeClr val="bg1"/>
                </a:solidFill>
              </a:defRPr>
            </a:lvl1pPr>
          </a:lstStyle>
          <a:p>
            <a:r>
              <a:rPr lang="en-US"/>
              <a:t>Click to edit Master title style</a:t>
            </a:r>
            <a:endParaRPr lang="zh-CN" altLang="en-US"/>
          </a:p>
        </p:txBody>
      </p:sp>
      <p:sp>
        <p:nvSpPr>
          <p:cNvPr id="21" name="文本占位符 2"/>
          <p:cNvSpPr>
            <a:spLocks noGrp="1"/>
          </p:cNvSpPr>
          <p:nvPr userDrawn="1">
            <p:ph type="body" idx="1"/>
          </p:nvPr>
        </p:nvSpPr>
        <p:spPr>
          <a:xfrm>
            <a:off x="671041" y="3429000"/>
            <a:ext cx="10849447" cy="1243895"/>
          </a:xfrm>
        </p:spPr>
        <p:txBody>
          <a:bodyPr anchor="t">
            <a:normAutofit/>
          </a:bodyPr>
          <a:lstStyle>
            <a:lvl1pPr marL="0" indent="0" algn="l">
              <a:lnSpc>
                <a:spcPct val="100000"/>
              </a:lnSpc>
              <a:buNone/>
              <a:defRPr sz="11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pic>
        <p:nvPicPr>
          <p:cNvPr id="16" name="图形 15"/>
          <p:cNvPicPr>
            <a:picLocks noChangeAspect="1"/>
          </p:cNvPicPr>
          <p:nvPr userDrawn="1"/>
        </p:nvPicPr>
        <p:blipFill>
          <a:blip r:embed="rId2"/>
          <a:stretch>
            <a:fillRect/>
          </a:stretch>
        </p:blipFill>
        <p:spPr>
          <a:xfrm>
            <a:off x="6094648" y="2035634"/>
            <a:ext cx="4852573" cy="2506627"/>
          </a:xfrm>
          <a:prstGeom prst="rect">
            <a:avLst/>
          </a:prstGeom>
          <a:effectLst>
            <a:outerShdw blurRad="76200" dist="25400" dir="2700000" algn="tl" rotWithShape="0">
              <a:prstClr val="black">
                <a:alpha val="40000"/>
              </a:prstClr>
            </a:outerShdw>
          </a:effectLst>
        </p:spPr>
      </p:pic>
    </p:spTree>
  </p:cSld>
  <p:clrMapOvr>
    <a:overrideClrMapping bg1="lt1" tx1="dk1" bg2="lt2" tx2="dk2" accent1="accent1" accent2="accent2" accent3="accent3" accent4="accent4" accent5="accent5" accent6="accent6" hlink="hlink" folHlink="folHlink"/>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5" Type="http://schemas.openxmlformats.org/officeDocument/2006/relationships/slideLayout" Target="../slideLayouts/slideLayout19.xml"/><Relationship Id="rId4"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69924" y="1"/>
            <a:ext cx="10850563" cy="1028699"/>
          </a:xfrm>
          <a:prstGeom prst="rect">
            <a:avLst/>
          </a:prstGeom>
        </p:spPr>
        <p:txBody>
          <a:bodyPr vert="horz" lIns="91440" tIns="45720" rIns="91440" bIns="45720" rtlCol="0" anchor="b">
            <a:normAutofit/>
          </a:bodyPr>
          <a:lstStyle/>
          <a:p>
            <a:r>
              <a:rPr lang="en-US" altLang="zh-CN"/>
              <a:t>Click to edit Master title style</a:t>
            </a:r>
            <a:endParaRPr lang="zh-CN" altLang="en-US"/>
          </a:p>
        </p:txBody>
      </p:sp>
      <p:sp>
        <p:nvSpPr>
          <p:cNvPr id="3" name="文本占位符 2"/>
          <p:cNvSpPr>
            <a:spLocks noGrp="1"/>
          </p:cNvSpPr>
          <p:nvPr>
            <p:ph type="body" idx="1"/>
          </p:nvPr>
        </p:nvSpPr>
        <p:spPr>
          <a:xfrm>
            <a:off x="669924" y="1123950"/>
            <a:ext cx="10850563" cy="501967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zh-CN" altLang="en-US"/>
          </a:p>
        </p:txBody>
      </p:sp>
      <p:cxnSp>
        <p:nvCxnSpPr>
          <p:cNvPr id="7" name="直接连接符 6"/>
          <p:cNvCxnSpPr/>
          <p:nvPr userDrawn="1"/>
        </p:nvCxnSpPr>
        <p:spPr>
          <a:xfrm>
            <a:off x="669924" y="1028700"/>
            <a:ext cx="10850563" cy="0"/>
          </a:xfrm>
          <a:prstGeom prst="line">
            <a:avLst/>
          </a:prstGeom>
          <a:ln w="31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8" name="日期占位符 3"/>
          <p:cNvSpPr>
            <a:spLocks noGrp="1"/>
          </p:cNvSpPr>
          <p:nvPr>
            <p:ph type="dt" sz="half" idx="2"/>
          </p:nvPr>
        </p:nvSpPr>
        <p:spPr>
          <a:xfrm>
            <a:off x="5401732" y="6240463"/>
            <a:ext cx="1388536" cy="206381"/>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fld id="{F6DE2F0B-553A-0F46-B53A-381754DB6C4C}" type="datetime1">
              <a:rPr lang="zh-CN" altLang="en-US" smtClean="0"/>
              <a:t>2024/5/7</a:t>
            </a:fld>
            <a:endParaRPr lang="zh-CN" altLang="en-US"/>
          </a:p>
        </p:txBody>
      </p:sp>
      <p:sp>
        <p:nvSpPr>
          <p:cNvPr id="9" name="页脚占位符 4"/>
          <p:cNvSpPr>
            <a:spLocks noGrp="1"/>
          </p:cNvSpPr>
          <p:nvPr>
            <p:ph type="ftr" sz="quarter" idx="3"/>
          </p:nvPr>
        </p:nvSpPr>
        <p:spPr>
          <a:xfrm>
            <a:off x="669924" y="6240463"/>
            <a:ext cx="4140201" cy="206381"/>
          </a:xfrm>
          <a:prstGeom prst="rect">
            <a:avLst/>
          </a:prstGeom>
        </p:spPr>
        <p:txBody>
          <a:bodyPr vert="horz" lIns="91440" tIns="45720" rIns="91440" bIns="45720" rtlCol="0" anchor="ctr"/>
          <a:lstStyle>
            <a:lvl1pPr algn="l">
              <a:defRPr sz="1000">
                <a:solidFill>
                  <a:schemeClr val="tx1">
                    <a:lumMod val="50000"/>
                    <a:lumOff val="50000"/>
                  </a:schemeClr>
                </a:solidFill>
              </a:defRPr>
            </a:lvl1pPr>
          </a:lstStyle>
          <a:p>
            <a:r>
              <a:rPr lang="en-US" altLang="zh-CN"/>
              <a:t>www.islide.cc</a:t>
            </a:r>
            <a:endParaRPr lang="zh-CN" altLang="en-US"/>
          </a:p>
        </p:txBody>
      </p:sp>
      <p:sp>
        <p:nvSpPr>
          <p:cNvPr id="10" name="灯片编号占位符 5"/>
          <p:cNvSpPr>
            <a:spLocks noGrp="1"/>
          </p:cNvSpPr>
          <p:nvPr>
            <p:ph type="sldNum" sz="quarter" idx="4"/>
          </p:nvPr>
        </p:nvSpPr>
        <p:spPr>
          <a:xfrm>
            <a:off x="8610599" y="6240463"/>
            <a:ext cx="2909888" cy="206381"/>
          </a:xfrm>
          <a:prstGeom prst="rect">
            <a:avLst/>
          </a:prstGeom>
        </p:spPr>
        <p:txBody>
          <a:bodyPr vert="horz" lIns="91440" tIns="45720" rIns="91440" bIns="45720" rtlCol="0" anchor="ctr"/>
          <a:lstStyle>
            <a:lvl1pPr algn="r">
              <a:defRPr sz="1000">
                <a:solidFill>
                  <a:schemeClr val="tx1">
                    <a:lumMod val="50000"/>
                    <a:lumOff val="50000"/>
                  </a:schemeClr>
                </a:solidFill>
              </a:defRPr>
            </a:lvl1pPr>
          </a:lstStyle>
          <a:p>
            <a:fld id="{5DD3DB80-B894-403A-B48E-6FDC1A72010E}"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65" r:id="rId8"/>
    <p:sldLayoutId id="2147483666" r:id="rId9"/>
    <p:sldLayoutId id="2147483667" r:id="rId10"/>
    <p:sldLayoutId id="2147483668" r:id="rId11"/>
    <p:sldLayoutId id="2147483669" r:id="rId12"/>
    <p:sldLayoutId id="2147483670" r:id="rId13"/>
    <p:sldLayoutId id="2147483671" r:id="rId14"/>
  </p:sldLayoutIdLst>
  <p:hf hdr="0" ftr="0" dt="0"/>
  <p:txStyles>
    <p:titleStyle>
      <a:lvl1pPr algn="l" defTabSz="913765"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228600" indent="-228600" algn="l" defTabSz="913765"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3765"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3765"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3765"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3765"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69924" y="1"/>
            <a:ext cx="10850563" cy="1028699"/>
          </a:xfrm>
          <a:prstGeom prst="rect">
            <a:avLst/>
          </a:prstGeom>
        </p:spPr>
        <p:txBody>
          <a:bodyPr vert="horz" lIns="91440" tIns="45720" rIns="91440" bIns="45720" rtlCol="0" anchor="b">
            <a:normAutofit/>
          </a:bodyPr>
          <a:lstStyle/>
          <a:p>
            <a:r>
              <a:rPr lang="en-US" altLang="zh-CN"/>
              <a:t>Click to edit Master title style</a:t>
            </a:r>
            <a:endParaRPr lang="zh-CN" altLang="en-US"/>
          </a:p>
        </p:txBody>
      </p:sp>
      <p:sp>
        <p:nvSpPr>
          <p:cNvPr id="3" name="文本占位符 2"/>
          <p:cNvSpPr>
            <a:spLocks noGrp="1"/>
          </p:cNvSpPr>
          <p:nvPr>
            <p:ph type="body" idx="1"/>
          </p:nvPr>
        </p:nvSpPr>
        <p:spPr>
          <a:xfrm>
            <a:off x="669924" y="1123950"/>
            <a:ext cx="10850563" cy="501967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zh-CN" altLang="en-US"/>
          </a:p>
        </p:txBody>
      </p:sp>
      <p:cxnSp>
        <p:nvCxnSpPr>
          <p:cNvPr id="7" name="直接连接符 6"/>
          <p:cNvCxnSpPr/>
          <p:nvPr userDrawn="1"/>
        </p:nvCxnSpPr>
        <p:spPr>
          <a:xfrm>
            <a:off x="669924" y="1028700"/>
            <a:ext cx="10850563" cy="0"/>
          </a:xfrm>
          <a:prstGeom prst="line">
            <a:avLst/>
          </a:prstGeom>
          <a:ln w="31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8" name="日期占位符 3"/>
          <p:cNvSpPr>
            <a:spLocks noGrp="1"/>
          </p:cNvSpPr>
          <p:nvPr>
            <p:ph type="dt" sz="half" idx="2"/>
          </p:nvPr>
        </p:nvSpPr>
        <p:spPr>
          <a:xfrm>
            <a:off x="5401732" y="6240463"/>
            <a:ext cx="1388536" cy="206381"/>
          </a:xfrm>
          <a:prstGeom prst="rect">
            <a:avLst/>
          </a:prstGeom>
        </p:spPr>
        <p:txBody>
          <a:bodyPr vert="horz" lIns="91440" tIns="45720" rIns="91440" bIns="45720" rtlCol="0" anchor="ctr"/>
          <a:lstStyle>
            <a:lvl1pPr algn="ctr">
              <a:defRPr sz="1000">
                <a:solidFill>
                  <a:schemeClr val="tx1">
                    <a:lumMod val="50000"/>
                    <a:lumOff val="50000"/>
                  </a:schemeClr>
                </a:solidFill>
              </a:defRPr>
            </a:lvl1pPr>
          </a:lstStyle>
          <a:p>
            <a:fld id="{6489D9C7-5DC6-4263-87FF-7C99F6FB63C3}" type="datetime1">
              <a:rPr lang="zh-CN" altLang="en-US" smtClean="0"/>
              <a:t>2024/5/7</a:t>
            </a:fld>
            <a:endParaRPr lang="zh-CN" altLang="en-US"/>
          </a:p>
        </p:txBody>
      </p:sp>
      <p:sp>
        <p:nvSpPr>
          <p:cNvPr id="9" name="页脚占位符 4"/>
          <p:cNvSpPr>
            <a:spLocks noGrp="1"/>
          </p:cNvSpPr>
          <p:nvPr>
            <p:ph type="ftr" sz="quarter" idx="3"/>
          </p:nvPr>
        </p:nvSpPr>
        <p:spPr>
          <a:xfrm>
            <a:off x="669924" y="6240463"/>
            <a:ext cx="4140201" cy="206381"/>
          </a:xfrm>
          <a:prstGeom prst="rect">
            <a:avLst/>
          </a:prstGeom>
        </p:spPr>
        <p:txBody>
          <a:bodyPr vert="horz" lIns="91440" tIns="45720" rIns="91440" bIns="45720" rtlCol="0" anchor="ctr"/>
          <a:lstStyle>
            <a:lvl1pPr algn="l">
              <a:defRPr sz="1000">
                <a:solidFill>
                  <a:schemeClr val="tx1">
                    <a:lumMod val="50000"/>
                    <a:lumOff val="50000"/>
                  </a:schemeClr>
                </a:solidFill>
              </a:defRPr>
            </a:lvl1pPr>
          </a:lstStyle>
          <a:p>
            <a:r>
              <a:rPr lang="en-US" altLang="zh-CN"/>
              <a:t>www.islide.cc</a:t>
            </a:r>
            <a:endParaRPr lang="zh-CN" altLang="en-US"/>
          </a:p>
        </p:txBody>
      </p:sp>
      <p:sp>
        <p:nvSpPr>
          <p:cNvPr id="10" name="灯片编号占位符 5"/>
          <p:cNvSpPr>
            <a:spLocks noGrp="1"/>
          </p:cNvSpPr>
          <p:nvPr>
            <p:ph type="sldNum" sz="quarter" idx="4"/>
          </p:nvPr>
        </p:nvSpPr>
        <p:spPr>
          <a:xfrm>
            <a:off x="8610599" y="6240463"/>
            <a:ext cx="2909888" cy="206381"/>
          </a:xfrm>
          <a:prstGeom prst="rect">
            <a:avLst/>
          </a:prstGeom>
        </p:spPr>
        <p:txBody>
          <a:bodyPr vert="horz" lIns="91440" tIns="45720" rIns="91440" bIns="45720" rtlCol="0" anchor="ctr"/>
          <a:lstStyle>
            <a:lvl1pPr algn="r">
              <a:defRPr sz="1000">
                <a:solidFill>
                  <a:schemeClr val="tx1">
                    <a:lumMod val="50000"/>
                    <a:lumOff val="50000"/>
                  </a:schemeClr>
                </a:solidFill>
              </a:defRPr>
            </a:lvl1pPr>
          </a:lstStyle>
          <a:p>
            <a:fld id="{5DD3DB80-B894-403A-B48E-6FDC1A72010E}"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60" r:id="rId4"/>
    <p:sldLayoutId id="2147483661" r:id="rId5"/>
    <p:sldLayoutId id="2147483662" r:id="rId6"/>
    <p:sldLayoutId id="2147483663" r:id="rId7"/>
  </p:sldLayoutIdLst>
  <p:hf hdr="0" ftr="0" dt="0"/>
  <p:txStyles>
    <p:titleStyle>
      <a:lvl1pPr algn="l" defTabSz="913765" rtl="0" eaLnBrk="1" latinLnBrk="0" hangingPunct="1">
        <a:lnSpc>
          <a:spcPct val="90000"/>
        </a:lnSpc>
        <a:spcBef>
          <a:spcPct val="0"/>
        </a:spcBef>
        <a:buNone/>
        <a:defRPr sz="2800" b="1" kern="1200">
          <a:solidFill>
            <a:schemeClr val="tx1"/>
          </a:solidFill>
          <a:latin typeface="+mj-lt"/>
          <a:ea typeface="+mj-ea"/>
          <a:cs typeface="+mj-cs"/>
        </a:defRPr>
      </a:lvl1pPr>
    </p:titleStyle>
    <p:bodyStyle>
      <a:lvl1pPr marL="228600" indent="-228600" algn="l" defTabSz="913765"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3765"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3765"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3765"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3765"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3765"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03.png"/><Relationship Id="rId3" Type="http://schemas.openxmlformats.org/officeDocument/2006/relationships/image" Target="../media/image4.jpeg"/><Relationship Id="rId7" Type="http://schemas.openxmlformats.org/officeDocument/2006/relationships/image" Target="../media/image8.png"/><Relationship Id="rId12" Type="http://schemas.openxmlformats.org/officeDocument/2006/relationships/image" Target="../media/image102.png"/><Relationship Id="rId2" Type="http://schemas.openxmlformats.org/officeDocument/2006/relationships/notesSlide" Target="../notesSlides/notesSlide1.xml"/><Relationship Id="rId16" Type="http://schemas.openxmlformats.org/officeDocument/2006/relationships/image" Target="../media/image106.png"/><Relationship Id="rId1" Type="http://schemas.openxmlformats.org/officeDocument/2006/relationships/slideLayout" Target="../slideLayouts/slideLayout3.xml"/><Relationship Id="rId6" Type="http://schemas.openxmlformats.org/officeDocument/2006/relationships/image" Target="../media/image7.jpeg"/><Relationship Id="rId11" Type="http://schemas.openxmlformats.org/officeDocument/2006/relationships/image" Target="../media/image101.png"/><Relationship Id="rId5" Type="http://schemas.openxmlformats.org/officeDocument/2006/relationships/image" Target="../media/image6.jpeg"/><Relationship Id="rId15" Type="http://schemas.openxmlformats.org/officeDocument/2006/relationships/image" Target="../media/image105.png"/><Relationship Id="rId10" Type="http://schemas.openxmlformats.org/officeDocument/2006/relationships/image" Target="../media/image100.png"/><Relationship Id="rId4" Type="http://schemas.openxmlformats.org/officeDocument/2006/relationships/image" Target="../media/image5.jpeg"/><Relationship Id="rId9" Type="http://schemas.openxmlformats.org/officeDocument/2006/relationships/image" Target="../media/image99.png"/><Relationship Id="rId14" Type="http://schemas.openxmlformats.org/officeDocument/2006/relationships/image" Target="../media/image10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B4D78B-9650-3B79-AA1F-CF69BB54F245}"/>
            </a:ext>
          </a:extLst>
        </p:cNvPr>
        <p:cNvGrpSpPr/>
        <p:nvPr/>
      </p:nvGrpSpPr>
      <p:grpSpPr>
        <a:xfrm>
          <a:off x="0" y="0"/>
          <a:ext cx="0" cy="0"/>
          <a:chOff x="0" y="0"/>
          <a:chExt cx="0" cy="0"/>
        </a:xfrm>
      </p:grpSpPr>
      <p:grpSp>
        <p:nvGrpSpPr>
          <p:cNvPr id="29" name="组合 28">
            <a:extLst>
              <a:ext uri="{FF2B5EF4-FFF2-40B4-BE49-F238E27FC236}">
                <a16:creationId xmlns:a16="http://schemas.microsoft.com/office/drawing/2014/main" id="{BFA5812F-4803-316A-5716-FF9097B3CA34}"/>
              </a:ext>
            </a:extLst>
          </p:cNvPr>
          <p:cNvGrpSpPr/>
          <p:nvPr/>
        </p:nvGrpSpPr>
        <p:grpSpPr>
          <a:xfrm>
            <a:off x="7811583" y="3221250"/>
            <a:ext cx="397803" cy="415499"/>
            <a:chOff x="3696677" y="3290500"/>
            <a:chExt cx="387643" cy="415499"/>
          </a:xfrm>
        </p:grpSpPr>
        <p:sp>
          <p:nvSpPr>
            <p:cNvPr id="23" name="椭圆 22">
              <a:extLst>
                <a:ext uri="{FF2B5EF4-FFF2-40B4-BE49-F238E27FC236}">
                  <a16:creationId xmlns:a16="http://schemas.microsoft.com/office/drawing/2014/main" id="{2198F5D9-3F45-74DF-6D7D-293222CE313A}"/>
                </a:ext>
              </a:extLst>
            </p:cNvPr>
            <p:cNvSpPr/>
            <p:nvPr/>
          </p:nvSpPr>
          <p:spPr>
            <a:xfrm>
              <a:off x="3696677" y="3290500"/>
              <a:ext cx="387643" cy="415499"/>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8" name="文本框 27">
              <a:extLst>
                <a:ext uri="{FF2B5EF4-FFF2-40B4-BE49-F238E27FC236}">
                  <a16:creationId xmlns:a16="http://schemas.microsoft.com/office/drawing/2014/main" id="{D610769A-C57D-BE21-9466-9223777A15CE}"/>
                </a:ext>
              </a:extLst>
            </p:cNvPr>
            <p:cNvSpPr txBox="1"/>
            <p:nvPr/>
          </p:nvSpPr>
          <p:spPr>
            <a:xfrm>
              <a:off x="3734522" y="3313583"/>
              <a:ext cx="319318" cy="369332"/>
            </a:xfrm>
            <a:prstGeom prst="rect">
              <a:avLst/>
            </a:prstGeom>
            <a:noFill/>
          </p:spPr>
          <p:txBody>
            <a:bodyPr wrap="none" rtlCol="0">
              <a:spAutoFit/>
            </a:bodyPr>
            <a:lstStyle/>
            <a:p>
              <a:r>
                <a:rPr kumimoji="1" lang="en-US" altLang="zh-CN" dirty="0"/>
                <a:t>+</a:t>
              </a:r>
              <a:endParaRPr kumimoji="1" lang="zh-CN" altLang="en-US" dirty="0"/>
            </a:p>
          </p:txBody>
        </p:sp>
      </p:grpSp>
      <p:grpSp>
        <p:nvGrpSpPr>
          <p:cNvPr id="104" name="组合 103">
            <a:extLst>
              <a:ext uri="{FF2B5EF4-FFF2-40B4-BE49-F238E27FC236}">
                <a16:creationId xmlns:a16="http://schemas.microsoft.com/office/drawing/2014/main" id="{47C0BD92-FCEE-D478-D21F-D7707136188E}"/>
              </a:ext>
            </a:extLst>
          </p:cNvPr>
          <p:cNvGrpSpPr/>
          <p:nvPr/>
        </p:nvGrpSpPr>
        <p:grpSpPr>
          <a:xfrm>
            <a:off x="6107426" y="2979608"/>
            <a:ext cx="1390379" cy="1282508"/>
            <a:chOff x="3646635" y="2971946"/>
            <a:chExt cx="2464539" cy="1361313"/>
          </a:xfrm>
        </p:grpSpPr>
        <p:sp>
          <p:nvSpPr>
            <p:cNvPr id="17" name="文本框 16">
              <a:extLst>
                <a:ext uri="{FF2B5EF4-FFF2-40B4-BE49-F238E27FC236}">
                  <a16:creationId xmlns:a16="http://schemas.microsoft.com/office/drawing/2014/main" id="{C90A1617-3BCE-2E9B-4537-423D7FAE2189}"/>
                </a:ext>
              </a:extLst>
            </p:cNvPr>
            <p:cNvSpPr txBox="1"/>
            <p:nvPr/>
          </p:nvSpPr>
          <p:spPr>
            <a:xfrm>
              <a:off x="3646635" y="4006570"/>
              <a:ext cx="2464539" cy="326689"/>
            </a:xfrm>
            <a:prstGeom prst="rect">
              <a:avLst/>
            </a:prstGeom>
            <a:noFill/>
          </p:spPr>
          <p:txBody>
            <a:bodyPr wrap="square" rtlCol="0">
              <a:spAutoFit/>
            </a:bodyPr>
            <a:lstStyle/>
            <a:p>
              <a:r>
                <a:rPr kumimoji="1" lang="en-US" altLang="zh-CN" sz="1400" b="1" dirty="0"/>
                <a:t>Data</a:t>
              </a:r>
              <a:r>
                <a:rPr kumimoji="1" lang="zh-CN" altLang="en-US" sz="1400" b="1" dirty="0"/>
                <a:t> </a:t>
              </a:r>
              <a:r>
                <a:rPr kumimoji="1" lang="en-US" altLang="zh-CN" sz="1400" b="1" dirty="0"/>
                <a:t>Center</a:t>
              </a:r>
              <a:endParaRPr kumimoji="1" lang="zh-CN" altLang="en-US" sz="1400" b="1" dirty="0"/>
            </a:p>
          </p:txBody>
        </p:sp>
        <p:pic>
          <p:nvPicPr>
            <p:cNvPr id="99" name="图片 98" descr="建筑的摆设布局&#10;&#10;低可信度描述已自动生成">
              <a:extLst>
                <a:ext uri="{FF2B5EF4-FFF2-40B4-BE49-F238E27FC236}">
                  <a16:creationId xmlns:a16="http://schemas.microsoft.com/office/drawing/2014/main" id="{9742C9B4-9739-B1DA-6EC3-44CEDDBEC37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41760" y="2971946"/>
              <a:ext cx="1846654" cy="923327"/>
            </a:xfrm>
            <a:prstGeom prst="rect">
              <a:avLst/>
            </a:prstGeom>
          </p:spPr>
        </p:pic>
      </p:grpSp>
      <p:sp>
        <p:nvSpPr>
          <p:cNvPr id="12" name="文本框 11">
            <a:extLst>
              <a:ext uri="{FF2B5EF4-FFF2-40B4-BE49-F238E27FC236}">
                <a16:creationId xmlns:a16="http://schemas.microsoft.com/office/drawing/2014/main" id="{581F8C3E-9D71-1012-EF88-3411805CAE62}"/>
              </a:ext>
            </a:extLst>
          </p:cNvPr>
          <p:cNvSpPr txBox="1"/>
          <p:nvPr/>
        </p:nvSpPr>
        <p:spPr>
          <a:xfrm>
            <a:off x="1191727" y="6268484"/>
            <a:ext cx="3231582" cy="369332"/>
          </a:xfrm>
          <a:prstGeom prst="rect">
            <a:avLst/>
          </a:prstGeom>
          <a:noFill/>
        </p:spPr>
        <p:txBody>
          <a:bodyPr wrap="square" rtlCol="0">
            <a:spAutoFit/>
          </a:bodyPr>
          <a:lstStyle/>
          <a:p>
            <a:r>
              <a:rPr kumimoji="1" lang="en-US" altLang="zh-CN" b="1" dirty="0"/>
              <a:t>Model</a:t>
            </a:r>
            <a:r>
              <a:rPr kumimoji="1" lang="zh-CN" altLang="en-US" b="1" dirty="0"/>
              <a:t> </a:t>
            </a:r>
            <a:r>
              <a:rPr kumimoji="1" lang="en-US" altLang="zh-CN" b="1" dirty="0"/>
              <a:t>training</a:t>
            </a:r>
            <a:r>
              <a:rPr kumimoji="1" lang="zh-CN" altLang="en-US" b="1" dirty="0"/>
              <a:t> </a:t>
            </a:r>
            <a:r>
              <a:rPr kumimoji="1" lang="en-US" altLang="zh-CN" b="1" dirty="0"/>
              <a:t>request</a:t>
            </a:r>
            <a:r>
              <a:rPr kumimoji="1" lang="zh-CN" altLang="en-US" b="1" dirty="0"/>
              <a:t> </a:t>
            </a:r>
            <a:r>
              <a:rPr kumimoji="1" lang="en-US" altLang="zh-CN" b="1" dirty="0"/>
              <a:t>[1]</a:t>
            </a:r>
            <a:endParaRPr kumimoji="1" lang="zh-CN" altLang="en-US" b="1" dirty="0"/>
          </a:p>
        </p:txBody>
      </p:sp>
      <p:pic>
        <p:nvPicPr>
          <p:cNvPr id="110" name="图片 109" descr="绿色的盒子&#10;&#10;低可信度描述已自动生成">
            <a:extLst>
              <a:ext uri="{FF2B5EF4-FFF2-40B4-BE49-F238E27FC236}">
                <a16:creationId xmlns:a16="http://schemas.microsoft.com/office/drawing/2014/main" id="{43EC03FF-6539-2557-7247-FB11BC1C6C8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08919" y="1080407"/>
            <a:ext cx="1537366" cy="1033881"/>
          </a:xfrm>
          <a:prstGeom prst="rect">
            <a:avLst/>
          </a:prstGeom>
        </p:spPr>
      </p:pic>
      <p:pic>
        <p:nvPicPr>
          <p:cNvPr id="1028" name="Picture 4" descr="Utility-scale photovoltaic arrays are an economic investment across most of the United States when health and climate benefits are taken into account, concludes an analysis by MITEI postdoc Patrick Brown and Senior Lecturer Francis O’Sullivan. Their results show the importance of providing accurate price signals to generators and consumers and of adopting policies that reward installation of sol...">
            <a:extLst>
              <a:ext uri="{FF2B5EF4-FFF2-40B4-BE49-F238E27FC236}">
                <a16:creationId xmlns:a16="http://schemas.microsoft.com/office/drawing/2014/main" id="{72809C1D-CC8B-4A5D-6DE2-30DAAC0B19F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023868" y="2945211"/>
            <a:ext cx="1507469" cy="967580"/>
          </a:xfrm>
          <a:prstGeom prst="rect">
            <a:avLst/>
          </a:prstGeom>
          <a:noFill/>
          <a:extLst>
            <a:ext uri="{909E8E84-426E-40DD-AFC4-6F175D3DCCD1}">
              <a14:hiddenFill xmlns:a14="http://schemas.microsoft.com/office/drawing/2010/main">
                <a:solidFill>
                  <a:srgbClr val="FFFFFF"/>
                </a:solidFill>
              </a14:hiddenFill>
            </a:ext>
          </a:extLst>
        </p:spPr>
      </p:pic>
      <p:sp>
        <p:nvSpPr>
          <p:cNvPr id="1031" name="右箭头 1030">
            <a:extLst>
              <a:ext uri="{FF2B5EF4-FFF2-40B4-BE49-F238E27FC236}">
                <a16:creationId xmlns:a16="http://schemas.microsoft.com/office/drawing/2014/main" id="{BFA89551-F997-EF6E-7BF9-A93217FD9204}"/>
              </a:ext>
            </a:extLst>
          </p:cNvPr>
          <p:cNvSpPr/>
          <p:nvPr/>
        </p:nvSpPr>
        <p:spPr>
          <a:xfrm rot="10800000" flipV="1">
            <a:off x="7245411" y="3334903"/>
            <a:ext cx="504789" cy="2085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cxnSp>
        <p:nvCxnSpPr>
          <p:cNvPr id="1033" name="肘形连接符 1032">
            <a:extLst>
              <a:ext uri="{FF2B5EF4-FFF2-40B4-BE49-F238E27FC236}">
                <a16:creationId xmlns:a16="http://schemas.microsoft.com/office/drawing/2014/main" id="{D00E16BC-BFA3-2224-DDD0-FF4A67C8416E}"/>
              </a:ext>
            </a:extLst>
          </p:cNvPr>
          <p:cNvCxnSpPr>
            <a:cxnSpLocks/>
            <a:stCxn id="110" idx="1"/>
            <a:endCxn id="23" idx="0"/>
          </p:cNvCxnSpPr>
          <p:nvPr/>
        </p:nvCxnSpPr>
        <p:spPr>
          <a:xfrm rot="10800000" flipV="1">
            <a:off x="8010485" y="1597348"/>
            <a:ext cx="998434" cy="1623902"/>
          </a:xfrm>
          <a:prstGeom prst="bentConnector2">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035" name="肘形连接符 1034">
            <a:extLst>
              <a:ext uri="{FF2B5EF4-FFF2-40B4-BE49-F238E27FC236}">
                <a16:creationId xmlns:a16="http://schemas.microsoft.com/office/drawing/2014/main" id="{4BC4AC5F-5BB9-8628-E766-7A00221D1455}"/>
              </a:ext>
            </a:extLst>
          </p:cNvPr>
          <p:cNvCxnSpPr>
            <a:cxnSpLocks/>
            <a:stCxn id="1028" idx="1"/>
            <a:endCxn id="23" idx="6"/>
          </p:cNvCxnSpPr>
          <p:nvPr/>
        </p:nvCxnSpPr>
        <p:spPr>
          <a:xfrm rot="10800000">
            <a:off x="8209386" y="3429001"/>
            <a:ext cx="814482" cy="1"/>
          </a:xfrm>
          <a:prstGeom prst="bentConnector3">
            <a:avLst>
              <a:gd name="adj1" fmla="val 50000"/>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038" name="肘形连接符 1037">
            <a:extLst>
              <a:ext uri="{FF2B5EF4-FFF2-40B4-BE49-F238E27FC236}">
                <a16:creationId xmlns:a16="http://schemas.microsoft.com/office/drawing/2014/main" id="{39279B83-BCA2-EB07-030B-D94AADE3184C}"/>
              </a:ext>
            </a:extLst>
          </p:cNvPr>
          <p:cNvCxnSpPr>
            <a:cxnSpLocks/>
            <a:stCxn id="1026" idx="1"/>
            <a:endCxn id="23" idx="4"/>
          </p:cNvCxnSpPr>
          <p:nvPr/>
        </p:nvCxnSpPr>
        <p:spPr>
          <a:xfrm rot="10800000">
            <a:off x="8010485" y="3636749"/>
            <a:ext cx="1029052" cy="1462398"/>
          </a:xfrm>
          <a:prstGeom prst="bentConnector2">
            <a:avLst/>
          </a:prstGeom>
          <a:ln w="25400">
            <a:tailEnd type="triangle"/>
          </a:ln>
        </p:spPr>
        <p:style>
          <a:lnRef idx="1">
            <a:schemeClr val="accent1"/>
          </a:lnRef>
          <a:fillRef idx="0">
            <a:schemeClr val="accent1"/>
          </a:fillRef>
          <a:effectRef idx="0">
            <a:schemeClr val="accent1"/>
          </a:effectRef>
          <a:fontRef idx="minor">
            <a:schemeClr val="tx1"/>
          </a:fontRef>
        </p:style>
      </p:cxnSp>
      <p:pic>
        <p:nvPicPr>
          <p:cNvPr id="1026" name="Picture 2" descr="High voltage electrical utilities substation, an aerial view with clouds low on the background horizon.">
            <a:extLst>
              <a:ext uri="{FF2B5EF4-FFF2-40B4-BE49-F238E27FC236}">
                <a16:creationId xmlns:a16="http://schemas.microsoft.com/office/drawing/2014/main" id="{FE49BA9E-678F-50D8-170F-1F56EF40FEC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039537" y="4584797"/>
            <a:ext cx="1483305" cy="1028699"/>
          </a:xfrm>
          <a:prstGeom prst="rect">
            <a:avLst/>
          </a:prstGeom>
          <a:noFill/>
          <a:extLst>
            <a:ext uri="{909E8E84-426E-40DD-AFC4-6F175D3DCCD1}">
              <a14:hiddenFill xmlns:a14="http://schemas.microsoft.com/office/drawing/2010/main">
                <a:solidFill>
                  <a:srgbClr val="FFFFFF"/>
                </a:solidFill>
              </a14:hiddenFill>
            </a:ext>
          </a:extLst>
        </p:spPr>
      </p:pic>
      <p:cxnSp>
        <p:nvCxnSpPr>
          <p:cNvPr id="1045" name="肘形连接符 1044">
            <a:extLst>
              <a:ext uri="{FF2B5EF4-FFF2-40B4-BE49-F238E27FC236}">
                <a16:creationId xmlns:a16="http://schemas.microsoft.com/office/drawing/2014/main" id="{BFD3132D-654E-4D48-2844-7259AD719FA0}"/>
              </a:ext>
            </a:extLst>
          </p:cNvPr>
          <p:cNvCxnSpPr>
            <a:cxnSpLocks/>
            <a:stCxn id="1028" idx="2"/>
            <a:endCxn id="1026" idx="0"/>
          </p:cNvCxnSpPr>
          <p:nvPr/>
        </p:nvCxnSpPr>
        <p:spPr>
          <a:xfrm rot="16200000" flipH="1">
            <a:off x="9443393" y="4247000"/>
            <a:ext cx="672006" cy="3587"/>
          </a:xfrm>
          <a:prstGeom prst="bentConnector3">
            <a:avLst>
              <a:gd name="adj1" fmla="val 50000"/>
            </a:avLst>
          </a:prstGeom>
          <a:ln w="25400">
            <a:solidFill>
              <a:srgbClr val="FF9900"/>
            </a:solidFill>
            <a:tailEnd type="triangle"/>
          </a:ln>
        </p:spPr>
        <p:style>
          <a:lnRef idx="1">
            <a:schemeClr val="accent1"/>
          </a:lnRef>
          <a:fillRef idx="0">
            <a:schemeClr val="accent1"/>
          </a:fillRef>
          <a:effectRef idx="0">
            <a:schemeClr val="accent1"/>
          </a:effectRef>
          <a:fontRef idx="minor">
            <a:schemeClr val="tx1"/>
          </a:fontRef>
        </p:style>
      </p:cxnSp>
      <p:cxnSp>
        <p:nvCxnSpPr>
          <p:cNvPr id="1080" name="肘形连接符 1079">
            <a:extLst>
              <a:ext uri="{FF2B5EF4-FFF2-40B4-BE49-F238E27FC236}">
                <a16:creationId xmlns:a16="http://schemas.microsoft.com/office/drawing/2014/main" id="{1186E8BB-C089-3B93-2FF6-BDDADA79A802}"/>
              </a:ext>
            </a:extLst>
          </p:cNvPr>
          <p:cNvCxnSpPr>
            <a:cxnSpLocks/>
            <a:stCxn id="1028" idx="0"/>
            <a:endCxn id="110" idx="2"/>
          </p:cNvCxnSpPr>
          <p:nvPr/>
        </p:nvCxnSpPr>
        <p:spPr>
          <a:xfrm rot="16200000" flipV="1">
            <a:off x="9362142" y="2529749"/>
            <a:ext cx="830923" cy="1"/>
          </a:xfrm>
          <a:prstGeom prst="bentConnector3">
            <a:avLst>
              <a:gd name="adj1" fmla="val 50000"/>
            </a:avLst>
          </a:prstGeom>
          <a:ln w="2540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nvGrpSpPr>
          <p:cNvPr id="14" name="组合 13">
            <a:extLst>
              <a:ext uri="{FF2B5EF4-FFF2-40B4-BE49-F238E27FC236}">
                <a16:creationId xmlns:a16="http://schemas.microsoft.com/office/drawing/2014/main" id="{C98450AE-71C5-A4EA-C873-BDCC81C66B76}"/>
              </a:ext>
            </a:extLst>
          </p:cNvPr>
          <p:cNvGrpSpPr/>
          <p:nvPr/>
        </p:nvGrpSpPr>
        <p:grpSpPr>
          <a:xfrm>
            <a:off x="-49401" y="1194014"/>
            <a:ext cx="5896319" cy="2793448"/>
            <a:chOff x="81062" y="886631"/>
            <a:chExt cx="5298354" cy="2621358"/>
          </a:xfrm>
        </p:grpSpPr>
        <p:pic>
          <p:nvPicPr>
            <p:cNvPr id="16" name="图片 15">
              <a:extLst>
                <a:ext uri="{FF2B5EF4-FFF2-40B4-BE49-F238E27FC236}">
                  <a16:creationId xmlns:a16="http://schemas.microsoft.com/office/drawing/2014/main" id="{8CA60470-6E98-6431-2494-E2B29CF7E5B7}"/>
                </a:ext>
              </a:extLst>
            </p:cNvPr>
            <p:cNvPicPr>
              <a:picLocks noChangeAspect="1"/>
            </p:cNvPicPr>
            <p:nvPr/>
          </p:nvPicPr>
          <p:blipFill>
            <a:blip r:embed="rId7"/>
            <a:stretch>
              <a:fillRect/>
            </a:stretch>
          </p:blipFill>
          <p:spPr>
            <a:xfrm>
              <a:off x="81062" y="886631"/>
              <a:ext cx="5298354" cy="2108900"/>
            </a:xfrm>
            <a:prstGeom prst="rect">
              <a:avLst/>
            </a:prstGeom>
          </p:spPr>
        </p:pic>
        <p:pic>
          <p:nvPicPr>
            <p:cNvPr id="20" name="图片 19">
              <a:extLst>
                <a:ext uri="{FF2B5EF4-FFF2-40B4-BE49-F238E27FC236}">
                  <a16:creationId xmlns:a16="http://schemas.microsoft.com/office/drawing/2014/main" id="{05342889-29FF-17E5-585B-FE95EBDCF2C1}"/>
                </a:ext>
              </a:extLst>
            </p:cNvPr>
            <p:cNvPicPr>
              <a:picLocks noChangeAspect="1"/>
            </p:cNvPicPr>
            <p:nvPr/>
          </p:nvPicPr>
          <p:blipFill>
            <a:blip r:embed="rId8"/>
            <a:stretch>
              <a:fillRect/>
            </a:stretch>
          </p:blipFill>
          <p:spPr>
            <a:xfrm>
              <a:off x="314494" y="3193339"/>
              <a:ext cx="4778766" cy="314650"/>
            </a:xfrm>
            <a:prstGeom prst="rect">
              <a:avLst/>
            </a:prstGeom>
          </p:spPr>
        </p:pic>
      </p:grpSp>
      <mc:AlternateContent xmlns:mc="http://schemas.openxmlformats.org/markup-compatibility/2006" xmlns:a14="http://schemas.microsoft.com/office/drawing/2010/main">
        <mc:Choice Requires="a14">
          <p:graphicFrame>
            <p:nvGraphicFramePr>
              <p:cNvPr id="30" name="表格 29">
                <a:extLst>
                  <a:ext uri="{FF2B5EF4-FFF2-40B4-BE49-F238E27FC236}">
                    <a16:creationId xmlns:a16="http://schemas.microsoft.com/office/drawing/2014/main" id="{522646C9-5E61-C1E1-4F03-9F82149CF65D}"/>
                  </a:ext>
                </a:extLst>
              </p:cNvPr>
              <p:cNvGraphicFramePr>
                <a:graphicFrameLocks noGrp="1"/>
              </p:cNvGraphicFramePr>
              <p:nvPr>
                <p:extLst>
                  <p:ext uri="{D42A27DB-BD31-4B8C-83A1-F6EECF244321}">
                    <p14:modId xmlns:p14="http://schemas.microsoft.com/office/powerpoint/2010/main" val="3718729240"/>
                  </p:ext>
                </p:extLst>
              </p:nvPr>
            </p:nvGraphicFramePr>
            <p:xfrm>
              <a:off x="86570" y="4220820"/>
              <a:ext cx="5441897" cy="1741932"/>
            </p:xfrm>
            <a:graphic>
              <a:graphicData uri="http://schemas.openxmlformats.org/drawingml/2006/table">
                <a:tbl>
                  <a:tblPr firstRow="1" bandRow="1">
                    <a:tableStyleId>{5C22544A-7EE6-4342-B048-85BDC9FD1C3A}</a:tableStyleId>
                  </a:tblPr>
                  <a:tblGrid>
                    <a:gridCol w="1197639">
                      <a:extLst>
                        <a:ext uri="{9D8B030D-6E8A-4147-A177-3AD203B41FA5}">
                          <a16:colId xmlns:a16="http://schemas.microsoft.com/office/drawing/2014/main" val="3470119097"/>
                        </a:ext>
                      </a:extLst>
                    </a:gridCol>
                    <a:gridCol w="597648">
                      <a:extLst>
                        <a:ext uri="{9D8B030D-6E8A-4147-A177-3AD203B41FA5}">
                          <a16:colId xmlns:a16="http://schemas.microsoft.com/office/drawing/2014/main" val="3779186828"/>
                        </a:ext>
                      </a:extLst>
                    </a:gridCol>
                    <a:gridCol w="683850">
                      <a:extLst>
                        <a:ext uri="{9D8B030D-6E8A-4147-A177-3AD203B41FA5}">
                          <a16:colId xmlns:a16="http://schemas.microsoft.com/office/drawing/2014/main" val="979245257"/>
                        </a:ext>
                      </a:extLst>
                    </a:gridCol>
                    <a:gridCol w="580933">
                      <a:extLst>
                        <a:ext uri="{9D8B030D-6E8A-4147-A177-3AD203B41FA5}">
                          <a16:colId xmlns:a16="http://schemas.microsoft.com/office/drawing/2014/main" val="3657989120"/>
                        </a:ext>
                      </a:extLst>
                    </a:gridCol>
                    <a:gridCol w="598362">
                      <a:extLst>
                        <a:ext uri="{9D8B030D-6E8A-4147-A177-3AD203B41FA5}">
                          <a16:colId xmlns:a16="http://schemas.microsoft.com/office/drawing/2014/main" val="279455802"/>
                        </a:ext>
                      </a:extLst>
                    </a:gridCol>
                    <a:gridCol w="592552">
                      <a:extLst>
                        <a:ext uri="{9D8B030D-6E8A-4147-A177-3AD203B41FA5}">
                          <a16:colId xmlns:a16="http://schemas.microsoft.com/office/drawing/2014/main" val="4159030784"/>
                        </a:ext>
                      </a:extLst>
                    </a:gridCol>
                    <a:gridCol w="609980">
                      <a:extLst>
                        <a:ext uri="{9D8B030D-6E8A-4147-A177-3AD203B41FA5}">
                          <a16:colId xmlns:a16="http://schemas.microsoft.com/office/drawing/2014/main" val="227287048"/>
                        </a:ext>
                      </a:extLst>
                    </a:gridCol>
                    <a:gridCol w="580933">
                      <a:extLst>
                        <a:ext uri="{9D8B030D-6E8A-4147-A177-3AD203B41FA5}">
                          <a16:colId xmlns:a16="http://schemas.microsoft.com/office/drawing/2014/main" val="3390225097"/>
                        </a:ext>
                      </a:extLst>
                    </a:gridCol>
                  </a:tblGrid>
                  <a:tr h="457323">
                    <a:tc>
                      <a:txBody>
                        <a:bodyPr/>
                        <a:lstStyle/>
                        <a:p>
                          <a:pPr algn="ctr"/>
                          <a:r>
                            <a:rPr lang="en-US" altLang="zh-CN" sz="1400" dirty="0"/>
                            <a:t>Max.</a:t>
                          </a:r>
                          <a:r>
                            <a:rPr lang="zh-CN" altLang="en-US" sz="1400" dirty="0"/>
                            <a:t> </a:t>
                          </a:r>
                          <a:r>
                            <a:rPr lang="en-US" altLang="zh-CN" sz="1400" dirty="0"/>
                            <a:t>GPU</a:t>
                          </a:r>
                          <a:r>
                            <a:rPr lang="zh-CN" altLang="en-US" sz="1400" dirty="0"/>
                            <a:t> </a:t>
                          </a:r>
                          <a:r>
                            <a:rPr lang="en-US" altLang="zh-CN" sz="1400" dirty="0"/>
                            <a:t>power</a:t>
                          </a:r>
                          <a:r>
                            <a:rPr lang="zh-CN" altLang="en-US" sz="1400" dirty="0"/>
                            <a:t> </a:t>
                          </a:r>
                          <a:r>
                            <a:rPr lang="en-US" altLang="zh-CN" sz="1400" dirty="0"/>
                            <a:t>P(w)</a:t>
                          </a:r>
                          <a:endParaRPr lang="zh-CN" altLang="en-US" sz="1400" dirty="0">
                            <a:latin typeface="+mn-lt"/>
                          </a:endParaRPr>
                        </a:p>
                      </a:txBody>
                      <a:tcPr anchor="ctr"/>
                    </a:tc>
                    <a:tc>
                      <a:txBody>
                        <a:bodyPr/>
                        <a:lstStyle/>
                        <a:p>
                          <a:pPr algn="ctr"/>
                          <a:r>
                            <a:rPr lang="en-US" altLang="zh-CN" sz="1400" dirty="0"/>
                            <a:t>100</a:t>
                          </a:r>
                          <a:endParaRPr lang="zh-CN" altLang="en-US" sz="1400" dirty="0">
                            <a:latin typeface="+mn-lt"/>
                          </a:endParaRPr>
                        </a:p>
                      </a:txBody>
                      <a:tcPr anchor="ctr"/>
                    </a:tc>
                    <a:tc>
                      <a:txBody>
                        <a:bodyPr/>
                        <a:lstStyle/>
                        <a:p>
                          <a:pPr algn="ctr"/>
                          <a:r>
                            <a:rPr lang="en-US" altLang="zh-CN" sz="1400" dirty="0"/>
                            <a:t>125</a:t>
                          </a:r>
                          <a:endParaRPr lang="zh-CN" altLang="en-US" sz="1400" dirty="0">
                            <a:latin typeface="+mn-lt"/>
                          </a:endParaRPr>
                        </a:p>
                      </a:txBody>
                      <a:tcPr anchor="ctr"/>
                    </a:tc>
                    <a:tc>
                      <a:txBody>
                        <a:bodyPr/>
                        <a:lstStyle/>
                        <a:p>
                          <a:pPr algn="ctr"/>
                          <a:r>
                            <a:rPr lang="en-US" altLang="zh-CN" sz="1400" dirty="0"/>
                            <a:t>150</a:t>
                          </a:r>
                          <a:endParaRPr lang="zh-CN" altLang="en-US" sz="1400" dirty="0">
                            <a:latin typeface="+mn-lt"/>
                          </a:endParaRPr>
                        </a:p>
                      </a:txBody>
                      <a:tcPr anchor="ctr"/>
                    </a:tc>
                    <a:tc>
                      <a:txBody>
                        <a:bodyPr/>
                        <a:lstStyle/>
                        <a:p>
                          <a:pPr algn="ctr"/>
                          <a:r>
                            <a:rPr lang="en-US" altLang="zh-CN" sz="1400" dirty="0"/>
                            <a:t>175</a:t>
                          </a:r>
                          <a:endParaRPr lang="zh-CN" altLang="en-US" sz="1400" dirty="0">
                            <a:latin typeface="+mn-lt"/>
                          </a:endParaRPr>
                        </a:p>
                      </a:txBody>
                      <a:tcPr anchor="ctr"/>
                    </a:tc>
                    <a:tc>
                      <a:txBody>
                        <a:bodyPr/>
                        <a:lstStyle/>
                        <a:p>
                          <a:pPr algn="ctr"/>
                          <a:r>
                            <a:rPr lang="en-US" altLang="zh-CN" sz="1400" dirty="0"/>
                            <a:t>200</a:t>
                          </a:r>
                          <a:endParaRPr lang="zh-CN" altLang="en-US" sz="1400" dirty="0">
                            <a:latin typeface="+mn-lt"/>
                          </a:endParaRPr>
                        </a:p>
                      </a:txBody>
                      <a:tcPr anchor="ctr"/>
                    </a:tc>
                    <a:tc>
                      <a:txBody>
                        <a:bodyPr/>
                        <a:lstStyle/>
                        <a:p>
                          <a:pPr algn="ctr"/>
                          <a:r>
                            <a:rPr lang="en-US" altLang="zh-CN" sz="1400" dirty="0"/>
                            <a:t>225</a:t>
                          </a:r>
                          <a:endParaRPr lang="zh-CN" altLang="en-US" sz="1400" dirty="0">
                            <a:latin typeface="+mn-lt"/>
                          </a:endParaRPr>
                        </a:p>
                      </a:txBody>
                      <a:tcPr anchor="ctr"/>
                    </a:tc>
                    <a:tc>
                      <a:txBody>
                        <a:bodyPr/>
                        <a:lstStyle/>
                        <a:p>
                          <a:pPr algn="ctr"/>
                          <a:r>
                            <a:rPr lang="en-US" altLang="zh-CN" sz="1400" dirty="0"/>
                            <a:t>250</a:t>
                          </a:r>
                          <a:endParaRPr lang="zh-CN" altLang="en-US" sz="1400" dirty="0">
                            <a:latin typeface="+mn-lt"/>
                          </a:endParaRPr>
                        </a:p>
                      </a:txBody>
                      <a:tcPr anchor="ctr"/>
                    </a:tc>
                    <a:extLst>
                      <a:ext uri="{0D108BD9-81ED-4DB2-BD59-A6C34878D82A}">
                        <a16:rowId xmlns:a16="http://schemas.microsoft.com/office/drawing/2014/main" val="2320214900"/>
                      </a:ext>
                    </a:extLst>
                  </a:tr>
                  <a:tr h="457323">
                    <a:tc>
                      <a:txBody>
                        <a:bodyPr/>
                        <a:lstStyle/>
                        <a:p>
                          <a:pPr marL="0" marR="0" lvl="0" indent="0" algn="ctr" defTabSz="913765" rtl="0" eaLnBrk="1" fontAlgn="auto" latinLnBrk="0" hangingPunct="1">
                            <a:lnSpc>
                              <a:spcPct val="100000"/>
                            </a:lnSpc>
                            <a:spcBef>
                              <a:spcPts val="0"/>
                            </a:spcBef>
                            <a:spcAft>
                              <a:spcPts val="0"/>
                            </a:spcAft>
                            <a:buClrTx/>
                            <a:buSzTx/>
                            <a:buFontTx/>
                            <a:buNone/>
                            <a:tabLst/>
                            <a:defRPr/>
                          </a:pPr>
                          <a:r>
                            <a:rPr lang="en-US" altLang="zh-CN" sz="1400" dirty="0"/>
                            <a:t>Appr.</a:t>
                          </a:r>
                          <a:r>
                            <a:rPr lang="zh-CN" altLang="en-US" sz="1400" dirty="0"/>
                            <a:t> </a:t>
                          </a:r>
                          <a:r>
                            <a:rPr lang="en-US" altLang="zh-CN" sz="1400" dirty="0"/>
                            <a:t>training</a:t>
                          </a:r>
                          <a:r>
                            <a:rPr lang="zh-CN" altLang="en-US" sz="1400" dirty="0"/>
                            <a:t> </a:t>
                          </a:r>
                          <a:r>
                            <a:rPr lang="en-US" altLang="zh-CN" sz="1400" dirty="0"/>
                            <a:t>time</a:t>
                          </a:r>
                          <a:r>
                            <a:rPr lang="zh-CN" altLang="en-US" sz="1400" dirty="0"/>
                            <a:t> </a:t>
                          </a:r>
                          <a:r>
                            <a:rPr lang="en-US" altLang="zh-CN" sz="1400" dirty="0"/>
                            <a:t>T(h)</a:t>
                          </a:r>
                          <a:r>
                            <a:rPr lang="zh-CN" altLang="en-US" sz="1400" dirty="0"/>
                            <a:t> </a:t>
                          </a:r>
                          <a:endParaRPr lang="zh-CN" altLang="en-US" sz="1400" dirty="0">
                            <a:latin typeface="+mn-lt"/>
                          </a:endParaRPr>
                        </a:p>
                      </a:txBody>
                      <a:tcPr anchor="ctr"/>
                    </a:tc>
                    <a:tc>
                      <a:txBody>
                        <a:bodyPr/>
                        <a:lstStyle/>
                        <a:p>
                          <a:pPr algn="ctr"/>
                          <a:r>
                            <a:rPr lang="en-US" altLang="zh-CN" sz="1400" dirty="0"/>
                            <a:t>16</a:t>
                          </a:r>
                          <a:endParaRPr lang="en-US" altLang="zh-CN" sz="1400" dirty="0">
                            <a:latin typeface="+mn-lt"/>
                          </a:endParaRPr>
                        </a:p>
                      </a:txBody>
                      <a:tcPr anchor="ctr"/>
                    </a:tc>
                    <a:tc>
                      <a:txBody>
                        <a:bodyPr/>
                        <a:lstStyle/>
                        <a:p>
                          <a:pPr algn="ctr"/>
                          <a:r>
                            <a:rPr lang="en-US" altLang="zh-CN" sz="1400" dirty="0">
                              <a:latin typeface="+mn-lt"/>
                            </a:rPr>
                            <a:t>14</a:t>
                          </a:r>
                          <a:endParaRPr lang="zh-CN" altLang="en-US" sz="1400" dirty="0">
                            <a:latin typeface="+mn-lt"/>
                          </a:endParaRPr>
                        </a:p>
                      </a:txBody>
                      <a:tcPr anchor="ctr"/>
                    </a:tc>
                    <a:tc>
                      <a:txBody>
                        <a:bodyPr/>
                        <a:lstStyle/>
                        <a:p>
                          <a:pPr algn="ctr"/>
                          <a:r>
                            <a:rPr lang="en-US" altLang="zh-CN" sz="1400" dirty="0">
                              <a:latin typeface="+mn-lt"/>
                            </a:rPr>
                            <a:t>13</a:t>
                          </a:r>
                          <a:endParaRPr lang="zh-CN" altLang="en-US" sz="1400" dirty="0">
                            <a:latin typeface="+mn-lt"/>
                          </a:endParaRPr>
                        </a:p>
                      </a:txBody>
                      <a:tcPr anchor="ctr"/>
                    </a:tc>
                    <a:tc>
                      <a:txBody>
                        <a:bodyPr/>
                        <a:lstStyle/>
                        <a:p>
                          <a:pPr algn="ctr"/>
                          <a:r>
                            <a:rPr lang="en-US" altLang="zh-CN" sz="1400" dirty="0">
                              <a:latin typeface="+mn-lt"/>
                            </a:rPr>
                            <a:t>12.5</a:t>
                          </a:r>
                          <a:endParaRPr lang="zh-CN" altLang="en-US" sz="1400" dirty="0">
                            <a:latin typeface="+mn-lt"/>
                          </a:endParaRPr>
                        </a:p>
                      </a:txBody>
                      <a:tcPr anchor="ctr"/>
                    </a:tc>
                    <a:tc>
                      <a:txBody>
                        <a:bodyPr/>
                        <a:lstStyle/>
                        <a:p>
                          <a:pPr algn="ctr"/>
                          <a:r>
                            <a:rPr lang="en-US" altLang="zh-CN" sz="1400" dirty="0">
                              <a:latin typeface="+mn-lt"/>
                            </a:rPr>
                            <a:t>12</a:t>
                          </a:r>
                          <a:endParaRPr lang="zh-CN" altLang="en-US" sz="1400" dirty="0">
                            <a:latin typeface="+mn-lt"/>
                          </a:endParaRPr>
                        </a:p>
                      </a:txBody>
                      <a:tcPr anchor="ctr"/>
                    </a:tc>
                    <a:tc>
                      <a:txBody>
                        <a:bodyPr/>
                        <a:lstStyle/>
                        <a:p>
                          <a:pPr algn="ctr"/>
                          <a:r>
                            <a:rPr lang="en-US" altLang="zh-CN" sz="1400" dirty="0">
                              <a:latin typeface="+mn-lt"/>
                            </a:rPr>
                            <a:t>11.5</a:t>
                          </a:r>
                          <a:endParaRPr lang="zh-CN" altLang="en-US" sz="1400" dirty="0">
                            <a:latin typeface="+mn-lt"/>
                          </a:endParaRPr>
                        </a:p>
                      </a:txBody>
                      <a:tcPr anchor="ctr"/>
                    </a:tc>
                    <a:tc>
                      <a:txBody>
                        <a:bodyPr/>
                        <a:lstStyle/>
                        <a:p>
                          <a:pPr algn="ctr"/>
                          <a:r>
                            <a:rPr lang="en-US" altLang="zh-CN" sz="1400" dirty="0"/>
                            <a:t>11</a:t>
                          </a:r>
                          <a:endParaRPr lang="en-US" altLang="zh-CN" sz="1400" dirty="0">
                            <a:latin typeface="+mn-lt"/>
                          </a:endParaRPr>
                        </a:p>
                      </a:txBody>
                      <a:tcPr anchor="ctr"/>
                    </a:tc>
                    <a:extLst>
                      <a:ext uri="{0D108BD9-81ED-4DB2-BD59-A6C34878D82A}">
                        <a16:rowId xmlns:a16="http://schemas.microsoft.com/office/drawing/2014/main" val="3568127296"/>
                      </a:ext>
                    </a:extLst>
                  </a:tr>
                  <a:tr h="457323">
                    <a:tc>
                      <a:txBody>
                        <a:bodyPr/>
                        <a:lstStyle/>
                        <a:p>
                          <a:pPr marL="0" marR="0" lvl="0" indent="0" algn="ctr" defTabSz="913765" rtl="0" eaLnBrk="1" fontAlgn="auto" latinLnBrk="0" hangingPunct="1">
                            <a:lnSpc>
                              <a:spcPct val="100000"/>
                            </a:lnSpc>
                            <a:spcBef>
                              <a:spcPts val="0"/>
                            </a:spcBef>
                            <a:spcAft>
                              <a:spcPts val="0"/>
                            </a:spcAft>
                            <a:buClrTx/>
                            <a:buSzTx/>
                            <a:buFontTx/>
                            <a:buNone/>
                            <a:tabLst/>
                            <a:defRPr/>
                          </a:pPr>
                          <a:r>
                            <a:rPr lang="en-US" altLang="zh-CN" sz="1400" dirty="0">
                              <a:latin typeface="+mn-lt"/>
                            </a:rPr>
                            <a:t>Rate</a:t>
                          </a:r>
                          <a:endParaRPr lang="zh-CN" altLang="en-US" sz="1400" dirty="0">
                            <a:latin typeface="+mn-lt"/>
                          </a:endParaRPr>
                        </a:p>
                      </a:txBody>
                      <a:tcPr anchor="ctr"/>
                    </a:tc>
                    <a:tc>
                      <a:txBody>
                        <a:bodyPr/>
                        <a:lstStyle/>
                        <a:p>
                          <a:pPr algn="ctr"/>
                          <a14:m>
                            <m:oMathPara xmlns:m="http://schemas.openxmlformats.org/officeDocument/2006/math">
                              <m:oMathParaPr>
                                <m:jc m:val="centerGroup"/>
                              </m:oMathParaPr>
                              <m:oMath xmlns:m="http://schemas.openxmlformats.org/officeDocument/2006/math">
                                <m:f>
                                  <m:fPr>
                                    <m:ctrlPr>
                                      <a:rPr lang="en-US" altLang="zh-CN" sz="1400" i="1" smtClean="0">
                                        <a:latin typeface="Cambria Math" panose="02040503050406030204" pitchFamily="18" charset="0"/>
                                      </a:rPr>
                                    </m:ctrlPr>
                                  </m:fPr>
                                  <m:num>
                                    <m:r>
                                      <a:rPr lang="en-US" altLang="zh-CN" sz="1400" b="0" i="1" smtClean="0">
                                        <a:latin typeface="Cambria Math" panose="02040503050406030204" pitchFamily="18" charset="0"/>
                                      </a:rPr>
                                      <m:t>1</m:t>
                                    </m:r>
                                  </m:num>
                                  <m:den>
                                    <m:r>
                                      <a:rPr lang="en-US" altLang="zh-CN" sz="1400" b="0" i="1" smtClean="0">
                                        <a:latin typeface="Cambria Math" panose="02040503050406030204" pitchFamily="18" charset="0"/>
                                      </a:rPr>
                                      <m:t>16</m:t>
                                    </m:r>
                                  </m:den>
                                </m:f>
                              </m:oMath>
                            </m:oMathPara>
                          </a14:m>
                          <a:endParaRPr lang="en-US" altLang="zh-CN" sz="1400" dirty="0">
                            <a:latin typeface="+mn-lt"/>
                          </a:endParaRPr>
                        </a:p>
                      </a:txBody>
                      <a:tcPr anchor="ctr"/>
                    </a:tc>
                    <a:tc>
                      <a:txBody>
                        <a:bodyPr/>
                        <a:lstStyle/>
                        <a:p>
                          <a:pPr algn="ctr"/>
                          <a14:m>
                            <m:oMathPara xmlns:m="http://schemas.openxmlformats.org/officeDocument/2006/math">
                              <m:oMathParaPr>
                                <m:jc m:val="centerGroup"/>
                              </m:oMathParaPr>
                              <m:oMath xmlns:m="http://schemas.openxmlformats.org/officeDocument/2006/math">
                                <m:f>
                                  <m:fPr>
                                    <m:ctrlPr>
                                      <a:rPr lang="en-US" altLang="zh-CN" sz="1400" i="1" smtClean="0">
                                        <a:latin typeface="Cambria Math" panose="02040503050406030204" pitchFamily="18" charset="0"/>
                                      </a:rPr>
                                    </m:ctrlPr>
                                  </m:fPr>
                                  <m:num>
                                    <m:r>
                                      <a:rPr lang="en-US" altLang="zh-CN" sz="1400" b="0" i="1" smtClean="0">
                                        <a:latin typeface="Cambria Math" panose="02040503050406030204" pitchFamily="18" charset="0"/>
                                      </a:rPr>
                                      <m:t>1</m:t>
                                    </m:r>
                                  </m:num>
                                  <m:den>
                                    <m:r>
                                      <a:rPr lang="en-US" altLang="zh-CN" sz="1400" b="0" i="1" smtClean="0">
                                        <a:latin typeface="Cambria Math" panose="02040503050406030204" pitchFamily="18" charset="0"/>
                                      </a:rPr>
                                      <m:t>14</m:t>
                                    </m:r>
                                  </m:den>
                                </m:f>
                              </m:oMath>
                            </m:oMathPara>
                          </a14:m>
                          <a:endParaRPr lang="zh-CN" altLang="en-US" sz="1400" dirty="0">
                            <a:latin typeface="+mn-lt"/>
                          </a:endParaRPr>
                        </a:p>
                      </a:txBody>
                      <a:tcPr anchor="ctr"/>
                    </a:tc>
                    <a:tc>
                      <a:txBody>
                        <a:bodyPr/>
                        <a:lstStyle/>
                        <a:p>
                          <a:pPr algn="ctr"/>
                          <a14:m>
                            <m:oMathPara xmlns:m="http://schemas.openxmlformats.org/officeDocument/2006/math">
                              <m:oMathParaPr>
                                <m:jc m:val="centerGroup"/>
                              </m:oMathParaPr>
                              <m:oMath xmlns:m="http://schemas.openxmlformats.org/officeDocument/2006/math">
                                <m:f>
                                  <m:fPr>
                                    <m:ctrlPr>
                                      <a:rPr lang="en-US" altLang="zh-CN" sz="1400" i="1" smtClean="0">
                                        <a:latin typeface="Cambria Math" panose="02040503050406030204" pitchFamily="18" charset="0"/>
                                      </a:rPr>
                                    </m:ctrlPr>
                                  </m:fPr>
                                  <m:num>
                                    <m:r>
                                      <a:rPr lang="en-US" altLang="zh-CN" sz="1400" b="0" i="1" smtClean="0">
                                        <a:latin typeface="Cambria Math" panose="02040503050406030204" pitchFamily="18" charset="0"/>
                                      </a:rPr>
                                      <m:t>1</m:t>
                                    </m:r>
                                  </m:num>
                                  <m:den>
                                    <m:r>
                                      <a:rPr lang="en-US" altLang="zh-CN" sz="1400" b="0" i="1" smtClean="0">
                                        <a:latin typeface="Cambria Math" panose="02040503050406030204" pitchFamily="18" charset="0"/>
                                      </a:rPr>
                                      <m:t>13</m:t>
                                    </m:r>
                                  </m:den>
                                </m:f>
                              </m:oMath>
                            </m:oMathPara>
                          </a14:m>
                          <a:endParaRPr lang="zh-CN" altLang="en-US" sz="1400" dirty="0">
                            <a:latin typeface="+mn-lt"/>
                          </a:endParaRPr>
                        </a:p>
                      </a:txBody>
                      <a:tcPr anchor="ctr"/>
                    </a:tc>
                    <a:tc>
                      <a:txBody>
                        <a:bodyPr/>
                        <a:lstStyle/>
                        <a:p>
                          <a:pPr algn="ctr"/>
                          <a14:m>
                            <m:oMathPara xmlns:m="http://schemas.openxmlformats.org/officeDocument/2006/math">
                              <m:oMathParaPr>
                                <m:jc m:val="centerGroup"/>
                              </m:oMathParaPr>
                              <m:oMath xmlns:m="http://schemas.openxmlformats.org/officeDocument/2006/math">
                                <m:f>
                                  <m:fPr>
                                    <m:ctrlPr>
                                      <a:rPr lang="en-US" altLang="zh-CN" sz="1400" i="1" smtClean="0">
                                        <a:latin typeface="Cambria Math" panose="02040503050406030204" pitchFamily="18" charset="0"/>
                                      </a:rPr>
                                    </m:ctrlPr>
                                  </m:fPr>
                                  <m:num>
                                    <m:r>
                                      <a:rPr lang="en-US" altLang="zh-CN" sz="1400" b="0" i="1" smtClean="0">
                                        <a:latin typeface="Cambria Math" panose="02040503050406030204" pitchFamily="18" charset="0"/>
                                      </a:rPr>
                                      <m:t>1</m:t>
                                    </m:r>
                                  </m:num>
                                  <m:den>
                                    <m:r>
                                      <a:rPr lang="en-US" altLang="zh-CN" sz="1400" b="0" i="1" smtClean="0">
                                        <a:latin typeface="Cambria Math" panose="02040503050406030204" pitchFamily="18" charset="0"/>
                                      </a:rPr>
                                      <m:t>12.5</m:t>
                                    </m:r>
                                  </m:den>
                                </m:f>
                              </m:oMath>
                            </m:oMathPara>
                          </a14:m>
                          <a:endParaRPr lang="zh-CN" altLang="en-US" sz="1400" dirty="0">
                            <a:latin typeface="+mn-lt"/>
                          </a:endParaRPr>
                        </a:p>
                      </a:txBody>
                      <a:tcPr anchor="ctr"/>
                    </a:tc>
                    <a:tc>
                      <a:txBody>
                        <a:bodyPr/>
                        <a:lstStyle/>
                        <a:p>
                          <a:pPr algn="ctr"/>
                          <a14:m>
                            <m:oMathPara xmlns:m="http://schemas.openxmlformats.org/officeDocument/2006/math">
                              <m:oMathParaPr>
                                <m:jc m:val="centerGroup"/>
                              </m:oMathParaPr>
                              <m:oMath xmlns:m="http://schemas.openxmlformats.org/officeDocument/2006/math">
                                <m:f>
                                  <m:fPr>
                                    <m:ctrlPr>
                                      <a:rPr lang="en-US" altLang="zh-CN" sz="1400" i="1" smtClean="0">
                                        <a:latin typeface="Cambria Math" panose="02040503050406030204" pitchFamily="18" charset="0"/>
                                      </a:rPr>
                                    </m:ctrlPr>
                                  </m:fPr>
                                  <m:num>
                                    <m:r>
                                      <a:rPr lang="en-US" altLang="zh-CN" sz="1400" b="0" i="1" smtClean="0">
                                        <a:latin typeface="Cambria Math" panose="02040503050406030204" pitchFamily="18" charset="0"/>
                                      </a:rPr>
                                      <m:t>1</m:t>
                                    </m:r>
                                  </m:num>
                                  <m:den>
                                    <m:r>
                                      <a:rPr lang="en-US" altLang="zh-CN" sz="1400" b="0" i="1" smtClean="0">
                                        <a:latin typeface="Cambria Math" panose="02040503050406030204" pitchFamily="18" charset="0"/>
                                      </a:rPr>
                                      <m:t>12</m:t>
                                    </m:r>
                                  </m:den>
                                </m:f>
                              </m:oMath>
                            </m:oMathPara>
                          </a14:m>
                          <a:endParaRPr lang="zh-CN" altLang="en-US" sz="1400" dirty="0">
                            <a:latin typeface="+mn-lt"/>
                          </a:endParaRPr>
                        </a:p>
                      </a:txBody>
                      <a:tcPr anchor="ctr"/>
                    </a:tc>
                    <a:tc>
                      <a:txBody>
                        <a:bodyPr/>
                        <a:lstStyle/>
                        <a:p>
                          <a:pPr algn="ctr"/>
                          <a14:m>
                            <m:oMathPara xmlns:m="http://schemas.openxmlformats.org/officeDocument/2006/math">
                              <m:oMathParaPr>
                                <m:jc m:val="centerGroup"/>
                              </m:oMathParaPr>
                              <m:oMath xmlns:m="http://schemas.openxmlformats.org/officeDocument/2006/math">
                                <m:f>
                                  <m:fPr>
                                    <m:ctrlPr>
                                      <a:rPr lang="en-US" altLang="zh-CN" sz="1400" i="1" smtClean="0">
                                        <a:latin typeface="Cambria Math" panose="02040503050406030204" pitchFamily="18" charset="0"/>
                                      </a:rPr>
                                    </m:ctrlPr>
                                  </m:fPr>
                                  <m:num>
                                    <m:r>
                                      <a:rPr lang="en-US" altLang="zh-CN" sz="1400" b="0" i="1" smtClean="0">
                                        <a:latin typeface="Cambria Math" panose="02040503050406030204" pitchFamily="18" charset="0"/>
                                      </a:rPr>
                                      <m:t>1</m:t>
                                    </m:r>
                                  </m:num>
                                  <m:den>
                                    <m:r>
                                      <a:rPr lang="en-US" altLang="zh-CN" sz="1400" b="0" i="1" smtClean="0">
                                        <a:latin typeface="Cambria Math" panose="02040503050406030204" pitchFamily="18" charset="0"/>
                                      </a:rPr>
                                      <m:t>11.5</m:t>
                                    </m:r>
                                  </m:den>
                                </m:f>
                              </m:oMath>
                            </m:oMathPara>
                          </a14:m>
                          <a:endParaRPr lang="zh-CN" altLang="en-US" sz="1400" dirty="0">
                            <a:latin typeface="+mn-lt"/>
                          </a:endParaRPr>
                        </a:p>
                      </a:txBody>
                      <a:tcPr anchor="ctr"/>
                    </a:tc>
                    <a:tc>
                      <a:txBody>
                        <a:bodyPr/>
                        <a:lstStyle/>
                        <a:p>
                          <a:pPr algn="ctr"/>
                          <a14:m>
                            <m:oMathPara xmlns:m="http://schemas.openxmlformats.org/officeDocument/2006/math">
                              <m:oMathParaPr>
                                <m:jc m:val="centerGroup"/>
                              </m:oMathParaPr>
                              <m:oMath xmlns:m="http://schemas.openxmlformats.org/officeDocument/2006/math">
                                <m:f>
                                  <m:fPr>
                                    <m:ctrlPr>
                                      <a:rPr lang="en-US" altLang="zh-CN" sz="1400" i="1" smtClean="0">
                                        <a:latin typeface="Cambria Math" panose="02040503050406030204" pitchFamily="18" charset="0"/>
                                      </a:rPr>
                                    </m:ctrlPr>
                                  </m:fPr>
                                  <m:num>
                                    <m:r>
                                      <a:rPr lang="en-US" altLang="zh-CN" sz="1400" b="0" i="1" smtClean="0">
                                        <a:latin typeface="Cambria Math" panose="02040503050406030204" pitchFamily="18" charset="0"/>
                                      </a:rPr>
                                      <m:t>1</m:t>
                                    </m:r>
                                  </m:num>
                                  <m:den>
                                    <m:r>
                                      <a:rPr lang="en-US" altLang="zh-CN" sz="1400" b="0" i="1" smtClean="0">
                                        <a:latin typeface="Cambria Math" panose="02040503050406030204" pitchFamily="18" charset="0"/>
                                      </a:rPr>
                                      <m:t>11</m:t>
                                    </m:r>
                                  </m:den>
                                </m:f>
                              </m:oMath>
                            </m:oMathPara>
                          </a14:m>
                          <a:endParaRPr lang="en-US" altLang="zh-CN" sz="1400" dirty="0">
                            <a:latin typeface="+mn-lt"/>
                          </a:endParaRPr>
                        </a:p>
                      </a:txBody>
                      <a:tcPr anchor="ctr"/>
                    </a:tc>
                    <a:extLst>
                      <a:ext uri="{0D108BD9-81ED-4DB2-BD59-A6C34878D82A}">
                        <a16:rowId xmlns:a16="http://schemas.microsoft.com/office/drawing/2014/main" val="1500032916"/>
                      </a:ext>
                    </a:extLst>
                  </a:tr>
                </a:tbl>
              </a:graphicData>
            </a:graphic>
          </p:graphicFrame>
        </mc:Choice>
        <mc:Fallback xmlns="">
          <p:graphicFrame>
            <p:nvGraphicFramePr>
              <p:cNvPr id="30" name="表格 29">
                <a:extLst>
                  <a:ext uri="{FF2B5EF4-FFF2-40B4-BE49-F238E27FC236}">
                    <a16:creationId xmlns:a16="http://schemas.microsoft.com/office/drawing/2014/main" id="{522646C9-5E61-C1E1-4F03-9F82149CF65D}"/>
                  </a:ext>
                </a:extLst>
              </p:cNvPr>
              <p:cNvGraphicFramePr>
                <a:graphicFrameLocks noGrp="1"/>
              </p:cNvGraphicFramePr>
              <p:nvPr>
                <p:extLst>
                  <p:ext uri="{D42A27DB-BD31-4B8C-83A1-F6EECF244321}">
                    <p14:modId xmlns:p14="http://schemas.microsoft.com/office/powerpoint/2010/main" val="3718729240"/>
                  </p:ext>
                </p:extLst>
              </p:nvPr>
            </p:nvGraphicFramePr>
            <p:xfrm>
              <a:off x="86570" y="4220820"/>
              <a:ext cx="5441897" cy="1741932"/>
            </p:xfrm>
            <a:graphic>
              <a:graphicData uri="http://schemas.openxmlformats.org/drawingml/2006/table">
                <a:tbl>
                  <a:tblPr firstRow="1" bandRow="1">
                    <a:tableStyleId>{5C22544A-7EE6-4342-B048-85BDC9FD1C3A}</a:tableStyleId>
                  </a:tblPr>
                  <a:tblGrid>
                    <a:gridCol w="1197639">
                      <a:extLst>
                        <a:ext uri="{9D8B030D-6E8A-4147-A177-3AD203B41FA5}">
                          <a16:colId xmlns:a16="http://schemas.microsoft.com/office/drawing/2014/main" val="3470119097"/>
                        </a:ext>
                      </a:extLst>
                    </a:gridCol>
                    <a:gridCol w="597648">
                      <a:extLst>
                        <a:ext uri="{9D8B030D-6E8A-4147-A177-3AD203B41FA5}">
                          <a16:colId xmlns:a16="http://schemas.microsoft.com/office/drawing/2014/main" val="3779186828"/>
                        </a:ext>
                      </a:extLst>
                    </a:gridCol>
                    <a:gridCol w="683850">
                      <a:extLst>
                        <a:ext uri="{9D8B030D-6E8A-4147-A177-3AD203B41FA5}">
                          <a16:colId xmlns:a16="http://schemas.microsoft.com/office/drawing/2014/main" val="979245257"/>
                        </a:ext>
                      </a:extLst>
                    </a:gridCol>
                    <a:gridCol w="580933">
                      <a:extLst>
                        <a:ext uri="{9D8B030D-6E8A-4147-A177-3AD203B41FA5}">
                          <a16:colId xmlns:a16="http://schemas.microsoft.com/office/drawing/2014/main" val="3657989120"/>
                        </a:ext>
                      </a:extLst>
                    </a:gridCol>
                    <a:gridCol w="598362">
                      <a:extLst>
                        <a:ext uri="{9D8B030D-6E8A-4147-A177-3AD203B41FA5}">
                          <a16:colId xmlns:a16="http://schemas.microsoft.com/office/drawing/2014/main" val="279455802"/>
                        </a:ext>
                      </a:extLst>
                    </a:gridCol>
                    <a:gridCol w="592552">
                      <a:extLst>
                        <a:ext uri="{9D8B030D-6E8A-4147-A177-3AD203B41FA5}">
                          <a16:colId xmlns:a16="http://schemas.microsoft.com/office/drawing/2014/main" val="4159030784"/>
                        </a:ext>
                      </a:extLst>
                    </a:gridCol>
                    <a:gridCol w="609980">
                      <a:extLst>
                        <a:ext uri="{9D8B030D-6E8A-4147-A177-3AD203B41FA5}">
                          <a16:colId xmlns:a16="http://schemas.microsoft.com/office/drawing/2014/main" val="227287048"/>
                        </a:ext>
                      </a:extLst>
                    </a:gridCol>
                    <a:gridCol w="580933">
                      <a:extLst>
                        <a:ext uri="{9D8B030D-6E8A-4147-A177-3AD203B41FA5}">
                          <a16:colId xmlns:a16="http://schemas.microsoft.com/office/drawing/2014/main" val="3390225097"/>
                        </a:ext>
                      </a:extLst>
                    </a:gridCol>
                  </a:tblGrid>
                  <a:tr h="518160">
                    <a:tc>
                      <a:txBody>
                        <a:bodyPr/>
                        <a:lstStyle/>
                        <a:p>
                          <a:pPr algn="ctr"/>
                          <a:r>
                            <a:rPr lang="en-US" altLang="zh-CN" sz="1400" dirty="0"/>
                            <a:t>Max.</a:t>
                          </a:r>
                          <a:r>
                            <a:rPr lang="zh-CN" altLang="en-US" sz="1400" dirty="0"/>
                            <a:t> </a:t>
                          </a:r>
                          <a:r>
                            <a:rPr lang="en-US" altLang="zh-CN" sz="1400" dirty="0"/>
                            <a:t>GPU</a:t>
                          </a:r>
                          <a:r>
                            <a:rPr lang="zh-CN" altLang="en-US" sz="1400" dirty="0"/>
                            <a:t> </a:t>
                          </a:r>
                          <a:r>
                            <a:rPr lang="en-US" altLang="zh-CN" sz="1400" dirty="0"/>
                            <a:t>power</a:t>
                          </a:r>
                          <a:r>
                            <a:rPr lang="zh-CN" altLang="en-US" sz="1400" dirty="0"/>
                            <a:t> </a:t>
                          </a:r>
                          <a:r>
                            <a:rPr lang="en-US" altLang="zh-CN" sz="1400" dirty="0"/>
                            <a:t>P(w)</a:t>
                          </a:r>
                          <a:endParaRPr lang="zh-CN" altLang="en-US" sz="1400" dirty="0">
                            <a:latin typeface="+mn-lt"/>
                          </a:endParaRPr>
                        </a:p>
                      </a:txBody>
                      <a:tcPr anchor="ctr"/>
                    </a:tc>
                    <a:tc>
                      <a:txBody>
                        <a:bodyPr/>
                        <a:lstStyle/>
                        <a:p>
                          <a:pPr algn="ctr"/>
                          <a:r>
                            <a:rPr lang="en-US" altLang="zh-CN" sz="1400" dirty="0"/>
                            <a:t>100</a:t>
                          </a:r>
                          <a:endParaRPr lang="zh-CN" altLang="en-US" sz="1400" dirty="0">
                            <a:latin typeface="+mn-lt"/>
                          </a:endParaRPr>
                        </a:p>
                      </a:txBody>
                      <a:tcPr anchor="ctr"/>
                    </a:tc>
                    <a:tc>
                      <a:txBody>
                        <a:bodyPr/>
                        <a:lstStyle/>
                        <a:p>
                          <a:pPr algn="ctr"/>
                          <a:r>
                            <a:rPr lang="en-US" altLang="zh-CN" sz="1400" dirty="0"/>
                            <a:t>125</a:t>
                          </a:r>
                          <a:endParaRPr lang="zh-CN" altLang="en-US" sz="1400" dirty="0">
                            <a:latin typeface="+mn-lt"/>
                          </a:endParaRPr>
                        </a:p>
                      </a:txBody>
                      <a:tcPr anchor="ctr"/>
                    </a:tc>
                    <a:tc>
                      <a:txBody>
                        <a:bodyPr/>
                        <a:lstStyle/>
                        <a:p>
                          <a:pPr algn="ctr"/>
                          <a:r>
                            <a:rPr lang="en-US" altLang="zh-CN" sz="1400" dirty="0"/>
                            <a:t>150</a:t>
                          </a:r>
                          <a:endParaRPr lang="zh-CN" altLang="en-US" sz="1400" dirty="0">
                            <a:latin typeface="+mn-lt"/>
                          </a:endParaRPr>
                        </a:p>
                      </a:txBody>
                      <a:tcPr anchor="ctr"/>
                    </a:tc>
                    <a:tc>
                      <a:txBody>
                        <a:bodyPr/>
                        <a:lstStyle/>
                        <a:p>
                          <a:pPr algn="ctr"/>
                          <a:r>
                            <a:rPr lang="en-US" altLang="zh-CN" sz="1400" dirty="0"/>
                            <a:t>175</a:t>
                          </a:r>
                          <a:endParaRPr lang="zh-CN" altLang="en-US" sz="1400" dirty="0">
                            <a:latin typeface="+mn-lt"/>
                          </a:endParaRPr>
                        </a:p>
                      </a:txBody>
                      <a:tcPr anchor="ctr"/>
                    </a:tc>
                    <a:tc>
                      <a:txBody>
                        <a:bodyPr/>
                        <a:lstStyle/>
                        <a:p>
                          <a:pPr algn="ctr"/>
                          <a:r>
                            <a:rPr lang="en-US" altLang="zh-CN" sz="1400" dirty="0"/>
                            <a:t>200</a:t>
                          </a:r>
                          <a:endParaRPr lang="zh-CN" altLang="en-US" sz="1400" dirty="0">
                            <a:latin typeface="+mn-lt"/>
                          </a:endParaRPr>
                        </a:p>
                      </a:txBody>
                      <a:tcPr anchor="ctr"/>
                    </a:tc>
                    <a:tc>
                      <a:txBody>
                        <a:bodyPr/>
                        <a:lstStyle/>
                        <a:p>
                          <a:pPr algn="ctr"/>
                          <a:r>
                            <a:rPr lang="en-US" altLang="zh-CN" sz="1400" dirty="0"/>
                            <a:t>225</a:t>
                          </a:r>
                          <a:endParaRPr lang="zh-CN" altLang="en-US" sz="1400" dirty="0">
                            <a:latin typeface="+mn-lt"/>
                          </a:endParaRPr>
                        </a:p>
                      </a:txBody>
                      <a:tcPr anchor="ctr"/>
                    </a:tc>
                    <a:tc>
                      <a:txBody>
                        <a:bodyPr/>
                        <a:lstStyle/>
                        <a:p>
                          <a:pPr algn="ctr"/>
                          <a:r>
                            <a:rPr lang="en-US" altLang="zh-CN" sz="1400" dirty="0"/>
                            <a:t>250</a:t>
                          </a:r>
                          <a:endParaRPr lang="zh-CN" altLang="en-US" sz="1400" dirty="0">
                            <a:latin typeface="+mn-lt"/>
                          </a:endParaRPr>
                        </a:p>
                      </a:txBody>
                      <a:tcPr anchor="ctr"/>
                    </a:tc>
                    <a:extLst>
                      <a:ext uri="{0D108BD9-81ED-4DB2-BD59-A6C34878D82A}">
                        <a16:rowId xmlns:a16="http://schemas.microsoft.com/office/drawing/2014/main" val="2320214900"/>
                      </a:ext>
                    </a:extLst>
                  </a:tr>
                  <a:tr h="731520">
                    <a:tc>
                      <a:txBody>
                        <a:bodyPr/>
                        <a:lstStyle/>
                        <a:p>
                          <a:pPr marL="0" marR="0" lvl="0" indent="0" algn="ctr" defTabSz="913765" rtl="0" eaLnBrk="1" fontAlgn="auto" latinLnBrk="0" hangingPunct="1">
                            <a:lnSpc>
                              <a:spcPct val="100000"/>
                            </a:lnSpc>
                            <a:spcBef>
                              <a:spcPts val="0"/>
                            </a:spcBef>
                            <a:spcAft>
                              <a:spcPts val="0"/>
                            </a:spcAft>
                            <a:buClrTx/>
                            <a:buSzTx/>
                            <a:buFontTx/>
                            <a:buNone/>
                            <a:tabLst/>
                            <a:defRPr/>
                          </a:pPr>
                          <a:r>
                            <a:rPr lang="en-US" altLang="zh-CN" sz="1400" dirty="0"/>
                            <a:t>Appr.</a:t>
                          </a:r>
                          <a:r>
                            <a:rPr lang="zh-CN" altLang="en-US" sz="1400" dirty="0"/>
                            <a:t> </a:t>
                          </a:r>
                          <a:r>
                            <a:rPr lang="en-US" altLang="zh-CN" sz="1400" dirty="0"/>
                            <a:t>training</a:t>
                          </a:r>
                          <a:r>
                            <a:rPr lang="zh-CN" altLang="en-US" sz="1400" dirty="0"/>
                            <a:t> </a:t>
                          </a:r>
                          <a:r>
                            <a:rPr lang="en-US" altLang="zh-CN" sz="1400" dirty="0"/>
                            <a:t>time</a:t>
                          </a:r>
                          <a:r>
                            <a:rPr lang="zh-CN" altLang="en-US" sz="1400" dirty="0"/>
                            <a:t> </a:t>
                          </a:r>
                          <a:r>
                            <a:rPr lang="en-US" altLang="zh-CN" sz="1400" dirty="0"/>
                            <a:t>T(h)</a:t>
                          </a:r>
                          <a:r>
                            <a:rPr lang="zh-CN" altLang="en-US" sz="1400" dirty="0"/>
                            <a:t> </a:t>
                          </a:r>
                          <a:endParaRPr lang="zh-CN" altLang="en-US" sz="1400" dirty="0">
                            <a:latin typeface="+mn-lt"/>
                          </a:endParaRPr>
                        </a:p>
                      </a:txBody>
                      <a:tcPr anchor="ctr"/>
                    </a:tc>
                    <a:tc>
                      <a:txBody>
                        <a:bodyPr/>
                        <a:lstStyle/>
                        <a:p>
                          <a:pPr algn="ctr"/>
                          <a:r>
                            <a:rPr lang="en-US" altLang="zh-CN" sz="1400" dirty="0"/>
                            <a:t>16</a:t>
                          </a:r>
                          <a:endParaRPr lang="en-US" altLang="zh-CN" sz="1400" dirty="0">
                            <a:latin typeface="+mn-lt"/>
                          </a:endParaRPr>
                        </a:p>
                      </a:txBody>
                      <a:tcPr anchor="ctr"/>
                    </a:tc>
                    <a:tc>
                      <a:txBody>
                        <a:bodyPr/>
                        <a:lstStyle/>
                        <a:p>
                          <a:pPr algn="ctr"/>
                          <a:r>
                            <a:rPr lang="en-US" altLang="zh-CN" sz="1400" dirty="0">
                              <a:latin typeface="+mn-lt"/>
                            </a:rPr>
                            <a:t>14</a:t>
                          </a:r>
                          <a:endParaRPr lang="zh-CN" altLang="en-US" sz="1400" dirty="0">
                            <a:latin typeface="+mn-lt"/>
                          </a:endParaRPr>
                        </a:p>
                      </a:txBody>
                      <a:tcPr anchor="ctr"/>
                    </a:tc>
                    <a:tc>
                      <a:txBody>
                        <a:bodyPr/>
                        <a:lstStyle/>
                        <a:p>
                          <a:pPr algn="ctr"/>
                          <a:r>
                            <a:rPr lang="en-US" altLang="zh-CN" sz="1400" dirty="0">
                              <a:latin typeface="+mn-lt"/>
                            </a:rPr>
                            <a:t>13</a:t>
                          </a:r>
                          <a:endParaRPr lang="zh-CN" altLang="en-US" sz="1400" dirty="0">
                            <a:latin typeface="+mn-lt"/>
                          </a:endParaRPr>
                        </a:p>
                      </a:txBody>
                      <a:tcPr anchor="ctr"/>
                    </a:tc>
                    <a:tc>
                      <a:txBody>
                        <a:bodyPr/>
                        <a:lstStyle/>
                        <a:p>
                          <a:pPr algn="ctr"/>
                          <a:r>
                            <a:rPr lang="en-US" altLang="zh-CN" sz="1400" dirty="0">
                              <a:latin typeface="+mn-lt"/>
                            </a:rPr>
                            <a:t>12.5</a:t>
                          </a:r>
                          <a:endParaRPr lang="zh-CN" altLang="en-US" sz="1400" dirty="0">
                            <a:latin typeface="+mn-lt"/>
                          </a:endParaRPr>
                        </a:p>
                      </a:txBody>
                      <a:tcPr anchor="ctr"/>
                    </a:tc>
                    <a:tc>
                      <a:txBody>
                        <a:bodyPr/>
                        <a:lstStyle/>
                        <a:p>
                          <a:pPr algn="ctr"/>
                          <a:r>
                            <a:rPr lang="en-US" altLang="zh-CN" sz="1400" dirty="0">
                              <a:latin typeface="+mn-lt"/>
                            </a:rPr>
                            <a:t>12</a:t>
                          </a:r>
                          <a:endParaRPr lang="zh-CN" altLang="en-US" sz="1400" dirty="0">
                            <a:latin typeface="+mn-lt"/>
                          </a:endParaRPr>
                        </a:p>
                      </a:txBody>
                      <a:tcPr anchor="ctr"/>
                    </a:tc>
                    <a:tc>
                      <a:txBody>
                        <a:bodyPr/>
                        <a:lstStyle/>
                        <a:p>
                          <a:pPr algn="ctr"/>
                          <a:r>
                            <a:rPr lang="en-US" altLang="zh-CN" sz="1400" dirty="0">
                              <a:latin typeface="+mn-lt"/>
                            </a:rPr>
                            <a:t>11.5</a:t>
                          </a:r>
                          <a:endParaRPr lang="zh-CN" altLang="en-US" sz="1400" dirty="0">
                            <a:latin typeface="+mn-lt"/>
                          </a:endParaRPr>
                        </a:p>
                      </a:txBody>
                      <a:tcPr anchor="ctr"/>
                    </a:tc>
                    <a:tc>
                      <a:txBody>
                        <a:bodyPr/>
                        <a:lstStyle/>
                        <a:p>
                          <a:pPr algn="ctr"/>
                          <a:r>
                            <a:rPr lang="en-US" altLang="zh-CN" sz="1400" dirty="0"/>
                            <a:t>11</a:t>
                          </a:r>
                          <a:endParaRPr lang="en-US" altLang="zh-CN" sz="1400" dirty="0">
                            <a:latin typeface="+mn-lt"/>
                          </a:endParaRPr>
                        </a:p>
                      </a:txBody>
                      <a:tcPr anchor="ctr"/>
                    </a:tc>
                    <a:extLst>
                      <a:ext uri="{0D108BD9-81ED-4DB2-BD59-A6C34878D82A}">
                        <a16:rowId xmlns:a16="http://schemas.microsoft.com/office/drawing/2014/main" val="3568127296"/>
                      </a:ext>
                    </a:extLst>
                  </a:tr>
                  <a:tr h="492252">
                    <a:tc>
                      <a:txBody>
                        <a:bodyPr/>
                        <a:lstStyle/>
                        <a:p>
                          <a:pPr marL="0" marR="0" lvl="0" indent="0" algn="ctr" defTabSz="913765" rtl="0" eaLnBrk="1" fontAlgn="auto" latinLnBrk="0" hangingPunct="1">
                            <a:lnSpc>
                              <a:spcPct val="100000"/>
                            </a:lnSpc>
                            <a:spcBef>
                              <a:spcPts val="0"/>
                            </a:spcBef>
                            <a:spcAft>
                              <a:spcPts val="0"/>
                            </a:spcAft>
                            <a:buClrTx/>
                            <a:buSzTx/>
                            <a:buFontTx/>
                            <a:buNone/>
                            <a:tabLst/>
                            <a:defRPr/>
                          </a:pPr>
                          <a:r>
                            <a:rPr lang="en-US" altLang="zh-CN" sz="1400" dirty="0">
                              <a:latin typeface="+mn-lt"/>
                            </a:rPr>
                            <a:t>Rate</a:t>
                          </a:r>
                          <a:endParaRPr lang="zh-CN" altLang="en-US" sz="1400" dirty="0">
                            <a:latin typeface="+mn-lt"/>
                          </a:endParaRPr>
                        </a:p>
                      </a:txBody>
                      <a:tcPr anchor="ctr"/>
                    </a:tc>
                    <a:tc>
                      <a:txBody>
                        <a:bodyPr/>
                        <a:lstStyle/>
                        <a:p>
                          <a:endParaRPr lang="zh-CN"/>
                        </a:p>
                      </a:txBody>
                      <a:tcPr anchor="ctr">
                        <a:blipFill>
                          <a:blip r:embed="rId9"/>
                          <a:stretch>
                            <a:fillRect l="-202128" t="-256410" r="-617021" b="-2564"/>
                          </a:stretch>
                        </a:blipFill>
                      </a:tcPr>
                    </a:tc>
                    <a:tc>
                      <a:txBody>
                        <a:bodyPr/>
                        <a:lstStyle/>
                        <a:p>
                          <a:endParaRPr lang="zh-CN"/>
                        </a:p>
                      </a:txBody>
                      <a:tcPr anchor="ctr">
                        <a:blipFill>
                          <a:blip r:embed="rId9"/>
                          <a:stretch>
                            <a:fillRect l="-262963" t="-256410" r="-437037" b="-2564"/>
                          </a:stretch>
                        </a:blipFill>
                      </a:tcPr>
                    </a:tc>
                    <a:tc>
                      <a:txBody>
                        <a:bodyPr/>
                        <a:lstStyle/>
                        <a:p>
                          <a:endParaRPr lang="zh-CN"/>
                        </a:p>
                      </a:txBody>
                      <a:tcPr anchor="ctr">
                        <a:blipFill>
                          <a:blip r:embed="rId9"/>
                          <a:stretch>
                            <a:fillRect l="-426087" t="-256410" r="-413043" b="-2564"/>
                          </a:stretch>
                        </a:blipFill>
                      </a:tcPr>
                    </a:tc>
                    <a:tc>
                      <a:txBody>
                        <a:bodyPr/>
                        <a:lstStyle/>
                        <a:p>
                          <a:endParaRPr lang="zh-CN"/>
                        </a:p>
                      </a:txBody>
                      <a:tcPr anchor="ctr">
                        <a:blipFill>
                          <a:blip r:embed="rId9"/>
                          <a:stretch>
                            <a:fillRect l="-514894" t="-256410" r="-304255" b="-2564"/>
                          </a:stretch>
                        </a:blipFill>
                      </a:tcPr>
                    </a:tc>
                    <a:tc>
                      <a:txBody>
                        <a:bodyPr/>
                        <a:lstStyle/>
                        <a:p>
                          <a:endParaRPr lang="zh-CN"/>
                        </a:p>
                      </a:txBody>
                      <a:tcPr anchor="ctr">
                        <a:blipFill>
                          <a:blip r:embed="rId9"/>
                          <a:stretch>
                            <a:fillRect l="-614894" t="-256410" r="-204255" b="-2564"/>
                          </a:stretch>
                        </a:blipFill>
                      </a:tcPr>
                    </a:tc>
                    <a:tc>
                      <a:txBody>
                        <a:bodyPr/>
                        <a:lstStyle/>
                        <a:p>
                          <a:endParaRPr lang="zh-CN"/>
                        </a:p>
                      </a:txBody>
                      <a:tcPr anchor="ctr">
                        <a:blipFill>
                          <a:blip r:embed="rId9"/>
                          <a:stretch>
                            <a:fillRect l="-700000" t="-256410" r="-100000" b="-2564"/>
                          </a:stretch>
                        </a:blipFill>
                      </a:tcPr>
                    </a:tc>
                    <a:tc>
                      <a:txBody>
                        <a:bodyPr/>
                        <a:lstStyle/>
                        <a:p>
                          <a:endParaRPr lang="zh-CN"/>
                        </a:p>
                      </a:txBody>
                      <a:tcPr anchor="ctr">
                        <a:blipFill>
                          <a:blip r:embed="rId9"/>
                          <a:stretch>
                            <a:fillRect l="-834783" t="-256410" r="-4348" b="-2564"/>
                          </a:stretch>
                        </a:blipFill>
                      </a:tcPr>
                    </a:tc>
                    <a:extLst>
                      <a:ext uri="{0D108BD9-81ED-4DB2-BD59-A6C34878D82A}">
                        <a16:rowId xmlns:a16="http://schemas.microsoft.com/office/drawing/2014/main" val="1500032916"/>
                      </a:ext>
                    </a:extLst>
                  </a:tr>
                </a:tbl>
              </a:graphicData>
            </a:graphic>
          </p:graphicFrame>
        </mc:Fallback>
      </mc:AlternateContent>
      <p:sp>
        <p:nvSpPr>
          <p:cNvPr id="31" name="文本框 30">
            <a:extLst>
              <a:ext uri="{FF2B5EF4-FFF2-40B4-BE49-F238E27FC236}">
                <a16:creationId xmlns:a16="http://schemas.microsoft.com/office/drawing/2014/main" id="{3863C7FF-C920-D0AC-2ADC-828512F84D51}"/>
              </a:ext>
            </a:extLst>
          </p:cNvPr>
          <p:cNvSpPr txBox="1"/>
          <p:nvPr/>
        </p:nvSpPr>
        <p:spPr>
          <a:xfrm>
            <a:off x="8916547" y="6274318"/>
            <a:ext cx="1916052" cy="369332"/>
          </a:xfrm>
          <a:prstGeom prst="rect">
            <a:avLst/>
          </a:prstGeom>
          <a:noFill/>
        </p:spPr>
        <p:txBody>
          <a:bodyPr wrap="square" rtlCol="0">
            <a:spAutoFit/>
          </a:bodyPr>
          <a:lstStyle/>
          <a:p>
            <a:r>
              <a:rPr kumimoji="1" lang="en-US" altLang="zh-CN" b="1" dirty="0"/>
              <a:t>Power</a:t>
            </a:r>
            <a:r>
              <a:rPr kumimoji="1" lang="zh-CN" altLang="en-US" b="1" dirty="0"/>
              <a:t> </a:t>
            </a:r>
            <a:r>
              <a:rPr kumimoji="1" lang="en-US" altLang="zh-CN" b="1" dirty="0"/>
              <a:t>supply</a:t>
            </a:r>
            <a:endParaRPr kumimoji="1" lang="zh-CN" altLang="en-US" b="1" dirty="0"/>
          </a:p>
        </p:txBody>
      </p:sp>
      <p:sp>
        <p:nvSpPr>
          <p:cNvPr id="32" name="右箭头 31">
            <a:extLst>
              <a:ext uri="{FF2B5EF4-FFF2-40B4-BE49-F238E27FC236}">
                <a16:creationId xmlns:a16="http://schemas.microsoft.com/office/drawing/2014/main" id="{FBED68B2-B675-DB39-2CE6-4B38E223B4AF}"/>
              </a:ext>
            </a:extLst>
          </p:cNvPr>
          <p:cNvSpPr/>
          <p:nvPr/>
        </p:nvSpPr>
        <p:spPr>
          <a:xfrm flipV="1">
            <a:off x="5588923" y="3339419"/>
            <a:ext cx="504789" cy="2085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mc:AlternateContent xmlns:mc="http://schemas.openxmlformats.org/markup-compatibility/2006" xmlns:a14="http://schemas.microsoft.com/office/drawing/2010/main">
        <mc:Choice Requires="a14">
          <p:sp>
            <p:nvSpPr>
              <p:cNvPr id="77" name="文本框 76">
                <a:extLst>
                  <a:ext uri="{FF2B5EF4-FFF2-40B4-BE49-F238E27FC236}">
                    <a16:creationId xmlns:a16="http://schemas.microsoft.com/office/drawing/2014/main" id="{CEDF1C2F-8A14-7643-53D2-C7D550B3FE4A}"/>
                  </a:ext>
                </a:extLst>
              </p:cNvPr>
              <p:cNvSpPr txBox="1"/>
              <p:nvPr/>
            </p:nvSpPr>
            <p:spPr>
              <a:xfrm>
                <a:off x="8285759" y="2998394"/>
                <a:ext cx="687206" cy="38286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zh-CN" altLang="en-US" i="1" smtClean="0">
                              <a:solidFill>
                                <a:srgbClr val="836967"/>
                              </a:solidFill>
                              <a:latin typeface="Cambria Math" panose="02040503050406030204" pitchFamily="18" charset="0"/>
                            </a:rPr>
                          </m:ctrlPr>
                        </m:sSubSupPr>
                        <m:e>
                          <m:r>
                            <a:rPr lang="zh-CN" altLang="en-US" b="0" i="1">
                              <a:latin typeface="Cambria Math" panose="02040503050406030204" pitchFamily="18" charset="0"/>
                            </a:rPr>
                            <m:t>𝑃</m:t>
                          </m:r>
                        </m:e>
                        <m:sub>
                          <m:r>
                            <a:rPr lang="zh-CN" altLang="en-US" b="0" i="1">
                              <a:latin typeface="Cambria Math" panose="02040503050406030204" pitchFamily="18" charset="0"/>
                            </a:rPr>
                            <m:t>𝑡</m:t>
                          </m:r>
                        </m:sub>
                        <m:sup>
                          <m:r>
                            <a:rPr lang="zh-CN" altLang="en-US" b="0" i="1">
                              <a:latin typeface="Cambria Math" panose="02040503050406030204" pitchFamily="18" charset="0"/>
                            </a:rPr>
                            <m:t>𝑠𝑜𝑙𝑎𝑟</m:t>
                          </m:r>
                        </m:sup>
                      </m:sSubSup>
                    </m:oMath>
                  </m:oMathPara>
                </a14:m>
                <a:endParaRPr lang="zh-CN" altLang="en-US" dirty="0"/>
              </a:p>
            </p:txBody>
          </p:sp>
        </mc:Choice>
        <mc:Fallback xmlns="">
          <p:sp>
            <p:nvSpPr>
              <p:cNvPr id="77" name="文本框 76">
                <a:extLst>
                  <a:ext uri="{FF2B5EF4-FFF2-40B4-BE49-F238E27FC236}">
                    <a16:creationId xmlns:a16="http://schemas.microsoft.com/office/drawing/2014/main" id="{CEDF1C2F-8A14-7643-53D2-C7D550B3FE4A}"/>
                  </a:ext>
                </a:extLst>
              </p:cNvPr>
              <p:cNvSpPr txBox="1">
                <a:spLocks noRot="1" noChangeAspect="1" noMove="1" noResize="1" noEditPoints="1" noAdjustHandles="1" noChangeArrowheads="1" noChangeShapeType="1" noTextEdit="1"/>
              </p:cNvSpPr>
              <p:nvPr/>
            </p:nvSpPr>
            <p:spPr>
              <a:xfrm>
                <a:off x="8285759" y="2998394"/>
                <a:ext cx="687206" cy="382862"/>
              </a:xfrm>
              <a:prstGeom prst="rect">
                <a:avLst/>
              </a:prstGeom>
              <a:blipFill>
                <a:blip r:embed="rId10"/>
                <a:stretch>
                  <a:fillRect r="-727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6" name="文本框 85">
                <a:extLst>
                  <a:ext uri="{FF2B5EF4-FFF2-40B4-BE49-F238E27FC236}">
                    <a16:creationId xmlns:a16="http://schemas.microsoft.com/office/drawing/2014/main" id="{EC84FC82-9BF9-A7C8-1854-24A61A7CE253}"/>
                  </a:ext>
                </a:extLst>
              </p:cNvPr>
              <p:cNvSpPr txBox="1"/>
              <p:nvPr/>
            </p:nvSpPr>
            <p:spPr>
              <a:xfrm>
                <a:off x="8264957" y="4699023"/>
                <a:ext cx="791016" cy="42960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zh-CN" altLang="en-US" i="1" smtClean="0">
                              <a:solidFill>
                                <a:srgbClr val="836967"/>
                              </a:solidFill>
                              <a:latin typeface="Cambria Math" panose="02040503050406030204" pitchFamily="18" charset="0"/>
                            </a:rPr>
                          </m:ctrlPr>
                        </m:sSubSupPr>
                        <m:e>
                          <m:r>
                            <a:rPr lang="zh-CN" altLang="en-US" i="1">
                              <a:latin typeface="Cambria Math" panose="02040503050406030204" pitchFamily="18" charset="0"/>
                            </a:rPr>
                            <m:t>𝑃</m:t>
                          </m:r>
                        </m:e>
                        <m:sub>
                          <m:r>
                            <a:rPr lang="zh-CN" altLang="en-US" i="1">
                              <a:latin typeface="Cambria Math" panose="02040503050406030204" pitchFamily="18" charset="0"/>
                            </a:rPr>
                            <m:t>𝑡</m:t>
                          </m:r>
                        </m:sub>
                        <m:sup>
                          <m:r>
                            <a:rPr lang="zh-CN" altLang="en-US" i="1">
                              <a:latin typeface="Cambria Math" panose="02040503050406030204" pitchFamily="18" charset="0"/>
                            </a:rPr>
                            <m:t>𝑔𝑟𝑖𝑑</m:t>
                          </m:r>
                        </m:sup>
                      </m:sSubSup>
                    </m:oMath>
                  </m:oMathPara>
                </a14:m>
                <a:endParaRPr lang="zh-CN" altLang="en-US" dirty="0"/>
              </a:p>
            </p:txBody>
          </p:sp>
        </mc:Choice>
        <mc:Fallback xmlns="">
          <p:sp>
            <p:nvSpPr>
              <p:cNvPr id="86" name="文本框 85">
                <a:extLst>
                  <a:ext uri="{FF2B5EF4-FFF2-40B4-BE49-F238E27FC236}">
                    <a16:creationId xmlns:a16="http://schemas.microsoft.com/office/drawing/2014/main" id="{EC84FC82-9BF9-A7C8-1854-24A61A7CE253}"/>
                  </a:ext>
                </a:extLst>
              </p:cNvPr>
              <p:cNvSpPr txBox="1">
                <a:spLocks noRot="1" noChangeAspect="1" noMove="1" noResize="1" noEditPoints="1" noAdjustHandles="1" noChangeArrowheads="1" noChangeShapeType="1" noTextEdit="1"/>
              </p:cNvSpPr>
              <p:nvPr/>
            </p:nvSpPr>
            <p:spPr>
              <a:xfrm>
                <a:off x="8264957" y="4699023"/>
                <a:ext cx="791016" cy="429605"/>
              </a:xfrm>
              <a:prstGeom prst="rect">
                <a:avLst/>
              </a:prstGeom>
              <a:blipFill>
                <a:blip r:embed="rId11"/>
                <a:stretch>
                  <a:fillRect b="-294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8" name="文本框 87">
                <a:extLst>
                  <a:ext uri="{FF2B5EF4-FFF2-40B4-BE49-F238E27FC236}">
                    <a16:creationId xmlns:a16="http://schemas.microsoft.com/office/drawing/2014/main" id="{5D87EB61-1B4C-4BB9-DE76-E578F99360DA}"/>
                  </a:ext>
                </a:extLst>
              </p:cNvPr>
              <p:cNvSpPr txBox="1"/>
              <p:nvPr/>
            </p:nvSpPr>
            <p:spPr>
              <a:xfrm>
                <a:off x="8304559" y="1231876"/>
                <a:ext cx="751414" cy="37837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zh-CN" altLang="en-US" i="1" smtClean="0">
                              <a:solidFill>
                                <a:srgbClr val="836967"/>
                              </a:solidFill>
                              <a:latin typeface="Cambria Math" panose="02040503050406030204" pitchFamily="18" charset="0"/>
                            </a:rPr>
                          </m:ctrlPr>
                        </m:sSubSupPr>
                        <m:e>
                          <m:r>
                            <a:rPr lang="zh-CN" altLang="en-US" i="1">
                              <a:latin typeface="Cambria Math" panose="02040503050406030204" pitchFamily="18" charset="0"/>
                            </a:rPr>
                            <m:t>𝛽</m:t>
                          </m:r>
                          <m:r>
                            <a:rPr lang="zh-CN" altLang="en-US" i="1">
                              <a:latin typeface="Cambria Math" panose="02040503050406030204" pitchFamily="18" charset="0"/>
                            </a:rPr>
                            <m:t>𝐷</m:t>
                          </m:r>
                        </m:e>
                        <m:sub>
                          <m:r>
                            <a:rPr lang="zh-CN" altLang="en-US" i="1">
                              <a:latin typeface="Cambria Math" panose="02040503050406030204" pitchFamily="18" charset="0"/>
                            </a:rPr>
                            <m:t>𝑡</m:t>
                          </m:r>
                        </m:sub>
                        <m:sup>
                          <m:r>
                            <a:rPr lang="zh-CN" altLang="en-US" i="1">
                              <a:latin typeface="Cambria Math" panose="02040503050406030204" pitchFamily="18" charset="0"/>
                            </a:rPr>
                            <m:t>𝑑𝑐</m:t>
                          </m:r>
                        </m:sup>
                      </m:sSubSup>
                    </m:oMath>
                  </m:oMathPara>
                </a14:m>
                <a:endParaRPr lang="zh-CN" altLang="en-US" dirty="0"/>
              </a:p>
            </p:txBody>
          </p:sp>
        </mc:Choice>
        <mc:Fallback xmlns="">
          <p:sp>
            <p:nvSpPr>
              <p:cNvPr id="88" name="文本框 87">
                <a:extLst>
                  <a:ext uri="{FF2B5EF4-FFF2-40B4-BE49-F238E27FC236}">
                    <a16:creationId xmlns:a16="http://schemas.microsoft.com/office/drawing/2014/main" id="{5D87EB61-1B4C-4BB9-DE76-E578F99360DA}"/>
                  </a:ext>
                </a:extLst>
              </p:cNvPr>
              <p:cNvSpPr txBox="1">
                <a:spLocks noRot="1" noChangeAspect="1" noMove="1" noResize="1" noEditPoints="1" noAdjustHandles="1" noChangeArrowheads="1" noChangeShapeType="1" noTextEdit="1"/>
              </p:cNvSpPr>
              <p:nvPr/>
            </p:nvSpPr>
            <p:spPr>
              <a:xfrm>
                <a:off x="8304559" y="1231876"/>
                <a:ext cx="751414" cy="378373"/>
              </a:xfrm>
              <a:prstGeom prst="rect">
                <a:avLst/>
              </a:prstGeom>
              <a:blipFill>
                <a:blip r:embed="rId12"/>
                <a:stretch>
                  <a:fillRect b="-1612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0" name="文本框 89">
                <a:extLst>
                  <a:ext uri="{FF2B5EF4-FFF2-40B4-BE49-F238E27FC236}">
                    <a16:creationId xmlns:a16="http://schemas.microsoft.com/office/drawing/2014/main" id="{A924F85E-5A42-8792-EE25-ADDA5D81052E}"/>
                  </a:ext>
                </a:extLst>
              </p:cNvPr>
              <p:cNvSpPr txBox="1"/>
              <p:nvPr/>
            </p:nvSpPr>
            <p:spPr>
              <a:xfrm>
                <a:off x="9907136" y="2299257"/>
                <a:ext cx="751414" cy="37837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zh-CN" altLang="en-US" i="1" smtClean="0">
                              <a:solidFill>
                                <a:srgbClr val="00B050"/>
                              </a:solidFill>
                              <a:latin typeface="Cambria Math" panose="02040503050406030204" pitchFamily="18" charset="0"/>
                            </a:rPr>
                          </m:ctrlPr>
                        </m:sSubSupPr>
                        <m:e>
                          <m:r>
                            <a:rPr lang="zh-CN" altLang="en-US" i="1">
                              <a:solidFill>
                                <a:srgbClr val="00B050"/>
                              </a:solidFill>
                              <a:latin typeface="Cambria Math" panose="02040503050406030204" pitchFamily="18" charset="0"/>
                            </a:rPr>
                            <m:t>𝑅</m:t>
                          </m:r>
                        </m:e>
                        <m:sub>
                          <m:r>
                            <a:rPr lang="zh-CN" altLang="en-US" i="1">
                              <a:solidFill>
                                <a:srgbClr val="00B050"/>
                              </a:solidFill>
                              <a:latin typeface="Cambria Math" panose="02040503050406030204" pitchFamily="18" charset="0"/>
                            </a:rPr>
                            <m:t>𝑡</m:t>
                          </m:r>
                        </m:sub>
                        <m:sup>
                          <m:r>
                            <a:rPr lang="zh-CN" altLang="en-US" i="1">
                              <a:solidFill>
                                <a:srgbClr val="00B050"/>
                              </a:solidFill>
                              <a:latin typeface="Cambria Math" panose="02040503050406030204" pitchFamily="18" charset="0"/>
                            </a:rPr>
                            <m:t>𝑠𝑜𝑙𝑎𝑟</m:t>
                          </m:r>
                        </m:sup>
                      </m:sSubSup>
                    </m:oMath>
                  </m:oMathPara>
                </a14:m>
                <a:endParaRPr lang="zh-CN" altLang="en-US" dirty="0">
                  <a:solidFill>
                    <a:srgbClr val="00B050"/>
                  </a:solidFill>
                </a:endParaRPr>
              </a:p>
            </p:txBody>
          </p:sp>
        </mc:Choice>
        <mc:Fallback xmlns="">
          <p:sp>
            <p:nvSpPr>
              <p:cNvPr id="90" name="文本框 89">
                <a:extLst>
                  <a:ext uri="{FF2B5EF4-FFF2-40B4-BE49-F238E27FC236}">
                    <a16:creationId xmlns:a16="http://schemas.microsoft.com/office/drawing/2014/main" id="{A924F85E-5A42-8792-EE25-ADDA5D81052E}"/>
                  </a:ext>
                </a:extLst>
              </p:cNvPr>
              <p:cNvSpPr txBox="1">
                <a:spLocks noRot="1" noChangeAspect="1" noMove="1" noResize="1" noEditPoints="1" noAdjustHandles="1" noChangeArrowheads="1" noChangeShapeType="1" noTextEdit="1"/>
              </p:cNvSpPr>
              <p:nvPr/>
            </p:nvSpPr>
            <p:spPr>
              <a:xfrm>
                <a:off x="9907136" y="2299257"/>
                <a:ext cx="751414" cy="378373"/>
              </a:xfrm>
              <a:prstGeom prst="rect">
                <a:avLst/>
              </a:prstGeom>
              <a:blipFill>
                <a:blip r:embed="rId1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2" name="文本框 91">
                <a:extLst>
                  <a:ext uri="{FF2B5EF4-FFF2-40B4-BE49-F238E27FC236}">
                    <a16:creationId xmlns:a16="http://schemas.microsoft.com/office/drawing/2014/main" id="{A9A194E2-A467-6C59-7E8E-99779C0E7711}"/>
                  </a:ext>
                </a:extLst>
              </p:cNvPr>
              <p:cNvSpPr txBox="1"/>
              <p:nvPr/>
            </p:nvSpPr>
            <p:spPr>
              <a:xfrm>
                <a:off x="9807884" y="4078995"/>
                <a:ext cx="1024715" cy="37837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zh-CN" altLang="en-US" i="1" smtClean="0">
                              <a:solidFill>
                                <a:srgbClr val="FF9900"/>
                              </a:solidFill>
                              <a:latin typeface="Cambria Math" panose="02040503050406030204" pitchFamily="18" charset="0"/>
                            </a:rPr>
                          </m:ctrlPr>
                        </m:sSubSupPr>
                        <m:e>
                          <m:r>
                            <a:rPr lang="zh-CN" altLang="en-US" i="1">
                              <a:solidFill>
                                <a:srgbClr val="FF9900"/>
                              </a:solidFill>
                              <a:latin typeface="Cambria Math" panose="02040503050406030204" pitchFamily="18" charset="0"/>
                            </a:rPr>
                            <m:t>𝑊</m:t>
                          </m:r>
                        </m:e>
                        <m:sub>
                          <m:r>
                            <a:rPr lang="zh-CN" altLang="en-US" i="1">
                              <a:solidFill>
                                <a:srgbClr val="FF9900"/>
                              </a:solidFill>
                              <a:latin typeface="Cambria Math" panose="02040503050406030204" pitchFamily="18" charset="0"/>
                            </a:rPr>
                            <m:t>𝑡</m:t>
                          </m:r>
                        </m:sub>
                        <m:sup>
                          <m:r>
                            <a:rPr lang="zh-CN" altLang="en-US" i="1">
                              <a:solidFill>
                                <a:srgbClr val="FF9900"/>
                              </a:solidFill>
                              <a:latin typeface="Cambria Math" panose="02040503050406030204" pitchFamily="18" charset="0"/>
                            </a:rPr>
                            <m:t>𝑠𝑜𝑙𝑎𝑟</m:t>
                          </m:r>
                        </m:sup>
                      </m:sSubSup>
                    </m:oMath>
                  </m:oMathPara>
                </a14:m>
                <a:endParaRPr lang="zh-CN" altLang="en-US" dirty="0"/>
              </a:p>
            </p:txBody>
          </p:sp>
        </mc:Choice>
        <mc:Fallback xmlns="">
          <p:sp>
            <p:nvSpPr>
              <p:cNvPr id="92" name="文本框 91">
                <a:extLst>
                  <a:ext uri="{FF2B5EF4-FFF2-40B4-BE49-F238E27FC236}">
                    <a16:creationId xmlns:a16="http://schemas.microsoft.com/office/drawing/2014/main" id="{A9A194E2-A467-6C59-7E8E-99779C0E7711}"/>
                  </a:ext>
                </a:extLst>
              </p:cNvPr>
              <p:cNvSpPr txBox="1">
                <a:spLocks noRot="1" noChangeAspect="1" noMove="1" noResize="1" noEditPoints="1" noAdjustHandles="1" noChangeArrowheads="1" noChangeShapeType="1" noTextEdit="1"/>
              </p:cNvSpPr>
              <p:nvPr/>
            </p:nvSpPr>
            <p:spPr>
              <a:xfrm>
                <a:off x="9807884" y="4078995"/>
                <a:ext cx="1024715" cy="378373"/>
              </a:xfrm>
              <a:prstGeom prst="rect">
                <a:avLst/>
              </a:prstGeom>
              <a:blipFill>
                <a:blip r:embed="rId1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4" name="文本框 93">
                <a:extLst>
                  <a:ext uri="{FF2B5EF4-FFF2-40B4-BE49-F238E27FC236}">
                    <a16:creationId xmlns:a16="http://schemas.microsoft.com/office/drawing/2014/main" id="{A6B619BF-C2F2-BD0D-A6B1-16FC9F3653A9}"/>
                  </a:ext>
                </a:extLst>
              </p:cNvPr>
              <p:cNvSpPr txBox="1"/>
              <p:nvPr/>
            </p:nvSpPr>
            <p:spPr>
              <a:xfrm>
                <a:off x="10681526" y="4669567"/>
                <a:ext cx="751414" cy="42960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zh-CN" altLang="en-US" i="1" smtClean="0">
                              <a:solidFill>
                                <a:srgbClr val="00B050"/>
                              </a:solidFill>
                              <a:latin typeface="Cambria Math" panose="02040503050406030204" pitchFamily="18" charset="0"/>
                            </a:rPr>
                          </m:ctrlPr>
                        </m:sSubSupPr>
                        <m:e>
                          <m:r>
                            <a:rPr lang="zh-CN" altLang="en-US" i="1">
                              <a:solidFill>
                                <a:srgbClr val="00B050"/>
                              </a:solidFill>
                              <a:latin typeface="Cambria Math" panose="02040503050406030204" pitchFamily="18" charset="0"/>
                            </a:rPr>
                            <m:t>𝑅</m:t>
                          </m:r>
                        </m:e>
                        <m:sub>
                          <m:r>
                            <a:rPr lang="zh-CN" altLang="en-US" i="1">
                              <a:solidFill>
                                <a:srgbClr val="00B050"/>
                              </a:solidFill>
                              <a:latin typeface="Cambria Math" panose="02040503050406030204" pitchFamily="18" charset="0"/>
                            </a:rPr>
                            <m:t>𝑡</m:t>
                          </m:r>
                        </m:sub>
                        <m:sup>
                          <m:r>
                            <a:rPr lang="zh-CN" altLang="en-US" i="1">
                              <a:solidFill>
                                <a:srgbClr val="00B050"/>
                              </a:solidFill>
                              <a:latin typeface="Cambria Math" panose="02040503050406030204" pitchFamily="18" charset="0"/>
                            </a:rPr>
                            <m:t>𝑔𝑟𝑖𝑑</m:t>
                          </m:r>
                        </m:sup>
                      </m:sSubSup>
                    </m:oMath>
                  </m:oMathPara>
                </a14:m>
                <a:endParaRPr lang="zh-CN" altLang="en-US" dirty="0"/>
              </a:p>
            </p:txBody>
          </p:sp>
        </mc:Choice>
        <mc:Fallback xmlns="">
          <p:sp>
            <p:nvSpPr>
              <p:cNvPr id="94" name="文本框 93">
                <a:extLst>
                  <a:ext uri="{FF2B5EF4-FFF2-40B4-BE49-F238E27FC236}">
                    <a16:creationId xmlns:a16="http://schemas.microsoft.com/office/drawing/2014/main" id="{A6B619BF-C2F2-BD0D-A6B1-16FC9F3653A9}"/>
                  </a:ext>
                </a:extLst>
              </p:cNvPr>
              <p:cNvSpPr txBox="1">
                <a:spLocks noRot="1" noChangeAspect="1" noMove="1" noResize="1" noEditPoints="1" noAdjustHandles="1" noChangeArrowheads="1" noChangeShapeType="1" noTextEdit="1"/>
              </p:cNvSpPr>
              <p:nvPr/>
            </p:nvSpPr>
            <p:spPr>
              <a:xfrm>
                <a:off x="10681526" y="4669567"/>
                <a:ext cx="751414" cy="429605"/>
              </a:xfrm>
              <a:prstGeom prst="rect">
                <a:avLst/>
              </a:prstGeom>
              <a:blipFill>
                <a:blip r:embed="rId15"/>
                <a:stretch>
                  <a:fillRect/>
                </a:stretch>
              </a:blipFill>
            </p:spPr>
            <p:txBody>
              <a:bodyPr/>
              <a:lstStyle/>
              <a:p>
                <a:r>
                  <a:rPr lang="zh-CN" altLang="en-US">
                    <a:noFill/>
                  </a:rPr>
                  <a:t> </a:t>
                </a:r>
              </a:p>
            </p:txBody>
          </p:sp>
        </mc:Fallback>
      </mc:AlternateContent>
      <p:cxnSp>
        <p:nvCxnSpPr>
          <p:cNvPr id="96" name="肘形连接符 95">
            <a:extLst>
              <a:ext uri="{FF2B5EF4-FFF2-40B4-BE49-F238E27FC236}">
                <a16:creationId xmlns:a16="http://schemas.microsoft.com/office/drawing/2014/main" id="{C6D2178B-DE54-B58E-8568-3A2E83F71194}"/>
              </a:ext>
            </a:extLst>
          </p:cNvPr>
          <p:cNvCxnSpPr>
            <a:cxnSpLocks/>
            <a:stCxn id="1026" idx="3"/>
            <a:endCxn id="110" idx="3"/>
          </p:cNvCxnSpPr>
          <p:nvPr/>
        </p:nvCxnSpPr>
        <p:spPr>
          <a:xfrm flipV="1">
            <a:off x="10522842" y="1597348"/>
            <a:ext cx="23443" cy="3501799"/>
          </a:xfrm>
          <a:prstGeom prst="bentConnector3">
            <a:avLst>
              <a:gd name="adj1" fmla="val 4670929"/>
            </a:avLst>
          </a:prstGeom>
          <a:ln w="254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肘形连接符 100">
            <a:extLst>
              <a:ext uri="{FF2B5EF4-FFF2-40B4-BE49-F238E27FC236}">
                <a16:creationId xmlns:a16="http://schemas.microsoft.com/office/drawing/2014/main" id="{819ECD40-945D-B34C-36C2-C7C4327945DC}"/>
              </a:ext>
            </a:extLst>
          </p:cNvPr>
          <p:cNvCxnSpPr>
            <a:cxnSpLocks/>
            <a:stCxn id="110" idx="0"/>
            <a:endCxn id="1026" idx="2"/>
          </p:cNvCxnSpPr>
          <p:nvPr/>
        </p:nvCxnSpPr>
        <p:spPr>
          <a:xfrm rot="16200000" flipH="1">
            <a:off x="7512851" y="3345157"/>
            <a:ext cx="4533089" cy="3588"/>
          </a:xfrm>
          <a:prstGeom prst="bentConnector5">
            <a:avLst>
              <a:gd name="adj1" fmla="val -5043"/>
              <a:gd name="adj2" fmla="val 59850223"/>
              <a:gd name="adj3" fmla="val 105043"/>
            </a:avLst>
          </a:prstGeom>
          <a:ln w="25400">
            <a:solidFill>
              <a:srgbClr val="FF99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1" name="文本框 110">
                <a:extLst>
                  <a:ext uri="{FF2B5EF4-FFF2-40B4-BE49-F238E27FC236}">
                    <a16:creationId xmlns:a16="http://schemas.microsoft.com/office/drawing/2014/main" id="{C4F04691-762C-37F1-60A0-18978A4C10EE}"/>
                  </a:ext>
                </a:extLst>
              </p:cNvPr>
              <p:cNvSpPr txBox="1"/>
              <p:nvPr/>
            </p:nvSpPr>
            <p:spPr>
              <a:xfrm>
                <a:off x="10658550" y="5404043"/>
                <a:ext cx="751414" cy="42960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zh-CN" altLang="en-US" i="1" smtClean="0">
                              <a:solidFill>
                                <a:srgbClr val="FF9900"/>
                              </a:solidFill>
                              <a:latin typeface="Cambria Math" panose="02040503050406030204" pitchFamily="18" charset="0"/>
                            </a:rPr>
                          </m:ctrlPr>
                        </m:sSubSupPr>
                        <m:e>
                          <m:r>
                            <a:rPr lang="zh-CN" altLang="en-US" i="1">
                              <a:solidFill>
                                <a:srgbClr val="FF9900"/>
                              </a:solidFill>
                              <a:latin typeface="Cambria Math" panose="02040503050406030204" pitchFamily="18" charset="0"/>
                            </a:rPr>
                            <m:t>𝛽</m:t>
                          </m:r>
                          <m:r>
                            <a:rPr lang="zh-CN" altLang="en-US" i="1">
                              <a:solidFill>
                                <a:srgbClr val="FF9900"/>
                              </a:solidFill>
                              <a:latin typeface="Cambria Math" panose="02040503050406030204" pitchFamily="18" charset="0"/>
                            </a:rPr>
                            <m:t>𝐷</m:t>
                          </m:r>
                        </m:e>
                        <m:sub>
                          <m:r>
                            <a:rPr lang="zh-CN" altLang="en-US" i="1">
                              <a:solidFill>
                                <a:srgbClr val="FF9900"/>
                              </a:solidFill>
                              <a:latin typeface="Cambria Math" panose="02040503050406030204" pitchFamily="18" charset="0"/>
                            </a:rPr>
                            <m:t>𝑡</m:t>
                          </m:r>
                        </m:sub>
                        <m:sup>
                          <m:r>
                            <a:rPr lang="zh-CN" altLang="en-US" i="1">
                              <a:solidFill>
                                <a:srgbClr val="FF9900"/>
                              </a:solidFill>
                              <a:latin typeface="Cambria Math" panose="02040503050406030204" pitchFamily="18" charset="0"/>
                            </a:rPr>
                            <m:t>𝑔𝑟𝑖𝑑</m:t>
                          </m:r>
                        </m:sup>
                      </m:sSubSup>
                    </m:oMath>
                  </m:oMathPara>
                </a14:m>
                <a:endParaRPr lang="zh-CN" altLang="en-US" dirty="0"/>
              </a:p>
            </p:txBody>
          </p:sp>
        </mc:Choice>
        <mc:Fallback xmlns="">
          <p:sp>
            <p:nvSpPr>
              <p:cNvPr id="111" name="文本框 110">
                <a:extLst>
                  <a:ext uri="{FF2B5EF4-FFF2-40B4-BE49-F238E27FC236}">
                    <a16:creationId xmlns:a16="http://schemas.microsoft.com/office/drawing/2014/main" id="{C4F04691-762C-37F1-60A0-18978A4C10EE}"/>
                  </a:ext>
                </a:extLst>
              </p:cNvPr>
              <p:cNvSpPr txBox="1">
                <a:spLocks noRot="1" noChangeAspect="1" noMove="1" noResize="1" noEditPoints="1" noAdjustHandles="1" noChangeArrowheads="1" noChangeShapeType="1" noTextEdit="1"/>
              </p:cNvSpPr>
              <p:nvPr/>
            </p:nvSpPr>
            <p:spPr>
              <a:xfrm>
                <a:off x="10658550" y="5404043"/>
                <a:ext cx="751414" cy="429605"/>
              </a:xfrm>
              <a:prstGeom prst="rect">
                <a:avLst/>
              </a:prstGeom>
              <a:blipFill>
                <a:blip r:embed="rId16"/>
                <a:stretch>
                  <a:fillRect l="-3333" r="-11667" b="-8571"/>
                </a:stretch>
              </a:blipFill>
            </p:spPr>
            <p:txBody>
              <a:bodyPr/>
              <a:lstStyle/>
              <a:p>
                <a:r>
                  <a:rPr lang="zh-CN" altLang="en-US">
                    <a:noFill/>
                  </a:rPr>
                  <a:t> </a:t>
                </a:r>
              </a:p>
            </p:txBody>
          </p:sp>
        </mc:Fallback>
      </mc:AlternateContent>
      <p:pic>
        <p:nvPicPr>
          <p:cNvPr id="1024" name="Picture 4" descr="Utility-scale photovoltaic arrays are an economic investment across most of the United States when health and climate benefits are taken into account, concludes an analysis by MITEI postdoc Patrick Brown and Senior Lecturer Francis O’Sullivan. Their results show the importance of providing accurate price signals to generators and consumers and of adopting policies that reward installation of sol...">
            <a:extLst>
              <a:ext uri="{FF2B5EF4-FFF2-40B4-BE49-F238E27FC236}">
                <a16:creationId xmlns:a16="http://schemas.microsoft.com/office/drawing/2014/main" id="{6D5B2DC2-2F37-B728-8229-81CE4ED5992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054149" y="2945211"/>
            <a:ext cx="1507469" cy="9675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7546733"/>
      </p:ext>
    </p:extLst>
  </p:cSld>
  <p:clrMapOvr>
    <a:masterClrMapping/>
  </p:clrMapOvr>
  <p:transition>
    <p:dissolve/>
  </p:transition>
</p:sld>
</file>

<file path=ppt/theme/theme1.xml><?xml version="1.0" encoding="utf-8"?>
<a:theme xmlns:a="http://schemas.openxmlformats.org/drawingml/2006/main" name="主题5">
  <a:themeElements>
    <a:clrScheme name="房利美">
      <a:dk1>
        <a:srgbClr val="000000"/>
      </a:dk1>
      <a:lt1>
        <a:srgbClr val="FFFFFF"/>
      </a:lt1>
      <a:dk2>
        <a:srgbClr val="768395"/>
      </a:dk2>
      <a:lt2>
        <a:srgbClr val="F0F0F0"/>
      </a:lt2>
      <a:accent1>
        <a:srgbClr val="106EB3"/>
      </a:accent1>
      <a:accent2>
        <a:srgbClr val="1D296E"/>
      </a:accent2>
      <a:accent3>
        <a:srgbClr val="7B99AB"/>
      </a:accent3>
      <a:accent4>
        <a:srgbClr val="BC965E"/>
      </a:accent4>
      <a:accent5>
        <a:srgbClr val="5F5042"/>
      </a:accent5>
      <a:accent6>
        <a:srgbClr val="898A8A"/>
      </a:accent6>
      <a:hlink>
        <a:srgbClr val="4472C4"/>
      </a:hlink>
      <a:folHlink>
        <a:srgbClr val="BFBFBF"/>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主题5">
  <a:themeElements>
    <a:clrScheme name="房利美">
      <a:dk1>
        <a:srgbClr val="000000"/>
      </a:dk1>
      <a:lt1>
        <a:srgbClr val="FFFFFF"/>
      </a:lt1>
      <a:dk2>
        <a:srgbClr val="768395"/>
      </a:dk2>
      <a:lt2>
        <a:srgbClr val="F0F0F0"/>
      </a:lt2>
      <a:accent1>
        <a:srgbClr val="106EB3"/>
      </a:accent1>
      <a:accent2>
        <a:srgbClr val="1D296E"/>
      </a:accent2>
      <a:accent3>
        <a:srgbClr val="7B99AB"/>
      </a:accent3>
      <a:accent4>
        <a:srgbClr val="BC965E"/>
      </a:accent4>
      <a:accent5>
        <a:srgbClr val="5F5042"/>
      </a:accent5>
      <a:accent6>
        <a:srgbClr val="898A8A"/>
      </a:accent6>
      <a:hlink>
        <a:srgbClr val="4472C4"/>
      </a:hlink>
      <a:folHlink>
        <a:srgbClr val="BFBFBF"/>
      </a:folHlink>
    </a:clrScheme>
    <a:fontScheme name="Temp">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iSlide</Template>
  <TotalTime>8141</TotalTime>
  <Words>57</Words>
  <Application>Microsoft Macintosh PowerPoint</Application>
  <PresentationFormat>宽屏</PresentationFormat>
  <Paragraphs>36</Paragraphs>
  <Slides>1</Slides>
  <Notes>1</Notes>
  <HiddenSlides>0</HiddenSlides>
  <MMClips>0</MMClips>
  <ScaleCrop>false</ScaleCrop>
  <HeadingPairs>
    <vt:vector size="6" baseType="variant">
      <vt:variant>
        <vt:lpstr>已用的字体</vt:lpstr>
      </vt:variant>
      <vt:variant>
        <vt:i4>3</vt:i4>
      </vt:variant>
      <vt:variant>
        <vt:lpstr>主题</vt:lpstr>
      </vt:variant>
      <vt:variant>
        <vt:i4>2</vt:i4>
      </vt:variant>
      <vt:variant>
        <vt:lpstr>幻灯片标题</vt:lpstr>
      </vt:variant>
      <vt:variant>
        <vt:i4>1</vt:i4>
      </vt:variant>
    </vt:vector>
  </HeadingPairs>
  <TitlesOfParts>
    <vt:vector size="6" baseType="lpstr">
      <vt:lpstr>Arial</vt:lpstr>
      <vt:lpstr>Calibri</vt:lpstr>
      <vt:lpstr>Cambria Math</vt:lpstr>
      <vt:lpstr>主题5</vt:lpstr>
      <vt:lpstr>主题5</vt:lpstr>
      <vt:lpstr>PowerPoint 演示文稿</vt:lpstr>
    </vt:vector>
  </TitlesOfParts>
  <Manager>iSlide</Manager>
  <Company>iSlide</Company>
  <LinksUpToDate>false</LinksUpToDate>
  <SharedDoc>false</SharedDoc>
  <HyperlinkBase>https://www.islide.cc</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iSlide</dc:creator>
  <cp:lastModifiedBy>CHEN JINGSI</cp:lastModifiedBy>
  <cp:revision>213</cp:revision>
  <cp:lastPrinted>2018-09-29T16:00:00Z</cp:lastPrinted>
  <dcterms:created xsi:type="dcterms:W3CDTF">2018-09-29T16:00:00Z</dcterms:created>
  <dcterms:modified xsi:type="dcterms:W3CDTF">2024-05-07T13:53:58Z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lide.Theme">
    <vt:lpwstr>48706f29-9ca0-418e-876d-de7b156ca083</vt:lpwstr>
  </property>
  <property fmtid="{D5CDD505-2E9C-101B-9397-08002B2CF9AE}" pid="3" name="KSOProductBuildVer">
    <vt:lpwstr>2052-10.1.0.7520</vt:lpwstr>
  </property>
</Properties>
</file>