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7"/>
  </p:notesMasterIdLst>
  <p:sldIdLst>
    <p:sldId id="256" r:id="rId5"/>
    <p:sldId id="257" r:id="rId6"/>
    <p:sldId id="262" r:id="rId7"/>
    <p:sldId id="263" r:id="rId8"/>
    <p:sldId id="264" r:id="rId9"/>
    <p:sldId id="259" r:id="rId10"/>
    <p:sldId id="26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81874-9323-4335-B59C-6E29E63F7C83}" v="30" dt="2021-08-22T23:40:07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2612" autoAdjust="0"/>
  </p:normalViewPr>
  <p:slideViewPr>
    <p:cSldViewPr snapToGrid="0">
      <p:cViewPr varScale="1">
        <p:scale>
          <a:sx n="94" d="100"/>
          <a:sy n="94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ichholz, Joe Civ USAF USAFA DF/DFMS" userId="b9d808b8-9352-4b52-839e-9568f3d666ff" providerId="ADAL" clId="{48781874-9323-4335-B59C-6E29E63F7C83}"/>
    <pc:docChg chg="custSel delSld modSld delMainMaster">
      <pc:chgData name="Eichholz, Joe Civ USAF USAFA DF/DFMS" userId="b9d808b8-9352-4b52-839e-9568f3d666ff" providerId="ADAL" clId="{48781874-9323-4335-B59C-6E29E63F7C83}" dt="2021-08-22T23:44:08.966" v="216" actId="6549"/>
      <pc:docMkLst>
        <pc:docMk/>
      </pc:docMkLst>
      <pc:sldChg chg="modSp mod">
        <pc:chgData name="Eichholz, Joe Civ USAF USAFA DF/DFMS" userId="b9d808b8-9352-4b52-839e-9568f3d666ff" providerId="ADAL" clId="{48781874-9323-4335-B59C-6E29E63F7C83}" dt="2021-08-22T23:40:07.126" v="215" actId="6549"/>
        <pc:sldMkLst>
          <pc:docMk/>
          <pc:sldMk cId="2486530567" sldId="257"/>
        </pc:sldMkLst>
        <pc:spChg chg="mod">
          <ac:chgData name="Eichholz, Joe Civ USAF USAFA DF/DFMS" userId="b9d808b8-9352-4b52-839e-9568f3d666ff" providerId="ADAL" clId="{48781874-9323-4335-B59C-6E29E63F7C83}" dt="2021-08-22T23:40:07.126" v="215" actId="6549"/>
          <ac:spMkLst>
            <pc:docMk/>
            <pc:sldMk cId="2486530567" sldId="257"/>
            <ac:spMk id="3" creationId="{00000000-0000-0000-0000-000000000000}"/>
          </ac:spMkLst>
        </pc:spChg>
      </pc:sldChg>
      <pc:sldChg chg="del">
        <pc:chgData name="Eichholz, Joe Civ USAF USAFA DF/DFMS" userId="b9d808b8-9352-4b52-839e-9568f3d666ff" providerId="ADAL" clId="{48781874-9323-4335-B59C-6E29E63F7C83}" dt="2021-08-22T22:45:34.151" v="0" actId="47"/>
        <pc:sldMkLst>
          <pc:docMk/>
          <pc:sldMk cId="1229778085" sldId="258"/>
        </pc:sldMkLst>
      </pc:sldChg>
      <pc:sldChg chg="modSp mod">
        <pc:chgData name="Eichholz, Joe Civ USAF USAFA DF/DFMS" userId="b9d808b8-9352-4b52-839e-9568f3d666ff" providerId="ADAL" clId="{48781874-9323-4335-B59C-6E29E63F7C83}" dt="2021-08-22T22:50:25.452" v="175" actId="6549"/>
        <pc:sldMkLst>
          <pc:docMk/>
          <pc:sldMk cId="1121903060" sldId="259"/>
        </pc:sldMkLst>
        <pc:spChg chg="mod">
          <ac:chgData name="Eichholz, Joe Civ USAF USAFA DF/DFMS" userId="b9d808b8-9352-4b52-839e-9568f3d666ff" providerId="ADAL" clId="{48781874-9323-4335-B59C-6E29E63F7C83}" dt="2021-08-22T22:50:25.452" v="175" actId="6549"/>
          <ac:spMkLst>
            <pc:docMk/>
            <pc:sldMk cId="1121903060" sldId="259"/>
            <ac:spMk id="3" creationId="{00000000-0000-0000-0000-000000000000}"/>
          </ac:spMkLst>
        </pc:spChg>
      </pc:sldChg>
      <pc:sldChg chg="modSp mod">
        <pc:chgData name="Eichholz, Joe Civ USAF USAFA DF/DFMS" userId="b9d808b8-9352-4b52-839e-9568f3d666ff" providerId="ADAL" clId="{48781874-9323-4335-B59C-6E29E63F7C83}" dt="2021-08-22T22:50:45.185" v="176" actId="6549"/>
        <pc:sldMkLst>
          <pc:docMk/>
          <pc:sldMk cId="1564405676" sldId="260"/>
        </pc:sldMkLst>
        <pc:spChg chg="mod">
          <ac:chgData name="Eichholz, Joe Civ USAF USAFA DF/DFMS" userId="b9d808b8-9352-4b52-839e-9568f3d666ff" providerId="ADAL" clId="{48781874-9323-4335-B59C-6E29E63F7C83}" dt="2021-08-22T22:50:45.185" v="176" actId="6549"/>
          <ac:spMkLst>
            <pc:docMk/>
            <pc:sldMk cId="1564405676" sldId="260"/>
            <ac:spMk id="3" creationId="{00000000-0000-0000-0000-000000000000}"/>
          </ac:spMkLst>
        </pc:spChg>
      </pc:sldChg>
      <pc:sldChg chg="del">
        <pc:chgData name="Eichholz, Joe Civ USAF USAFA DF/DFMS" userId="b9d808b8-9352-4b52-839e-9568f3d666ff" providerId="ADAL" clId="{48781874-9323-4335-B59C-6E29E63F7C83}" dt="2021-08-22T23:32:10.446" v="211" actId="47"/>
        <pc:sldMkLst>
          <pc:docMk/>
          <pc:sldMk cId="3951315793" sldId="261"/>
        </pc:sldMkLst>
      </pc:sldChg>
      <pc:sldChg chg="addSp delSp modSp mod">
        <pc:chgData name="Eichholz, Joe Civ USAF USAFA DF/DFMS" userId="b9d808b8-9352-4b52-839e-9568f3d666ff" providerId="ADAL" clId="{48781874-9323-4335-B59C-6E29E63F7C83}" dt="2021-08-22T22:49:33.540" v="172" actId="1076"/>
        <pc:sldMkLst>
          <pc:docMk/>
          <pc:sldMk cId="3724875578" sldId="262"/>
        </pc:sldMkLst>
        <pc:spChg chg="mod">
          <ac:chgData name="Eichholz, Joe Civ USAF USAFA DF/DFMS" userId="b9d808b8-9352-4b52-839e-9568f3d666ff" providerId="ADAL" clId="{48781874-9323-4335-B59C-6E29E63F7C83}" dt="2021-08-22T22:46:21.607" v="21" actId="20577"/>
          <ac:spMkLst>
            <pc:docMk/>
            <pc:sldMk cId="3724875578" sldId="262"/>
            <ac:spMk id="2" creationId="{00000000-0000-0000-0000-000000000000}"/>
          </ac:spMkLst>
        </pc:spChg>
        <pc:spChg chg="del mod">
          <ac:chgData name="Eichholz, Joe Civ USAF USAFA DF/DFMS" userId="b9d808b8-9352-4b52-839e-9568f3d666ff" providerId="ADAL" clId="{48781874-9323-4335-B59C-6E29E63F7C83}" dt="2021-08-22T22:46:13.998" v="6" actId="478"/>
          <ac:spMkLst>
            <pc:docMk/>
            <pc:sldMk cId="3724875578" sldId="262"/>
            <ac:spMk id="3" creationId="{00000000-0000-0000-0000-000000000000}"/>
          </ac:spMkLst>
        </pc:spChg>
        <pc:spChg chg="add mod">
          <ac:chgData name="Eichholz, Joe Civ USAF USAFA DF/DFMS" userId="b9d808b8-9352-4b52-839e-9568f3d666ff" providerId="ADAL" clId="{48781874-9323-4335-B59C-6E29E63F7C83}" dt="2021-08-22T22:48:19.839" v="165" actId="20577"/>
          <ac:spMkLst>
            <pc:docMk/>
            <pc:sldMk cId="3724875578" sldId="262"/>
            <ac:spMk id="6" creationId="{45B0D23B-2E77-4FC1-8E3B-970E91E12271}"/>
          </ac:spMkLst>
        </pc:spChg>
        <pc:picChg chg="del">
          <ac:chgData name="Eichholz, Joe Civ USAF USAFA DF/DFMS" userId="b9d808b8-9352-4b52-839e-9568f3d666ff" providerId="ADAL" clId="{48781874-9323-4335-B59C-6E29E63F7C83}" dt="2021-08-22T22:46:11.625" v="4" actId="478"/>
          <ac:picMkLst>
            <pc:docMk/>
            <pc:sldMk cId="3724875578" sldId="262"/>
            <ac:picMk id="5" creationId="{00000000-0000-0000-0000-000000000000}"/>
          </ac:picMkLst>
        </pc:picChg>
        <pc:picChg chg="add mod">
          <ac:chgData name="Eichholz, Joe Civ USAF USAFA DF/DFMS" userId="b9d808b8-9352-4b52-839e-9568f3d666ff" providerId="ADAL" clId="{48781874-9323-4335-B59C-6E29E63F7C83}" dt="2021-08-22T22:49:33.540" v="172" actId="1076"/>
          <ac:picMkLst>
            <pc:docMk/>
            <pc:sldMk cId="3724875578" sldId="262"/>
            <ac:picMk id="8" creationId="{C4A2B8D8-5720-494E-BEB6-0C9963DA72B6}"/>
          </ac:picMkLst>
        </pc:picChg>
      </pc:sldChg>
      <pc:sldChg chg="modSp mod">
        <pc:chgData name="Eichholz, Joe Civ USAF USAFA DF/DFMS" userId="b9d808b8-9352-4b52-839e-9568f3d666ff" providerId="ADAL" clId="{48781874-9323-4335-B59C-6E29E63F7C83}" dt="2021-08-22T22:49:49.730" v="173" actId="6549"/>
        <pc:sldMkLst>
          <pc:docMk/>
          <pc:sldMk cId="3833964617" sldId="263"/>
        </pc:sldMkLst>
        <pc:spChg chg="mod">
          <ac:chgData name="Eichholz, Joe Civ USAF USAFA DF/DFMS" userId="b9d808b8-9352-4b52-839e-9568f3d666ff" providerId="ADAL" clId="{48781874-9323-4335-B59C-6E29E63F7C83}" dt="2021-08-22T22:49:49.730" v="173" actId="6549"/>
          <ac:spMkLst>
            <pc:docMk/>
            <pc:sldMk cId="3833964617" sldId="263"/>
            <ac:spMk id="3" creationId="{00000000-0000-0000-0000-000000000000}"/>
          </ac:spMkLst>
        </pc:spChg>
      </pc:sldChg>
      <pc:sldChg chg="modSp mod">
        <pc:chgData name="Eichholz, Joe Civ USAF USAFA DF/DFMS" userId="b9d808b8-9352-4b52-839e-9568f3d666ff" providerId="ADAL" clId="{48781874-9323-4335-B59C-6E29E63F7C83}" dt="2021-08-22T22:50:09.054" v="174" actId="6549"/>
        <pc:sldMkLst>
          <pc:docMk/>
          <pc:sldMk cId="4058017522" sldId="264"/>
        </pc:sldMkLst>
        <pc:spChg chg="mod">
          <ac:chgData name="Eichholz, Joe Civ USAF USAFA DF/DFMS" userId="b9d808b8-9352-4b52-839e-9568f3d666ff" providerId="ADAL" clId="{48781874-9323-4335-B59C-6E29E63F7C83}" dt="2021-08-22T22:50:09.054" v="174" actId="6549"/>
          <ac:spMkLst>
            <pc:docMk/>
            <pc:sldMk cId="4058017522" sldId="264"/>
            <ac:spMk id="3" creationId="{00000000-0000-0000-0000-000000000000}"/>
          </ac:spMkLst>
        </pc:spChg>
      </pc:sldChg>
      <pc:sldChg chg="addSp modSp mod">
        <pc:chgData name="Eichholz, Joe Civ USAF USAFA DF/DFMS" userId="b9d808b8-9352-4b52-839e-9568f3d666ff" providerId="ADAL" clId="{48781874-9323-4335-B59C-6E29E63F7C83}" dt="2021-08-22T23:03:14.737" v="185" actId="1076"/>
        <pc:sldMkLst>
          <pc:docMk/>
          <pc:sldMk cId="915980684" sldId="265"/>
        </pc:sldMkLst>
        <pc:spChg chg="add mod">
          <ac:chgData name="Eichholz, Joe Civ USAF USAFA DF/DFMS" userId="b9d808b8-9352-4b52-839e-9568f3d666ff" providerId="ADAL" clId="{48781874-9323-4335-B59C-6E29E63F7C83}" dt="2021-08-22T23:03:10.312" v="184" actId="1076"/>
          <ac:spMkLst>
            <pc:docMk/>
            <pc:sldMk cId="915980684" sldId="265"/>
            <ac:spMk id="3" creationId="{04F69765-3B2F-421F-8FFC-DED2841E3308}"/>
          </ac:spMkLst>
        </pc:spChg>
        <pc:picChg chg="mod">
          <ac:chgData name="Eichholz, Joe Civ USAF USAFA DF/DFMS" userId="b9d808b8-9352-4b52-839e-9568f3d666ff" providerId="ADAL" clId="{48781874-9323-4335-B59C-6E29E63F7C83}" dt="2021-08-22T23:03:14.737" v="185" actId="1076"/>
          <ac:picMkLst>
            <pc:docMk/>
            <pc:sldMk cId="915980684" sldId="265"/>
            <ac:picMk id="4" creationId="{00000000-0000-0000-0000-000000000000}"/>
          </ac:picMkLst>
        </pc:picChg>
      </pc:sldChg>
      <pc:sldChg chg="modSp mod">
        <pc:chgData name="Eichholz, Joe Civ USAF USAFA DF/DFMS" userId="b9d808b8-9352-4b52-839e-9568f3d666ff" providerId="ADAL" clId="{48781874-9323-4335-B59C-6E29E63F7C83}" dt="2021-08-22T23:07:47.698" v="210" actId="20577"/>
        <pc:sldMkLst>
          <pc:docMk/>
          <pc:sldMk cId="646207571" sldId="266"/>
        </pc:sldMkLst>
        <pc:spChg chg="mod">
          <ac:chgData name="Eichholz, Joe Civ USAF USAFA DF/DFMS" userId="b9d808b8-9352-4b52-839e-9568f3d666ff" providerId="ADAL" clId="{48781874-9323-4335-B59C-6E29E63F7C83}" dt="2021-08-22T23:07:47.698" v="210" actId="20577"/>
          <ac:spMkLst>
            <pc:docMk/>
            <pc:sldMk cId="646207571" sldId="266"/>
            <ac:spMk id="2" creationId="{00000000-0000-0000-0000-000000000000}"/>
          </ac:spMkLst>
        </pc:spChg>
      </pc:sldChg>
      <pc:sldChg chg="modSp mod">
        <pc:chgData name="Eichholz, Joe Civ USAF USAFA DF/DFMS" userId="b9d808b8-9352-4b52-839e-9568f3d666ff" providerId="ADAL" clId="{48781874-9323-4335-B59C-6E29E63F7C83}" dt="2021-08-22T23:44:08.966" v="216" actId="6549"/>
        <pc:sldMkLst>
          <pc:docMk/>
          <pc:sldMk cId="481793835" sldId="269"/>
        </pc:sldMkLst>
        <pc:spChg chg="mod">
          <ac:chgData name="Eichholz, Joe Civ USAF USAFA DF/DFMS" userId="b9d808b8-9352-4b52-839e-9568f3d666ff" providerId="ADAL" clId="{48781874-9323-4335-B59C-6E29E63F7C83}" dt="2021-08-22T23:44:08.966" v="216" actId="6549"/>
          <ac:spMkLst>
            <pc:docMk/>
            <pc:sldMk cId="481793835" sldId="269"/>
            <ac:spMk id="3" creationId="{00000000-0000-0000-0000-000000000000}"/>
          </ac:spMkLst>
        </pc:spChg>
      </pc:sldChg>
      <pc:sldChg chg="del">
        <pc:chgData name="Eichholz, Joe Civ USAF USAFA DF/DFMS" userId="b9d808b8-9352-4b52-839e-9568f3d666ff" providerId="ADAL" clId="{48781874-9323-4335-B59C-6E29E63F7C83}" dt="2021-08-22T22:52:16.540" v="177" actId="47"/>
        <pc:sldMkLst>
          <pc:docMk/>
          <pc:sldMk cId="112099572" sldId="270"/>
        </pc:sldMkLst>
      </pc:sldChg>
      <pc:sldMasterChg chg="del delSldLayout">
        <pc:chgData name="Eichholz, Joe Civ USAF USAFA DF/DFMS" userId="b9d808b8-9352-4b52-839e-9568f3d666ff" providerId="ADAL" clId="{48781874-9323-4335-B59C-6E29E63F7C83}" dt="2021-08-22T22:45:34.151" v="0" actId="47"/>
        <pc:sldMasterMkLst>
          <pc:docMk/>
          <pc:sldMasterMk cId="439719685" sldId="2147483696"/>
        </pc:sldMasterMkLst>
        <pc:sldLayoutChg chg="del">
          <pc:chgData name="Eichholz, Joe Civ USAF USAFA DF/DFMS" userId="b9d808b8-9352-4b52-839e-9568f3d666ff" providerId="ADAL" clId="{48781874-9323-4335-B59C-6E29E63F7C83}" dt="2021-08-22T22:45:34.151" v="0" actId="47"/>
          <pc:sldLayoutMkLst>
            <pc:docMk/>
            <pc:sldMasterMk cId="439719685" sldId="2147483696"/>
            <pc:sldLayoutMk cId="1471491849" sldId="2147483697"/>
          </pc:sldLayoutMkLst>
        </pc:sldLayoutChg>
        <pc:sldLayoutChg chg="del">
          <pc:chgData name="Eichholz, Joe Civ USAF USAFA DF/DFMS" userId="b9d808b8-9352-4b52-839e-9568f3d666ff" providerId="ADAL" clId="{48781874-9323-4335-B59C-6E29E63F7C83}" dt="2021-08-22T22:45:34.151" v="0" actId="47"/>
          <pc:sldLayoutMkLst>
            <pc:docMk/>
            <pc:sldMasterMk cId="439719685" sldId="2147483696"/>
            <pc:sldLayoutMk cId="1538710593" sldId="2147483698"/>
          </pc:sldLayoutMkLst>
        </pc:sldLayoutChg>
        <pc:sldLayoutChg chg="del">
          <pc:chgData name="Eichholz, Joe Civ USAF USAFA DF/DFMS" userId="b9d808b8-9352-4b52-839e-9568f3d666ff" providerId="ADAL" clId="{48781874-9323-4335-B59C-6E29E63F7C83}" dt="2021-08-22T22:45:34.151" v="0" actId="47"/>
          <pc:sldLayoutMkLst>
            <pc:docMk/>
            <pc:sldMasterMk cId="439719685" sldId="2147483696"/>
            <pc:sldLayoutMk cId="1082613799" sldId="2147483699"/>
          </pc:sldLayoutMkLst>
        </pc:sldLayoutChg>
        <pc:sldLayoutChg chg="del">
          <pc:chgData name="Eichholz, Joe Civ USAF USAFA DF/DFMS" userId="b9d808b8-9352-4b52-839e-9568f3d666ff" providerId="ADAL" clId="{48781874-9323-4335-B59C-6E29E63F7C83}" dt="2021-08-22T22:45:34.151" v="0" actId="47"/>
          <pc:sldLayoutMkLst>
            <pc:docMk/>
            <pc:sldMasterMk cId="439719685" sldId="2147483696"/>
            <pc:sldLayoutMk cId="649514696" sldId="2147483700"/>
          </pc:sldLayoutMkLst>
        </pc:sldLayoutChg>
        <pc:sldLayoutChg chg="del">
          <pc:chgData name="Eichholz, Joe Civ USAF USAFA DF/DFMS" userId="b9d808b8-9352-4b52-839e-9568f3d666ff" providerId="ADAL" clId="{48781874-9323-4335-B59C-6E29E63F7C83}" dt="2021-08-22T22:45:34.151" v="0" actId="47"/>
          <pc:sldLayoutMkLst>
            <pc:docMk/>
            <pc:sldMasterMk cId="439719685" sldId="2147483696"/>
            <pc:sldLayoutMk cId="2201414877" sldId="2147483701"/>
          </pc:sldLayoutMkLst>
        </pc:sldLayoutChg>
        <pc:sldLayoutChg chg="del">
          <pc:chgData name="Eichholz, Joe Civ USAF USAFA DF/DFMS" userId="b9d808b8-9352-4b52-839e-9568f3d666ff" providerId="ADAL" clId="{48781874-9323-4335-B59C-6E29E63F7C83}" dt="2021-08-22T22:45:34.151" v="0" actId="47"/>
          <pc:sldLayoutMkLst>
            <pc:docMk/>
            <pc:sldMasterMk cId="439719685" sldId="2147483696"/>
            <pc:sldLayoutMk cId="2330783202" sldId="2147483702"/>
          </pc:sldLayoutMkLst>
        </pc:sldLayoutChg>
        <pc:sldLayoutChg chg="del">
          <pc:chgData name="Eichholz, Joe Civ USAF USAFA DF/DFMS" userId="b9d808b8-9352-4b52-839e-9568f3d666ff" providerId="ADAL" clId="{48781874-9323-4335-B59C-6E29E63F7C83}" dt="2021-08-22T22:45:34.151" v="0" actId="47"/>
          <pc:sldLayoutMkLst>
            <pc:docMk/>
            <pc:sldMasterMk cId="439719685" sldId="2147483696"/>
            <pc:sldLayoutMk cId="1402760385" sldId="2147483703"/>
          </pc:sldLayoutMkLst>
        </pc:sldLayoutChg>
        <pc:sldLayoutChg chg="del">
          <pc:chgData name="Eichholz, Joe Civ USAF USAFA DF/DFMS" userId="b9d808b8-9352-4b52-839e-9568f3d666ff" providerId="ADAL" clId="{48781874-9323-4335-B59C-6E29E63F7C83}" dt="2021-08-22T22:45:34.151" v="0" actId="47"/>
          <pc:sldLayoutMkLst>
            <pc:docMk/>
            <pc:sldMasterMk cId="439719685" sldId="2147483696"/>
            <pc:sldLayoutMk cId="3513394877" sldId="2147483704"/>
          </pc:sldLayoutMkLst>
        </pc:sldLayoutChg>
        <pc:sldLayoutChg chg="del">
          <pc:chgData name="Eichholz, Joe Civ USAF USAFA DF/DFMS" userId="b9d808b8-9352-4b52-839e-9568f3d666ff" providerId="ADAL" clId="{48781874-9323-4335-B59C-6E29E63F7C83}" dt="2021-08-22T22:45:34.151" v="0" actId="47"/>
          <pc:sldLayoutMkLst>
            <pc:docMk/>
            <pc:sldMasterMk cId="439719685" sldId="2147483696"/>
            <pc:sldLayoutMk cId="2116635970" sldId="2147483705"/>
          </pc:sldLayoutMkLst>
        </pc:sldLayoutChg>
        <pc:sldLayoutChg chg="del">
          <pc:chgData name="Eichholz, Joe Civ USAF USAFA DF/DFMS" userId="b9d808b8-9352-4b52-839e-9568f3d666ff" providerId="ADAL" clId="{48781874-9323-4335-B59C-6E29E63F7C83}" dt="2021-08-22T22:45:34.151" v="0" actId="47"/>
          <pc:sldLayoutMkLst>
            <pc:docMk/>
            <pc:sldMasterMk cId="439719685" sldId="2147483696"/>
            <pc:sldLayoutMk cId="3779014679" sldId="2147483706"/>
          </pc:sldLayoutMkLst>
        </pc:sldLayoutChg>
        <pc:sldLayoutChg chg="del">
          <pc:chgData name="Eichholz, Joe Civ USAF USAFA DF/DFMS" userId="b9d808b8-9352-4b52-839e-9568f3d666ff" providerId="ADAL" clId="{48781874-9323-4335-B59C-6E29E63F7C83}" dt="2021-08-22T22:45:34.151" v="0" actId="47"/>
          <pc:sldLayoutMkLst>
            <pc:docMk/>
            <pc:sldMasterMk cId="439719685" sldId="2147483696"/>
            <pc:sldLayoutMk cId="636516489" sldId="2147483707"/>
          </pc:sldLayoutMkLst>
        </pc:sldLayoutChg>
        <pc:sldLayoutChg chg="del">
          <pc:chgData name="Eichholz, Joe Civ USAF USAFA DF/DFMS" userId="b9d808b8-9352-4b52-839e-9568f3d666ff" providerId="ADAL" clId="{48781874-9323-4335-B59C-6E29E63F7C83}" dt="2021-08-22T22:45:34.151" v="0" actId="47"/>
          <pc:sldLayoutMkLst>
            <pc:docMk/>
            <pc:sldMasterMk cId="439719685" sldId="2147483696"/>
            <pc:sldLayoutMk cId="4290788274" sldId="2147483708"/>
          </pc:sldLayoutMkLst>
        </pc:sldLayoutChg>
        <pc:sldLayoutChg chg="del">
          <pc:chgData name="Eichholz, Joe Civ USAF USAFA DF/DFMS" userId="b9d808b8-9352-4b52-839e-9568f3d666ff" providerId="ADAL" clId="{48781874-9323-4335-B59C-6E29E63F7C83}" dt="2021-08-22T22:45:34.151" v="0" actId="47"/>
          <pc:sldLayoutMkLst>
            <pc:docMk/>
            <pc:sldMasterMk cId="439719685" sldId="2147483696"/>
            <pc:sldLayoutMk cId="3497262534" sldId="2147483709"/>
          </pc:sldLayoutMkLst>
        </pc:sldLayoutChg>
        <pc:sldLayoutChg chg="del">
          <pc:chgData name="Eichholz, Joe Civ USAF USAFA DF/DFMS" userId="b9d808b8-9352-4b52-839e-9568f3d666ff" providerId="ADAL" clId="{48781874-9323-4335-B59C-6E29E63F7C83}" dt="2021-08-22T22:45:34.151" v="0" actId="47"/>
          <pc:sldLayoutMkLst>
            <pc:docMk/>
            <pc:sldMasterMk cId="439719685" sldId="2147483696"/>
            <pc:sldLayoutMk cId="2249424793" sldId="2147483710"/>
          </pc:sldLayoutMkLst>
        </pc:sldLayoutChg>
        <pc:sldLayoutChg chg="del">
          <pc:chgData name="Eichholz, Joe Civ USAF USAFA DF/DFMS" userId="b9d808b8-9352-4b52-839e-9568f3d666ff" providerId="ADAL" clId="{48781874-9323-4335-B59C-6E29E63F7C83}" dt="2021-08-22T22:45:34.151" v="0" actId="47"/>
          <pc:sldLayoutMkLst>
            <pc:docMk/>
            <pc:sldMasterMk cId="439719685" sldId="2147483696"/>
            <pc:sldLayoutMk cId="1497344776" sldId="2147483711"/>
          </pc:sldLayoutMkLst>
        </pc:sldLayoutChg>
        <pc:sldLayoutChg chg="del">
          <pc:chgData name="Eichholz, Joe Civ USAF USAFA DF/DFMS" userId="b9d808b8-9352-4b52-839e-9568f3d666ff" providerId="ADAL" clId="{48781874-9323-4335-B59C-6E29E63F7C83}" dt="2021-08-22T22:45:34.151" v="0" actId="47"/>
          <pc:sldLayoutMkLst>
            <pc:docMk/>
            <pc:sldMasterMk cId="439719685" sldId="2147483696"/>
            <pc:sldLayoutMk cId="959001407" sldId="2147483712"/>
          </pc:sldLayoutMkLst>
        </pc:sldLayoutChg>
        <pc:sldLayoutChg chg="del">
          <pc:chgData name="Eichholz, Joe Civ USAF USAFA DF/DFMS" userId="b9d808b8-9352-4b52-839e-9568f3d666ff" providerId="ADAL" clId="{48781874-9323-4335-B59C-6E29E63F7C83}" dt="2021-08-22T22:45:34.151" v="0" actId="47"/>
          <pc:sldLayoutMkLst>
            <pc:docMk/>
            <pc:sldMasterMk cId="439719685" sldId="2147483696"/>
            <pc:sldLayoutMk cId="1694826991" sldId="214748371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CCE70-DF71-4111-8AA7-8872493AD980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13870-83D2-40A8-9B31-10C8259B6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08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gf_point</a:t>
            </a:r>
            <a:r>
              <a:rPr lang="en-US" dirty="0"/>
              <a:t>(</a:t>
            </a:r>
            <a:r>
              <a:rPr lang="en-US" dirty="0" err="1"/>
              <a:t>kepler.radius</a:t>
            </a:r>
            <a:r>
              <a:rPr lang="en-US" dirty="0"/>
              <a:t> ~ time, data = Kepler) %&gt;%</a:t>
            </a:r>
          </a:p>
          <a:p>
            <a:r>
              <a:rPr lang="en-US" dirty="0" err="1"/>
              <a:t>gf_labs</a:t>
            </a:r>
            <a:r>
              <a:rPr lang="en-US" dirty="0"/>
              <a:t>(title = "distance from Sun to Mars", x = "time in days", y = "distance in AU") %&gt;%</a:t>
            </a:r>
          </a:p>
          <a:p>
            <a:r>
              <a:rPr lang="en-US" dirty="0" err="1"/>
              <a:t>slice_plot</a:t>
            </a:r>
            <a:r>
              <a:rPr lang="en-US" dirty="0"/>
              <a:t>(.14*sin(2*pi*(time-550)/687) + 1.525 ~ time, color="blue")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E13870-83D2-40A8-9B31-10C8259B6C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9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06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72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45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44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52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4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6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4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9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0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8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0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FB2A87-3BFC-451C-A25B-A48D6D0CCA6C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3226-F657-498B-B48D-5F6D5CF8D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97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/>
              <a:t>Fit a Gaussian to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935" y="1377950"/>
            <a:ext cx="8306593" cy="5111750"/>
          </a:xfrm>
          <a:prstGeom prst="rect">
            <a:avLst/>
          </a:prstGeom>
        </p:spPr>
      </p:pic>
      <p:sp>
        <p:nvSpPr>
          <p:cNvPr id="5" name="AutoShape 2" descr="data:image/png;base64,iVBORw0KGgoAAAANSUhEUgAABOAAAAMACAMAAAC6huhOAAADAFBMVEUAAAABAQECAgIDAwMEBAQFBQUGBgYHBwcICAgJCQkKCgoLCwsMDAwNDQ0ODg4PDw8QEBARERESEhITExMUFBQVFRUWFhYXFxcYGBgZGRkaGhobGxscHBwdHR0eHh4fHx8gICAhISEiIiIjIyMkJCQlJSUmJiYnJycoKCgpKSkqKiorKyssLCwtLS0uLi4vLy8wMDAxMTEyMjIzMzM0NDQ1NTU2NjY3Nzc4ODg5OTk6Ojo7Ozs8PDw9PT0+Pj4/Pz9AQEBBQUFCQkJDQ0NERERFRUVGRkZHR0dISEhJSUlKSkpLS0tMTExNTU1OTk5PT09QUFBRUVFSUlJTU1NUVFRVVVVWVlZXV1dYWFhZWVlaWlpbW1tcXFxdXV1eXl5fX19gYGBhYWFiYmJjY2NkZGRlZWVmZmZnZ2doaGhpaWlqampra2tsbGxtbW1ubm5vb29wcHBxcXFycnJzc3N0dHR1dXV2dnZ3d3d4eHh5eXl6enp7e3t8fHx9fX1+fn5/f3+AgICBgYGCgoKDg4OEhISFhYWGhoaHh4eIiIiJiYmKioqLi4uMjIyNjY2Ojo6Pj4+QkJCRkZGSkpKTk5OUlJSVlZWWlpaXl5eYmJiZmZmampqbm5ucnJydnZ2enp6fn5+goKChoaGioqKjo6OkpKSlpaWmpqanp6eoqKipqamqqqqrq6usrKytra2urq6vr6+wsLCxsbGysrKzs7O0tLS1tbW2tra3t7e4uLi5ubm6urq7u7u8vLy9vb2+vr6/v7/AwMDBwcHCwsLDw8PExMTFxcXGxsbHx8fIyMjJycnKysrLy8vMzMzNzc3Ozs7Pz8/Q0NDR0dHS0tLT09PU1NTV1dXW1tbX19fY2NjZ2dna2trb29vc3Nzd3d3e3t7f39/g4ODh4eHi4uLj4+Pk5OTl5eXm5ubn5+fo6Ojp6enq6urr6+vs7Ozt7e3u7u7v7+/w8PDx8fHy8vLz8/P09PT19fX29vb39/f4+Pj5+fn6+vr7+/v8/Pz9/f3+/v7////isF19AAAACXBIWXMAAB2HAAAdhwGP5fFlAAAgAElEQVR4nO3deYAcZZ3/8SccSYB4gOAFCKLIIrgeARd/qwiuurr6hAlhCMEQA+EyRkANkMSsARVFWOQIAopRuQPDIqAgu6JR1isiCEIAlSPKFSCBXJO5eub5VfU1PZ2Z6Z7Pt7p6unm//+mq6u566imYF33jAhFRk+bqfQBERLUK4IioaQM4ImraAI6ImjaAI6KmDeCIqGkDOCJq2gCOiJo2gCOipg3giKhpAzgiatoAjoiaNoAjoqYN4IioaaspcHOd+2E1t2tx7k7jLko7w7mLK+x2mKN4yrl3jXDAEQ5ERCnVkMCtXbtuuN1VBm7QHYwYuOJeAI5odNaIwGWce/1wu6sI3OA7GClw/XsBOKLR2agA7muf/OR9I9hFtcANudvBd5C/uQDcMMdPRHVsVAA3wl1UC9yQDbsDATgiGp0BXHkAR9Q0AVy29c8WF2sD3NpNVd+UiJKq9sC9+LWJr9n2HYf/vn9z7/WH77HN6/7fKY8VNhzR/yL9Xz+/17Y7feA73eEAt+Pgu1jocr26fLRlR79lm9dM/OpzReD6d9v+rUn7bLvzB074S/kO5ji3Mqw6YVf3k+LNs8D1XfOxnce+4eALN+b3/THn/lgYZ7ybULaXkuNf/c0D3zh2p4nz/1JyDh4MV73TuW3+edrd+qkkIqGaA/e7XfISnFTYuuI9+S1bHNuV29IPxOLxuave/XgJcAN3MQRwG1rz23e8bTPgrn1d/rotTwqbA/fYrtHKQOBe/HD+Nrv+Mrf3aoH74avzm7ea21s8Bw9+Ib9xTPEcEFEa1Rq4L7zKbfOvMz+4RfTnfVVu4707RMvb/cvb4k0Hb8huKgKxOGZgz3duGcmyexG4sl384bJvO/fKyy77/oChuv9ffNft99/JufH/Xgbcz7eKaNvroHeMi26xeOAOIuAeeKvbao8P3VMK3D4fig/jzfEet/l1dvebA1e6l+LxXxDf5RXvy3o6tXgOTouO6X2fPjA6CveDxM8xEQ1drYFzbkqM2MN7OLd/dtvGPZ170+19Iaw/NSLr89ltBSCe3ca5w5+PHo2dkX0oNtQuBnvxK6bxQw/1hd7rto3vMQC4Nzp3yN+jy+cOj6TpHLCDCLgPu/9YWXoUT2UfbH0pOoxV/znGuff0xddtDlzpXgoD/TEybM/l0UO3xz8S7eI7hXMwxk2OPxH84F7O7Ws/qURUdTUH7ojc4h+cG9cTL5zl3G4v5bZdGT2wejBeKABxsnPTs56Ei0qBK9/FIMCtjx65HZ29Mix/RRlwjzr32txz4c4dc04NAM59Kr+PUuB+kNt0YyTc9fFCdcB91Ln9cnPLTHfudd2FCUwtTmDL9qpPHhGZqzVwWz+eX36lc6uii97o4dTPCtdHj3POiC/zQDwz3m2ZezAVenbtB658F4MBF7G5feHbV6eWAfcj5/41f9WShQvvD2XAjX0if2UJcIXbh8nR89X4sirgHos4/Hn+Rs+Od+7G/ASKI0RPXR8d9oQRUaLVGrhPFpb3yel0r3O7Fq//nnMHxZd5IJZETyULV53VD1z5LgYD7kDnvlJYfmrrgcBFQ477vwG3HgDcfxS2lgD3k8K2P0Urz4UqgYuOf7/iGMc7Nyc/geII7wU4olSr+ZsMheV9czpd4tyRxeuXO7dTfJkHIjLhy4WrftIPXPkuBgNuO+d+VVx590DguvaMnhoe0ba6/9YDgJtT2FoC3JriTaNHjf8bqgRutnOzi3eM8H5ffgKfL2w7AOCIUq3WwBU/cZvXqfDpikJbxNflgfikc5cXbn5fP3DluxgEuI5oT08X1yaXvcnwx52yn9HY+5gb1uduMAC4/yrcrR+4V/bvOcLyulAlcK3OnVu8453OvTU/gYsK2wCOKN1S+yZDXqc5ZcC5+JX4PBDvd+6Wws1XuZIP+g7cxSDArY786i2unVL+Obi1c3fIDTZuxvMDdzCn5JMb/cD9U/+eJzm3JFQJXHSjq4t3fDj/6DSawGWFbQBHlG5pA3e6c5+4rLT4rc88EB917nuFm68YEXDdAx7Bzdnsmwyhe9mif9suJm6HR0MZcMXd9wP3qv49v9e5m8JA4MYNBdxhJQ8Hw6+c2z0/AYAjqlNpA3eOcydudrs8ENOcW1TY9NMRARe2L30N7qObAxfX89vPj3fu4FAZuJLX4KId/y4MAO55NxRwJzr32eIdf+DcxPwEAI6oTqUN3J35N06zbXj00fgtygIQEX6HFq46d2TAfcS5rxaWe14/ELjVq1blvxIWljm3VVcVwBXfRY0eSI6NPxocAVf4IuldQwL3Xef+pXhEn3Xu+PwEAI6oTqUN3MZtnCv+OOSnnft2fNn/eY6tnsxdk9ljZMCdHT35LHwO7rtln4Pz+VHiotH/XgVw7y9si551fjS+jIC7Ob/pM0MC99fonvnvrobnts29OwFwRHUsbeDiz4Lsn/84/7It3bjsk8HCc8n3O3dM7qrL3PDAva5spFVbOzcrk11cuXMZcGfknpfGLXduXFfpDoYAzl2R23TTmNxLcGFm/vFYCPdvWQLc6wbcM3woegiXe6O2N7L7tZ35CQAcUZ1KHbi/v8q5d8bfYO++fLvCa1YFIH6/lXPTXwqh4+tjxuX1GAK4cR1lQ50WqfThv0R7/fGObquBwEXPS13rE9FC721vjPY/YAdDATdm0YvRc9svR759MPvdscXRpuxHWG7Z3pUAl99L4fh/F+G3973xJD9a+l1UgCOqU6kDF27eOv4ZooMPiKX4SPbrmv3vBlwY27LPftEtLu9/E3LzXURGHjD7mAFDdbwv+/38/cY7N/bCsjcZjo33uusHD4g/DrfP2gE7GBy4N2Q/Nve2eI+7PJG97rl4097TD4+eOW/1pjxw/XspHv+52Z80OTD7807Ti+cA4IjqVPrAhf8t/LzblsfkXzYr+T24cblfU7v02ciTIXdxVHyb8t+Dm5Lf6/Y/vq8MuPbDxhQ+dffRlQN3MDhw8257Q/727y18D/ZXryns4tKWAnDFvfQf//demb/V1vP6fw8O4IjqVB2AC5su/fgu43Y+6LOPFK4r+TzHIyfuPm6XI+4Jjzh34JC7WP/53bee0P+GZb5fHP3WbV+5z4InQzlwIdw368Ddxu120HGFd0KLOxgCuLDmrPe9duyuk67t//Tw2oXvj3/m7bU3hiJwxb2UHP8LZx/4+q1f8575fys5BwBHVKdqCpyh25w7tt7HsFnr776/t/KtiGi0NJqAW3/EEcUPAZ9W8hVOIiKp0QRceKtz+aetG1/vxjxZ34MhooZvVAF3snMHZN/lfPIA51rqfTRE1OiNKuDWv925V80844ufeLVzO6ys99EQUaM3qoALj+5f+DDG3ivqfSxE1PCNLuBC+NGUd054xVs+dT3vVhKRudEGHBFRYgEcETVtAEdETRvAEVHTBnBE1LQBHBE1bQBHRE0bwBFR0wZwRNS0ARwRNW0AR0RNG8ARUdMGcETUtAEcETVtAEdETVsNgVv7kr3uTCaBvVSuszOVYTKZrlTG6WlPY5T1mUxHGuOsy2xIY5j2TGZjGuNsyCTxl1GxjkxmfRrjbOpJY5TqJUgPuNUv2MuEkMBeKtfVlcYoq0PoSWOcF3rb0xhlbQgdaYyzJqxLY5iNIWxIY5x1YU0aw3SG8FIa47T3pjFK9RIA3GABnBDASQGcEsCZAjghgJMCOCWAMwVwQgAnBXBKAGcK4IQATgrglADOFMAJAZwUwCkBnCmAEwI4KYBTAjhTACcEcFIApwRwpgBOCOCkAE4J4EwBnBDASQGcEsCZAjghgJMCOCWAMwVwQgAnBXBKAGcK4IQATgrglADOFMAJAZwUwCkBnCmAEwI4KYBTAjhTACcEcFIApwRwpgBOCOCkAE4J4EwBnBDASQGcEsCZAjghgJMCOCWAMwVwQgAnBXBKAGcK4IQATgrglADOFMAJAZwUwCkBnCmAEwI4KYBTAjhTACcEcFIApwRwpgBOCOCkAE4J4EwBnBDASQGcEsCZAjghgJMCOCWAMwVwQgAnNXLgrqi6kjsBHMD1B3BCACcFcEoAZwrghABOCuCUAM4UwAkBnBTAKQGcKYATAjgpgFMCOFMAJwRwUgCnBHCmAE4I4KQATgngTAGcEMBJAZwSwJkCOCGAkwI4JYAzBXBCACdVS+BKWtrWdlVVEhoDuFSmZQzghABOCuCUAM4UwAkBnBTAKQGcKYATAjgpgFMCOFMAJwRwUgCnBHCmAE4I4KQATgngTAGcEMBJAZwSwJkCOCGAkwI4JYAzBXBCACcFcEoAZwrghABOCuCU0gbuF6dPnbHo4dxyx+WzWuctzQBcpQBOCuAALmXgMl/3/shWP+nOeOWFk7yf7v389QBXIYCTAjiASxm4q/2sv/X13eoPi3e3wM97ITw9258PcBUCOCmAA7h0geuc1vJsfHm2vyWEh/20+LHbqpZJzwPc8AGcFMABXLrA3eHPyl6ueeipEJb487Ir8/2tADd8ACcFcACXLnBn+p/3ryzwy7KXbeXPUQGuPICTAjiASxe44/yfn7hy4aIrss9TZ/oHshuX+bm5a9cvz7Vmrb1oWgnspXI9PakME0ImlXH6OtMYZUMIXWmMsz60pzHMphA2pTFOe1g/wntcrRQBd83Q1yY3nc6+5PY1TFVLkARwU33bYT6q9RfRSqtfmd14t5+du/beibnKhyIipbbkq/eUUksCrsX7eSs2PXWpn/xkvPJcduMKPyt3LcARJRnA6UnATfZzsh/r/S//zRCOKj6COyV37dMX5VqzyV5v9LQhjTKZVIYJoTeVcfq60xilM3rGncY4HaEzjWG6Q0jptHWM8B7XKd3Q1rZ06GuTm053X3L7GqaqJUgCuGn+9uzlg/64EE72D2ZXlvkzB96KNxnK400GKd5k4E2GdN9kONnfm7183rf0hUX+ruzKTf5igBs+gJMCOIBLF7jF+UdwK+L3FZb4i7Iri/xtADd8ACcFcACXLnCP+pN748sL44++PeBndEbL6w6dshHghg/gpAAO4FL+Lupp/ux1ofvaSYetilbm+nMyoXO+v7DsRgBXHsBJARzApQzck0f6Sce0+MN+Ga88M91PPXWKP4FfE6kUwEkBHMCl/Xtway45Zspnz382v7J45uRZS9rLbwNw5QGcFMABHL/oawvghABOalQAV32VDg7gUpmWM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qjELj1CdSbzG4q1tOTyjAh9KYyTl9XGqO0h9Cdxjgbw6Y0humMvE5jnE1hwwjvcY3S9W1t10p3LKvSwXX1iedhZFUtQXrA9dVu10Qvo9rqWb0nb6yGwL2YQJlkdlOx7u5Uhgkhk8o4fR1pjBL9x7IzjXHWhg1pDBM9IG1PY5wNYe0I73GVUvQU9RrpjmVVOriOXvE8jKyqJUgPOF6DK4/X4KR4DY7X4Ebja3AAVx7ASQEcwAGcL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pToA98ShC3MLHZfPap23NANwlQI4KYADuDoA1zXH54B74STvp3s/fz3AVQjgpAAO4OoA3Hd9HrgFft4L4enZ/nyAqxDASQEcwKUP3D2TpueAe9hPix+7rWqZ9DzADR/ASQEcwKUO3LoZM27PAbfEn5fdMt/fCnDDB3BSAAdwqQN3lr/7NzngFvhl2S1t5c9RAa48gJMCOIBLG7g7/CUhD9xM/0B20zI/F+CGD+CkAA7gUgbu6dYTOwvAtfqV2W13+9m5K//2mVwvddvrCyGBvVSutzeVYULoS2Wcvkwao/SEkNJp60ljlOhPKKXTNtJ7XK90Q1ubdL/yKh1cJqV/pauVIAngMl9o+UsoANfin8tuXOFn5a69d2KutcquiaistnpW78kbk4C7yl8bisAdVXwEd0ruWoAjSjKA01OAe/SQL8ZfW8gDd7J/MLt1mT8zd3XXU7lWv2gvGieBvVSuuzuVYaIHv6mM07spjVHWh9CZxjgvhQ1pDNMeQnsa42wIL43wHlcpLW1ru0a6Y1mVDm5Tr3geRlbVEiQA3F2+v7+FRf6u7Nab/MUDb8abDOXxJoMUbzLwJkOqbzLcfXy2GX7K8cevDEv8Rdmti/xtADd8ACcFcABXjy/b55+iPuBndEYX6w6dshHghg/gpAAO4OoIXJjrz8mEzvn+wrLrAa48gJMCOICrJ3DPTPdTT53iT+DXRCoFcFIAB3D1BC6sWTxz8qwl7eXXA1x5ACcFcADHL/raAjghgJMCOCWAMwVwQgAnBXBKAGcK4IQATgrglADOFMAJAZwUwCkBnCmAEwI4KYBTAjhTACcEcFIApwRwpgBOCOCkAE4J4EwBnBDASQGcEsCZAjghgJMCOCWAMwVwQgAnBXBKAGcK4IQATgrglADOFMAJAZwUwCkBnCmAEwI4KYBTAjhTACcEcFIApwRwpgBOCOCkAE4J4EwBnBDASQGcEsCZAjghgJMCOCWAMwVwQgAnBXBKAGcK4IQATgrglADOFMAJAZwUwCkBnCmAEwI4KYBTAjhTACcEcFIApwRwpgBOCOCkAE4J4EwBnBDASQGcEsCZAjghgJMCOCWAMwVwQgAnBXBKAGcK4IQATgrglADOFMAJAZwUwCkBnCmAEwI4KYBTAjhTACcEcFIApwRwpgBOCOCkAE4J4EwBnBDASQGcUrLAXXBBycozF1wNcIkEcFIAB3AJA+dKNz/odgG4RAI4KYADuFoC999uHMAlEsBJARzAJQfcH3eMcm7HYtuPcbsDXCIBnBTAAVxywP3ebd7XAS6RAE4K4AAuOeCeXBjl3ML+zrhV8g3gNgvgpAAO4Gr5GpwawJUHcFIAB3AJA3fiiQBXgwBOCuAAjg/62gI4IYCTAjilxIF77H/u6A/gEgngpAAO4JIG7jdvHvA2KsAlEsBJARzAJQzc4+McwCUfwEkBHMAlDNxM5w796UOPFAO4RAI4KYADuISB29u1SKYB3LABnBTAAVyywPWNdbcBXPIBnBTAAVyywG1wbjnAJR/ASQEcwCULXNcEdxnAJR/ASQEcwCX8Gtwst/cGgEs8gJMCOIBLGLj173IHPwRwSQdwUgAHcAkD95Pr93BbfmDWlwo/KAJwiQRwUgAHcIn/mggf9K1BACcFcACXMHATygK4RAI4KYADOH5NxBbACQGcFMApAZwpgBMCOCmAUwI4UwAnBHBSAKeULHArywK4RAI4KYADON5FtQVwQgAnBXBKAGcK4IQATgrglJIF7uZC3z/9zW6Lc1cDXCIBnBTAAVzt3mTonOvclQCXSAAnBXAAV8N3Ufv+3b2qG+CSCOCkAA7gavkxkWudux/gkgjgpAAO4GoJ3H3OPQVwSQRwUgAHcLUE7ma3neIbwG0WwEkBHMDVELieD7h3A1wiAZwUwAFcwsDdWKzt/Pc4NxfgEgngpAAO4Gr6Qd+d1gBcIgGcFMABXA2Bm/CJf0i+AdxmAZwUwAFcwsCtKqlX4w3gNg/gpAAO4Pi5JFsAJwRwUgCnBHCmAE4I4KQATilx4DJXnfiRPd74weOW9ABcUgGcFMABXOLA/WjvwpsMb7sZ4BIK4KQADuCSBu78+O3Td09u3e+V0cKPAC6ZAE4K4AAuYeAe3srtcN6GeGnTBa9xr3ka4BIJ4KQADuASBm62G/vrwvJvx7rPAVwiAZwUwAFcwsDt5U4s1e6fAC6RAE4K4AAuYeC2c1f0r1zt+D/bJxPASQEcwCUM3LalwF0l/lxSV7e9vhAS2EsV4/SlMkwIKY3Tm8YoPSGtcTJpDBP9CaU0Ts8I73G90g1tbdL9yqt0cL0p/YVWK0FVwO2ZxFPUzgTqS2Y3FevtTWWYCLhUxunLpDFK9O9SKuN0he40hom87kljnO7QNcJ7LFWKgJPuN/Jx8gs1OVnFqpagKuBmu3G/LSz/fpybIwHHU9TyeIoqxVPUej5FrdS1N+QXanKyiiX7FPUf27sdF3fESx0X7+S2/gvAJRLASQGcEsANA1z4kXPu1QccccT7Xh0tXCD5BnCbBXBSAKcEcMMBF27eq/BVrb3ELzIA3GYBnBTAKQHcsMCFzA+OO3jXXQ8+7vt82T6xAE4K4JQAbnjg7AFceQAnBXBKAAdw/QGcEMBJAZxS0sD1XPHpq+LLT7R+LwNwCQVwUgCnBHDDAffEXs6dHS/s59z7VwJcMgGcFMApAdwwwHVGvm2/NF762m7OvVv7/84AXHkAJwVwSgA3DHAXObcg/+5p5kznLgW4RAI4KYBTArhhgHu/+4/+lcmlKwBnCOCkAE4J4IYB7jVuSf/KFe7NAJdIACcFcEoANwxw49yN/Ss3ufEAl0gAJwVwSgA3DHC7u3n9KwvcbgCXSAAnBXBKADcMcLPc6/9RWH76DW4GwCUSwEkBnBLADQPcfVu6ve/MLf7mXW78fQCXSAAnBXBKADcMcOHrzrl9ps8/4+j9o4VLJN8AbrMATqpJgasxPAA3HHDhh7sUfi5p+29pvgHcZgGcFMApAdywwIWO8z72lq3czgcteFH0DeA2C+CkAE4J4IYHLq6nXcUN4AYL4KQATgngKgNnC+DKAzgpgFMCOIDrD+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Z0SFQwAABoDSURBVA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pQzcE+cfc+hxX30ot9Jx+azWeUszAFcpgJMCOCWAMwD3fy3ez5riJ10Tr7xwkvfTvZ+/HuAqBHBSAKcEcDpwa6f4c9aEzI8mTbo/Wlvg570Qnp7tzwe4CgGcFMApAZwOXJs/LfuEdIk/K4SH/bT4sduqlknPA9zwAZwUwCkBnA7cN/zt2cuH/dGxcudlV+b7WwFu+ABOCuCUAE4H7qtH/zl7+aifET9DXZZdaSt/jgpw5QGcFMApAZwOXKFr/JkhzPQPZFeW+bm5re0P5Vr9kr1oWgnspXLd3akME0ImlXF6O9IYZUMIXWmMsy5sTGOYTSFsSmOcjWFd9vKq2hYBd02Nh8h23Q35hdqetaolSBC4+w710SO5Vr8yu3a3n53bfO/EXGsNuyZq9tqarHqfz8HTgeu84hC/NLps8c9l11f4WbkrAI6ocvUGKenqfT4HTwbu10f71jvihaOKj+BOyV3z+Om5Xuy01xdBmka9vakME0JfKuP0ZdIYpTt6xp3GOF2hO41hekLoSWOc7tCVvVxa225oa6vxCIVx8gu1PWtVS5AMcOvO9v6buUduJ/sHs5fL4hfkSuNNhvJ4k0GKNxmUeJPBANxzM/1nH84vL/J3ZS9v8hcD3PABnBTAKQGcDlz7if7C7sLKEn9RHrrbAG74AE4K4JQATgfultJnow/4GfHz3nWHTtkIcMMHcFIApwRwOnCf9ff35ovW5vpzMqFzvr+w7FYAVx7ASQGcEsDJwGUO8YWOj1afme6nnjrFn8CviVQK4KQATgngZOCe9QOAC2sWz5w8a0l7+c0ArjyAkwI4JYCTgasygCsP4KQATgngAK4/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qMQuJcSKJPMbirW3Z3KMCFkUhmnryONUTaE0JXGOOvCxjSG2RTCpjTG2RjWZS+vqm0RcNfUeIhs192QX6jtWatagvSA66vdrokavrYmq97nc/BqCNy6tfYitxPYS+V6elIZJnoEl8o4fZ1pjBI/gktjnPWhPY1h4kdwaYzTHtZnL6+ubfEjuBoPkR8nv1Dbs1a1BOkBx2tw5fEanBSvwSnxGhzA9QdwQgAnBXBKAGcK4IQATgrglADOFMAJAZwUwCkBnCmAEwI4KYBTAjhTACcEcFIApwRwpgBOCOCkAE4J4EwBnBDASQGcEsCZAjghgJMCOCWAMwVwQgAnBXBKAGcK4IQATgrglADOFMAJAZwUwCkBnCmAEwI4KYBTAjhTACcEcFIApwRwpgBOCOCkAE4J4EwBnBDASQGcEsCZAjghgJMCOCWAMwVwQgAnBXBKAGcK4IQATgrglADOFMAJAZwUwCkBnCmAEwI4KYBTAjhTACcEcFIApwRwpgBOCOCkAE4J4EwBnBDASQGcEsCZAjghgJMCOCWAMwVwQgAnBXBKAGcK4IQATgrglADOFMAJAZwUwCkBnCmAEwI4KYBTAjhTACcEcFIApwRwpgBOCOCkAE4J4EwBnBDASQGcEsCZAjghgJMCOCWAMwVwQgAnBXBKAGcK4IQATgrglADOFMAJAZwUwCkBnCmAEwI4KYBTAjhTACcEcFIApwRwpgBOCOCkAE4J4EwBnBDASQGcEsCZAjghgJMCOCWAMwVwQgAnBXBKAGcK4IQATgrglADOFMAJAZwUwCkBnCmAEwI4KYBTAjhTACcEcFIApwRwpgBOCOCkAE4J4EwBnBDASQGcEsCZAjghgJMCOCWAMwVwQgAnBXBKAGcK4IQATgrglADOFMAJAZwUwCkBnCmAEwK4waoowtVtV9aWnFwAB3D9AZwQwA1WRREATgngTAGcEMANVkURAE4J4EwBnBDADVZFEQBOCeBMAZwQwA1WRREATgngTAGcEMANVkURAE4J4EwBnBDADVZFEQBOCeBMAZwQwA1WRREATgngTAGcEMANVkURAE4J4EwBnBDADVZFEZoVuOpTTivAmQI4IYAbrIp/3gCnnFaAMwVwQgA3WBX/vAFOOa0AZwrghABusCr+eQOccloBzhTACQHcYFX88wY45bQCnCmAEwK4war45w1wymkFOFMAJwRwg1XxzxvglNMKcKYATgjgBqvinzfAKacV4EwBnBDADVbFP2+AU04rwJkCOCGAG6yKf94AV3UlpxXgTAGcEMANVsW/WoCrupLTCnCmAE4I4Aar4l8twFVdyWkFOFMAJwRwg1Xxrxbgqq7ktAKcKYATArjBqvhXC3BVV3JaAc4UwAkB3GBV/KsFuKorOa0AZwrghABusCr+1QJc1ZWcVoAzBXBCADdYFf9qAa7qSk4rwJkCOCGAG6yKf7UAV3Ulp7WewHVcPqt13tJMEsCVz/CGtrbKc08ggBMCuMGq+FcLcFVXclrrCNwLJ3k/3fv56wGuQgAnBXBKAJcUcAv8vBfC07P9+QBXIYCTAjglgEsIuIf9tPix26qWSc8D3PABnBTAKQFcQsAt8edlL+f7WwFu+ABOCuCUAC4h4Bb4ZdnLtvLnqABXHsBJAZwSwCUE3Ez/QPZymZ8LcMMHcFIApwRwCQHX6ldmL+/2s3Mb/nFWrhc7Rt51ZbW1tZVvyifsfJh6e5Pd3xCF0JfKOH09aYzSFUImjXE6Q1caw3SH0J3Abob497W/pW1LK94mgaLHBqmMc/1Qf6EJVHJa+6L/mlZV4sC1+Oeylyv8rNyGeyfmWivsrK3qzMdNVIuq/1eYKpXAPw47cEcVH8GdkttgAY6IKLnswJ3sH8xeLvNn5ja0P5Rr9Uv2omfeCeylct3dqQwTPadLZZzejjRG2RBCVxrjrAsb0xhmUwib0hhnY1iXxjBdIaxPY5yO3jRGqV6CxIFb5O/KXt7kLx54Bd9FLY83GaQa602Giq0La9IYpjMSIY1x2nvTGKWun4O7KA/dbQA3fAAnBXBKAJcQcA/4GdG5DOsOnbIR4IYP4KQATgngEgIuzPXnZELnfH9h2XaAKw/gpABOCeCSAu6Z6X7qqVP8CUn8mog8LWMAJwRwUgCnVM/fg1uzeObkWUvayzcDXHkAJwVwSgCXGHBDBHDlAZwUwCkBHMD1B3BCACcFcEoAZwrghABOCuCUAM4UwAkBnBTAKQGcKYATAjgpgFMCOFMAJwRwUgCnBHCmAE4I4KQATgngTAGcEMBJAZwSwJkCOCGAkwI4JYAzBXBCACcFcEoAZwrghABOCuCUAM4UwAkBnBTAKQGcKYATAjgpgFMCOFMAJwRwUgCnBHCmAE4I4KQATgngTAGcEMBJAZwSwJkCOCGAkwI4JYAzBXBCACcFcEoAZwrghABOCuCURiFwL662t3bt2gT2UrmuzjRGWbN27UtpjLM6057GKGlN58W+dakMs3btmjTGWd+XxF9GxdKaTnsmjVGqlyA94JLo8IkTM/U+huTqmjhxWr2PIcHumzjxK/U+hgS7buLEG+p9DAn25YkTH6z3MSRY68SJvcr9AC7FAG40B3CjOYBrgABuNAdwozmAa4AAbjQHcKM5gGuAAG40B3CjOYBrgABuNAdwozmAa4AAbjQHcKO5JgXuz8uX99X7GJKrd/nyP9f7GBJs/fLlj9X7GBJs1fLlz9X7GBLsseXLN9b7GBLsflGCUQ4cEZEewBFR0wZwRNS0ARwRNW0AR0RN2ygF7p4zjm393MX5XwbouHxW67ylDf5xkScOXZhbaPjZLPX5norXGn46Ifzi9KkzFj2cW2706XzKF/tbaPzphPDUebMPm7M4/yNIwnRGJ3A/8H7ycS3+sOy/dS+c5P107+evr/dRWeqa43PANf5sLigFrvGnk/m690e2+kl3xisNP50S4J5ogumE37T4yUdHEmQ/0qdMZ1QC95dJLXd2h43f9MfHWC/w814IT8/259f7sCx91+eBa/zZzPN/7cgWfy6p8adztZ/1t76+W/1h8aOEhp9OR757fPwZ7IafzotT/bXdoePb/ujOoE1nVAJ3sV8aX3RM9StDeNhPi8Ve1TLp+ToflqF7Jk3PAdcEs5npO4rLjT+dzmktz8aXZ/tbmmE6+bo/M21NM0xnmT81vuid5R8UpzMqgTvN514R+aL/dQhL/HnZlfn+1noek6l1M2bcngOu8WfTNemo/pXGn84d/qzs5ZqHnmqG6eS72v8iNMN0rvYXZS8X+TvE6YxK4Jbf1R5f9B0Zu73AL8tubGvcB9rhLH/3b3LANf5s/pH7j2quxp/Omf7n/SuNP51cK1sWxReNP52f+TnxCyFdM/x94nRGJXC5omfe8exm+geyq8v83DofkNwd/pKQB67xZ/MHf9aNc1o/c072a6iNP53j/J+fuHLhoiuyz1Mbfzq5Fkx6PL5o/Ol0nuTPe6rr8UV+oSrBqAXu7BNa/Jfj131b4xfiou72s+t7RHJPt57YWQCu8Wdzq/d+8qe9b7klNMN0pvq2w+L3HFvj53SNP51sf/LnZC+bYDobFmXfEf5W/B6DNJ1RC9zCT3n/uehxaWjxud94WOFn1feI1DJfaPlLKADX8LMJ3/XTftcTNn7PH/K3ZphOi/fzVmx66lI/+clmmE62zx/yZPayCabzv4f7GV840k9fHsTpjFrgQtj035NaHgrhqKLbp9T5gMSu8teGInANP5vw+D25T12eG7863/jTmeznZD84+l/+m80wnbjf+bNzC40/nV/6I++OLn4xpeXP4nRGMXAhXBb/kzrZ5363b5k/s86Ho/XoIV+M/4LywDX6bPr7c/zf0cafzjR/e/byQX9cM0wn7j/93bmFxp/OLP/L7OWN/nRxOqMRuPW/uTe38Ft/UvwO8V3ZlZv8xXU8Jr27fOm3Zxp9Nv095yf3NcF0Tva5f9me9y3NMJ2o5ybNyP/2bcNPZ6332c9ThH/4KeI/ndEI3HO+NffjncviRz1Lih+Fua2eByV39/HZZvgpxx+/suFnE9pv/UnuH84Kf3Lj/8MJYXH+EdyK+JXrxp9O1LV+SX6p4afTdYjPfS3rcX+UOJ3RCFzfp/yfsgvnxP+oHvAz4rdQ1h06paF/gTn/FLXhZ9M33f8xu3Cxv6QJphMe9SdnH+9cGH+4qvGnEzXbF/5fDI0/nTn+p9nLq+NnpdJ0RiNw4Uo/K/pn1HWNb40/nTTXn5MJnfP9hfU+LFN54Bp/Ntf56feF0HH1pCNfCk0wnXCaP3td6L520mGrQjNMJ6z2LV2F5Yafzv/51p/3hp5bWg5ZEbTpjErguud5P/XYQ/xh2efcz0z3U0+d4k9o3J9EiCsA1/CzyXzf+yNnTfJHZh/INfx0wpNH+knHtPjDsq9mN/50ws/9F4vLjT+dH0zyU45t8S03xyvKdEYlcCFz6xentX7+4vyvQK1ZPHPyrCXt9T0kawXgmmA2f/jyka1f/M7a3ErjT2fNJcdM+ez5z+ZXGn463yq+BBeaYTqPnP2Zw+ac94/cijCd0QkcEVECARwRNW0AR0RNG8ARUdMGcETUtAEcETVtAEdETRvAEVHTBnBE1LQBHBE1bQBHRE0bwBFR0wZwNNImuK8Nd/Vq576X2L2qvLrKQehlF8DRSEsGuCd//8cq7lXl1VUeGr3sAjgaackAt9DtWMW9qry6ykOjl10ARyOtgiJ9q1ZtquJeZcANca8qr67y0OhlF8DRSNMUqQBcMgEcDQzgaKTVHrju9r7hdjX01QBHAwM4GmmxIj/9+GvHv33m4/ktG885YIcJ/3ziI7mVwstlvz/8DeP3PH3DI86t2uxeJ7psFxR3WrjXBPeTDce+wo19+zFPlI459NX3H7fH+J0OXNxVzaGFsPYrH9x527cf+uskzweN4gCORtoE99V5OZ/G/S674U+75FbHfD1eK1h07hbZje/4aQG40nsNA9z178rf7LclYw559Te2zK3utbKKQwu/3j636r5Qw/NDoyiAo5E2wb3V7XPp8ttbnNszXn8+UmPqd64/9VXOfSMULbrZuV0W3njWvm58AbiB9yp7itov2B5u70t+f9shzr25iqt/6NzrT2v73scj4XoqH9qzr3XbnXTdLd/Y2bkf1/Yc0SgJ4GikTXDu4A3xwqHOPRVdfM5tlf2/uj2xl9tmZcGivn3d3vGVGz7sCsANvNeQwLmD1udv9ljFqzt2cXv/PV6d79wVlQ9tiXM/i1cfG+uOrsWZoVEXwNFIm+C2yP2/06MHab+K8Bjr8v8nzp8796WCRTcUHiT9dUwBuAH3Ghq4LVdkN0TPbP+n4tXnOXdndrVne/fpyof2OTc29/bEwplfTeps0KgO4GikTXAH5hbude6XIXzbuSfz1+zpDipYNMvt2pvb+OECcAPuNTRwH8hteMi5Oype/TG3T/4GS8++qvKhneXcd+3zpwYK4GikTXDH5hbuyypyitu5cM0hMVo5iz7oPprfeHIBuAH3Ghq4WbkNjwwB3ICr3+Kmj+TQ/rqdc/t97ded+typwQI4GmkT3Jm5hZwin3QlbVGwaGd3TP7m5xaAG3CvoYH7Um7DUMCVXt2zlZs/kkMLP3tL9h3WD1+6LpEzQaM+gKORVvw0bU6R/UsVcT15i3YoPNQK5/d/Dq7kXkMDtzC3YSjgSq9ud+6MkRxaCJ3/PfP18fIbf5HIqaDRHsDRSCtT5HD3vgFX5yx6r/v3/PoXagdceGPZu6EVDi3XXy//uHM7rq5+wtS4ARyNtDJF/tO9rvDNqUymt2DRp9yb8ls/XkPgDnL752/wtf0+UfnQVq5ck1tb7NxNtpNAjRHA0UgrU+Rm527Orb/wiv6PiURPTG/Pbnx8yxoCN9+532RXe3dzrZUPbWf3ydzqw859P4EzQaM+gKORVqZI3/5uh1is0OXdmEcLFr30Krdv7Fr7x9xQwG1fulMNuDWvdu96Jl79inOXVz4078Y/kL16nnMPJXhGaNQGcDTSyqn67Ri39YxLf3L+P2U/TFuw6Brndv/qLee+0/2Lcy8Ocq8z3JibHnymuFMNuPiTvm9Y+KOrDnXuXzOVD+3Hzo373JU/jb/Z9ZFhf6+EmiWAo5FWrki4c+f8BzE+F68VLLpyfHbjnAud6xzkXrcO9WX7EQEXLh6XG/tdT1RxaOH0Mfl3VA9Ym9jpoNEcwNFI20yR8OJp73jlK94zM/ctqeLPJd0zaYft3nt19Fx0/KD3Omu3cTtfXdypCly4b/qbxu3+sW9nqjm0EO791Lt3mPCOybdZzwE1SABHNe44t2+9D4FetgEc1aSb99336exCZmc3o87HQi/fAI5q0mPOnZNd+KFzt9T5WOjlG8BRbfqEG3vWI8//dsEWbr/eeh8LvWwDOKpNa9+Zf8PybY9XvjFRbQI4qlGZ7//bbmNf95FL+HEiql8AR0RNG8ARUdMGcETUtAEcETVtAEdETRvAEVHTBnBE1LQBHBE1bQBHRE0bwBFR0wZwRNS0ARwRNW0AR0RNG8ARUdMGcETUtAEcETVt/x8bCi/N6MRLY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" y="1835150"/>
            <a:ext cx="321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gf_histogram</a:t>
            </a:r>
            <a:r>
              <a:rPr lang="en-US" sz="1200" dirty="0"/>
              <a:t>( ~ height, data = </a:t>
            </a:r>
            <a:r>
              <a:rPr lang="en-US" sz="1200" dirty="0" err="1"/>
              <a:t>Body_fat</a:t>
            </a:r>
            <a:r>
              <a:rPr lang="en-US" sz="1200" dirty="0"/>
              <a:t>)%&gt;%</a:t>
            </a:r>
          </a:p>
          <a:p>
            <a:r>
              <a:rPr lang="en-US" sz="1200" dirty="0" err="1"/>
              <a:t>gf_labs</a:t>
            </a:r>
            <a:r>
              <a:rPr lang="en-US" sz="1200" dirty="0"/>
              <a:t>(title = "height distribution", x = "height in inches")</a:t>
            </a:r>
          </a:p>
        </p:txBody>
      </p:sp>
    </p:spTree>
    <p:extLst>
      <p:ext uri="{BB962C8B-B14F-4D97-AF65-F5344CB8AC3E}">
        <p14:creationId xmlns:p14="http://schemas.microsoft.com/office/powerpoint/2010/main" val="358246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1732"/>
          </a:xfrm>
        </p:spPr>
        <p:txBody>
          <a:bodyPr/>
          <a:lstStyle/>
          <a:p>
            <a:r>
              <a:rPr lang="en-US" dirty="0"/>
              <a:t>Fit a Gaussian to data (smoothed)</a:t>
            </a:r>
          </a:p>
        </p:txBody>
      </p:sp>
      <p:sp>
        <p:nvSpPr>
          <p:cNvPr id="5" name="AutoShape 2" descr="data:image/png;base64,iVBORw0KGgoAAAANSUhEUgAABOAAAAMACAMAAAC6huhOAAADAFBMVEUAAAABAQECAgIDAwMEBAQFBQUGBgYHBwcICAgJCQkKCgoLCwsMDAwNDQ0ODg4PDw8QEBARERESEhITExMUFBQVFRUWFhYXFxcYGBgZGRkaGhobGxscHBwdHR0eHh4fHx8gICAhISEiIiIjIyMkJCQlJSUmJiYnJycoKCgpKSkqKiorKyssLCwtLS0uLi4vLy8wMDAxMTEyMjIzMzM0NDQ1NTU2NjY3Nzc4ODg5OTk6Ojo7Ozs8PDw9PT0+Pj4/Pz9AQEBBQUFCQkJDQ0NERERFRUVGRkZHR0dISEhJSUlKSkpLS0tMTExNTU1OTk5PT09QUFBRUVFSUlJTU1NUVFRVVVVWVlZXV1dYWFhZWVlaWlpbW1tcXFxdXV1eXl5fX19gYGBhYWFiYmJjY2NkZGRlZWVmZmZnZ2doaGhpaWlqampra2tsbGxtbW1ubm5vb29wcHBxcXFycnJzc3N0dHR1dXV2dnZ3d3d4eHh5eXl6enp7e3t8fHx9fX1+fn5/f3+AgICBgYGCgoKDg4OEhISFhYWGhoaHh4eIiIiJiYmKioqLi4uMjIyNjY2Ojo6Pj4+QkJCRkZGSkpKTk5OUlJSVlZWWlpaXl5eYmJiZmZmampqbm5ucnJydnZ2enp6fn5+goKChoaGioqKjo6OkpKSlpaWmpqanp6eoqKipqamqqqqrq6usrKytra2urq6vr6+wsLCxsbGysrKzs7O0tLS1tbW2tra3t7e4uLi5ubm6urq7u7u8vLy9vb2+vr6/v7/AwMDBwcHCwsLDw8PExMTFxcXGxsbHx8fIyMjJycnKysrLy8vMzMzNzc3Ozs7Pz8/Q0NDR0dHS0tLT09PU1NTV1dXW1tbX19fY2NjZ2dna2trb29vc3Nzd3d3e3t7f39/g4ODh4eHi4uLj4+Pk5OTl5eXm5ubn5+fo6Ojp6enq6urr6+vs7Ozt7e3u7u7v7+/w8PDx8fHy8vLz8/P09PT19fX29vb39/f4+Pj5+fn6+vr7+/v8/Pz9/f3+/v7////isF19AAAACXBIWXMAAB2HAAAdhwGP5fFlAAAgAElEQVR4nO3deYAcZZ3/8SccSYB4gOAFCKLIIrgeARd/qwiuurr6hAlhCMEQA+EyRkANkMSsARVFWOQIAopRuQPDIqAgu6JR1isiCEIAlSPKFSCBXJO5eub5VfU1PZ2Z6Z7Pt7p6unm//+mq6u566imYF33jAhFRk+bqfQBERLUK4IioaQM4ImraAI6ImjaAI6KmDeCIqGkDOCJq2gCOiJo2gCOipg3giKhpAzgiatoAjoiaNoAjoqYN4IioaaspcHOd+2E1t2tx7k7jLko7w7mLK+x2mKN4yrl3jXDAEQ5ERCnVkMCtXbtuuN1VBm7QHYwYuOJeAI5odNaIwGWce/1wu6sI3OA7GClw/XsBOKLR2agA7muf/OR9I9hFtcANudvBd5C/uQDcMMdPRHVsVAA3wl1UC9yQDbsDATgiGp0BXHkAR9Q0AVy29c8WF2sD3NpNVd+UiJKq9sC9+LWJr9n2HYf/vn9z7/WH77HN6/7fKY8VNhzR/yL9Xz+/17Y7feA73eEAt+Pgu1jocr26fLRlR79lm9dM/OpzReD6d9v+rUn7bLvzB074S/kO5ji3Mqw6YVf3k+LNs8D1XfOxnce+4eALN+b3/THn/lgYZ7ybULaXkuNf/c0D3zh2p4nz/1JyDh4MV73TuW3+edrd+qkkIqGaA/e7XfISnFTYuuI9+S1bHNuV29IPxOLxuave/XgJcAN3MQRwG1rz23e8bTPgrn1d/rotTwqbA/fYrtHKQOBe/HD+Nrv+Mrf3aoH74avzm7ea21s8Bw9+Ib9xTPEcEFEa1Rq4L7zKbfOvMz+4RfTnfVVu4707RMvb/cvb4k0Hb8huKgKxOGZgz3duGcmyexG4sl384bJvO/fKyy77/oChuv9ffNft99/JufH/Xgbcz7eKaNvroHeMi26xeOAOIuAeeKvbao8P3VMK3D4fig/jzfEet/l1dvebA1e6l+LxXxDf5RXvy3o6tXgOTouO6X2fPjA6CveDxM8xEQ1drYFzbkqM2MN7OLd/dtvGPZ170+19Iaw/NSLr89ltBSCe3ca5w5+PHo2dkX0oNtQuBnvxK6bxQw/1hd7rto3vMQC4Nzp3yN+jy+cOj6TpHLCDCLgPu/9YWXoUT2UfbH0pOoxV/znGuff0xddtDlzpXgoD/TEybM/l0UO3xz8S7eI7hXMwxk2OPxH84F7O7Ws/qURUdTUH7ojc4h+cG9cTL5zl3G4v5bZdGT2wejBeKABxsnPTs56Ei0qBK9/FIMCtjx65HZ29Mix/RRlwjzr32txz4c4dc04NAM59Kr+PUuB+kNt0YyTc9fFCdcB91Ln9cnPLTHfudd2FCUwtTmDL9qpPHhGZqzVwWz+eX36lc6uii97o4dTPCtdHj3POiC/zQDwz3m2ZezAVenbtB658F4MBF7G5feHbV6eWAfcj5/41f9WShQvvD2XAjX0if2UJcIXbh8nR89X4sirgHos4/Hn+Rs+Od+7G/ASKI0RPXR8d9oQRUaLVGrhPFpb3yel0r3O7Fq//nnMHxZd5IJZETyULV53VD1z5LgYD7kDnvlJYfmrrgcBFQ477vwG3HgDcfxS2lgD3k8K2P0Urz4UqgYuOf7/iGMc7Nyc/geII7wU4olSr+ZsMheV9czpd4tyRxeuXO7dTfJkHIjLhy4WrftIPXPkuBgNuO+d+VVx590DguvaMnhoe0ba6/9YDgJtT2FoC3JriTaNHjf8bqgRutnOzi3eM8H5ffgKfL2w7AOCIUq3WwBU/cZvXqfDpikJbxNflgfikc5cXbn5fP3DluxgEuI5oT08X1yaXvcnwx52yn9HY+5gb1uduMAC4/yrcrR+4V/bvOcLyulAlcK3OnVu8453OvTU/gYsK2wCOKN1S+yZDXqc5ZcC5+JX4PBDvd+6Wws1XuZIP+g7cxSDArY786i2unVL+Obi1c3fIDTZuxvMDdzCn5JMb/cD9U/+eJzm3JFQJXHSjq4t3fDj/6DSawGWFbQBHlG5pA3e6c5+4rLT4rc88EB917nuFm68YEXDdAx7Bzdnsmwyhe9mif9suJm6HR0MZcMXd9wP3qv49v9e5m8JA4MYNBdxhJQ8Hw6+c2z0/AYAjqlNpA3eOcydudrs8ENOcW1TY9NMRARe2L30N7qObAxfX89vPj3fu4FAZuJLX4KId/y4MAO55NxRwJzr32eIdf+DcxPwEAI6oTqUN3J35N06zbXj00fgtygIQEX6HFq46d2TAfcS5rxaWe14/ELjVq1blvxIWljm3VVcVwBXfRY0eSI6NPxocAVf4IuldQwL3Xef+pXhEn3Xu+PwEAI6oTqUN3MZtnCv+OOSnnft2fNn/eY6tnsxdk9ljZMCdHT35LHwO7rtln4Pz+VHiotH/XgVw7y9si551fjS+jIC7Ob/pM0MC99fonvnvrobnts29OwFwRHUsbeDiz4Lsn/84/7It3bjsk8HCc8n3O3dM7qrL3PDAva5spFVbOzcrk11cuXMZcGfknpfGLXduXFfpDoYAzl2R23TTmNxLcGFm/vFYCPdvWQLc6wbcM3woegiXe6O2N7L7tZ35CQAcUZ1KHbi/v8q5d8bfYO++fLvCa1YFIH6/lXPTXwqh4+tjxuX1GAK4cR1lQ50WqfThv0R7/fGObquBwEXPS13rE9FC721vjPY/YAdDATdm0YvRc9svR759MPvdscXRpuxHWG7Z3pUAl99L4fh/F+G3973xJD9a+l1UgCOqU6kDF27eOv4ZooMPiKX4SPbrmv3vBlwY27LPftEtLu9/E3LzXURGHjD7mAFDdbwv+/38/cY7N/bCsjcZjo33uusHD4g/DrfP2gE7GBy4N2Q/Nve2eI+7PJG97rl4097TD4+eOW/1pjxw/XspHv+52Z80OTD7807Ti+cA4IjqVPrAhf8t/LzblsfkXzYr+T24cblfU7v02ciTIXdxVHyb8t+Dm5Lf6/Y/vq8MuPbDxhQ+dffRlQN3MDhw8257Q/727y18D/ZXryns4tKWAnDFvfQf//demb/V1vP6fw8O4IjqVB2AC5su/fgu43Y+6LOPFK4r+TzHIyfuPm6XI+4Jjzh34JC7WP/53bee0P+GZb5fHP3WbV+5z4InQzlwIdw368Ddxu120HGFd0KLOxgCuLDmrPe9duyuk67t//Tw2oXvj3/m7bU3hiJwxb2UHP8LZx/4+q1f8575fys5BwBHVKdqCpyh25w7tt7HsFnr776/t/KtiGi0NJqAW3/EEcUPAZ9W8hVOIiKp0QRceKtz+aetG1/vxjxZ34MhooZvVAF3snMHZN/lfPIA51rqfTRE1OiNKuDWv925V80844ufeLVzO6ys99EQUaM3qoALj+5f+DDG3ivqfSxE1PCNLuBC+NGUd054xVs+dT3vVhKRudEGHBFRYgEcETVtAEdETRvAEVHTBnBE1LQBHBE1bQBHRE0bwBFR0wZwRNS0ARwRNW0AR0RNG8ARUdMGcETUtAEcETVtAEdETVsNgVv7kr3uTCaBvVSuszOVYTKZrlTG6WlPY5T1mUxHGuOsy2xIY5j2TGZjGuNsyCTxl1GxjkxmfRrjbOpJY5TqJUgPuNUv2MuEkMBeKtfVlcYoq0PoSWOcF3rb0xhlbQgdaYyzJqxLY5iNIWxIY5x1YU0aw3SG8FIa47T3pjFK9RIA3GABnBDASQGcEsCZAjghgJMCOCWAMwVwQgAnBXBKAGcK4IQATgrglADOFMAJAZwUwCkBnCmAEwI4KYBTAjhTACcEcFIApwRwpgBOCOCkAE4J4EwBnBDASQGcEsCZAjghgJMCOCWAMwVwQgAnBXBKAGcK4IQATgrglADOFMAJAZwUwCkBnCmAEwI4KYBTAjhTACcEcFIApwRwpgBOCOCkAE4J4EwBnBDASQGcEsCZAjghgJMCOCWAMwVwQgAnBXBKAGcK4IQATgrglADOFMAJAZwUwCkBnCmAEwI4KYBTAjhTACcEcFIApwRwpgBOCOCkAE4J4EwBnBDASQGcEsCZAjghgJMCOCWAMwVwQgAnNXLgrqi6kjsBHMD1B3BCACcFcEoAZwrghABOCuCUAM4UwAkBnBTAKQGcKYATAjgpgFMCOFMAJwRwUgCnBHCmAE4I4KQATgngTAGcEMBJAZwSwJkCOCGAkwI4JYAzBXBCACdVS+BKWtrWdlVVEhoDuFSmZQzghABOCuCUAM4UwAkBnBTAKQGcKYATAjgpgFMCOFMAJwRwUgCnBHCmAE4I4KQATgngTAGcEMBJAZwSwJkCOCGAkwI4JYAzBXBCACcFcEoAZwrghABOCuCU0gbuF6dPnbHo4dxyx+WzWuctzQBcpQBOCuAALmXgMl/3/shWP+nOeOWFk7yf7v389QBXIYCTAjiASxm4q/2sv/X13eoPi3e3wM97ITw9258PcBUCOCmAA7h0geuc1vJsfHm2vyWEh/20+LHbqpZJzwPc8AGcFMABXLrA3eHPyl6ueeipEJb487Ir8/2tADd8ACcFcACXLnBn+p/3ryzwy7KXbeXPUQGuPICTAjiASxe44/yfn7hy4aIrss9TZ/oHshuX+bm5a9cvz7Vmrb1oWgnspXI9PakME0ImlXH6OtMYZUMIXWmMsz60pzHMphA2pTFOe1g/wntcrRQBd83Q1yY3nc6+5PY1TFVLkARwU33bYT6q9RfRSqtfmd14t5+du/beibnKhyIipbbkq/eUUksCrsX7eSs2PXWpn/xkvPJcduMKPyt3LcARJRnA6UnATfZzsh/r/S//zRCOKj6COyV37dMX5VqzyV5v9LQhjTKZVIYJoTeVcfq60xilM3rGncY4HaEzjWG6Q0jptHWM8B7XKd3Q1rZ06GuTm053X3L7GqaqJUgCuGn+9uzlg/64EE72D2ZXlvkzB96KNxnK400GKd5k4E2GdN9kONnfm7183rf0hUX+ruzKTf5igBs+gJMCOIBLF7jF+UdwK+L3FZb4i7Iri/xtADd8ACcFcACXLnCP+pN748sL44++PeBndEbL6w6dshHghg/gpAAO4FL+Lupp/ux1ofvaSYetilbm+nMyoXO+v7DsRgBXHsBJARzApQzck0f6Sce0+MN+Ga88M91PPXWKP4FfE6kUwEkBHMCl/Xtway45Zspnz382v7J45uRZS9rLbwNw5QGcFMABHL/oawvghABOalQAV32VDg7gUpmWM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qjELj1CdSbzG4q1tOTyjAh9KYyTl9XGqO0h9Cdxjgbw6Y0humMvE5jnE1hwwjvcY3S9W1t10p3LKvSwXX1iedhZFUtQXrA9dVu10Qvo9rqWb0nb6yGwL2YQJlkdlOx7u5Uhgkhk8o4fR1pjBL9x7IzjXHWhg1pDBM9IG1PY5wNYe0I73GVUvQU9RrpjmVVOriOXvE8jKyqJUgPOF6DK4/X4KR4DY7X4Ebja3AAVx7ASQEcwAGcL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JYAzBXBCACcFcEoAZwrghABOCuCUAM4UwAkBnBTAKQGcKYATAjgpgFMCOFMAJwRwUgCnBHCmAE4I4KQATgngTAGcEMBJAZwSwJkCOCGAkwI4pToA98ShC3MLHZfPap23NANwlQI4KYADuDoA1zXH54B74STvp3s/fz3AVQjgpAAO4OoA3Hd9HrgFft4L4enZ/nyAqxDASQEcwKUP3D2TpueAe9hPix+7rWqZ9DzADR/ASQEcwKUO3LoZM27PAbfEn5fdMt/fCnDDB3BSAAdwqQN3lr/7NzngFvhl2S1t5c9RAa48gJMCOIBLG7g7/CUhD9xM/0B20zI/F+CGD+CkAA7gUgbu6dYTOwvAtfqV2W13+9m5K//2mVwvddvrCyGBvVSutzeVYULoS2Wcvkwao/SEkNJp60ljlOhPKKXTNtJ7XK90Q1ubdL/yKh1cJqV/pauVIAngMl9o+UsoANfin8tuXOFn5a69d2KutcquiaistnpW78kbk4C7yl8bisAdVXwEd0ruWoAjSjKA01OAe/SQL8ZfW8gDd7J/MLt1mT8zd3XXU7lWv2gvGieBvVSuuzuVYaIHv6mM07spjVHWh9CZxjgvhQ1pDNMeQnsa42wIL43wHlcpLW1ru0a6Y1mVDm5Tr3geRlbVEiQA3F2+v7+FRf6u7Nab/MUDb8abDOXxJoMUbzLwJkOqbzLcfXy2GX7K8cevDEv8Rdmti/xtADd8ACcFcABXjy/b55+iPuBndEYX6w6dshHghg/gpAAO4OoIXJjrz8mEzvn+wrLrAa48gJMCOICrJ3DPTPdTT53iT+DXRCoFcFIAB3D1BC6sWTxz8qwl7eXXA1x5ACcFcADHL/raAjghgJMCOCWAMwVwQgAnBXBKAGcK4IQATgrglADOFMAJAZwUwCkBnCmAEwI4KYBTAjhTACcEcFIApwRwpgBOCOCkAE4J4EwBnBDASQGcEsCZAjghgJMCOCWAMwVwQgAnBXBKAGcK4IQATgrglADOFMAJAZwUwCkBnCmAEwI4KYBTAjhTACcEcFIApwRwpgBOCOCkAE4J4EwBnBDASQGcEsCZAjghgJMCOCWAMwVwQgAnBXBKAGcK4IQATgrglADOFMAJAZwUwCkBnCmAEwI4KYBTAjhTACcEcFIApwRwpgBOCOCkAE4J4EwBnBDASQGcEsCZAjghgJMCOCWAMwVwQgAnBXBKAGcK4IQATgrglADOFMAJAZwUwCkBnCmAEwI4KYBTAjhTACcEcFIApwRwpgBOCOCkAE4J4EwBnBDASQGcUrLAXXBBycozF1wNcIkEcFIAB3AJA+dKNz/odgG4RAI4KYADuFoC999uHMAlEsBJARzAJQfcH3eMcm7HYtuPcbsDXCIBnBTAAVxywP3ebd7XAS6RAE4K4AAuOeCeXBjl3ML+zrhV8g3gNgvgpAAO4Gr5GpwawJUHcFIAB3AJA3fiiQBXgwBOCuAAjg/62gI4IYCTAjilxIF77H/u6A/gEgngpAAO4JIG7jdvHvA2KsAlEsBJARzAJQzc4+McwCUfwEkBHMAlDNxM5w796UOPFAO4RAI4KYADuISB29u1SKYB3LABnBTAAVyywPWNdbcBXPIBnBTAAVyywG1wbjnAJR/ASQEcwCULXNcEdxnAJR/ASQEcwCX8Gtwst/cGgEs8gJMCOIBLGLj173IHPwRwSQdwUgAHcAkD95Pr93BbfmDWlwo/KAJwiQRwUgAHcIn/mggf9K1BACcFcACXMHATygK4RAI4KYADOH5NxBbACQGcFMApAZwpgBMCOCmAUwI4UwAnBHBSAKeULHArywK4RAI4KYADON5FtQVwQgAnBXBKAGcK4IQATgrglJIF7uZC3z/9zW6Lc1cDXCIBnBTAAVzt3mTonOvclQCXSAAnBXAAV8N3Ufv+3b2qG+CSCOCkAA7gavkxkWudux/gkgjgpAAO4GoJ3H3OPQVwSQRwUgAHcLUE7ma3neIbwG0WwEkBHMDVELieD7h3A1wiAZwUwAFcwsDdWKzt/Pc4NxfgEgngpAAO4Gr6Qd+d1gBcIgGcFMABXA2Bm/CJf0i+AdxmAZwUwAFcwsCtKqlX4w3gNg/gpAAO4Pi5JFsAJwRwUgCnBHCmAE4I4KQATilx4DJXnfiRPd74weOW9ABcUgGcFMABXOLA/WjvwpsMb7sZ4BIK4KQADuCSBu78+O3Td09u3e+V0cKPAC6ZAE4K4AAuYeAe3srtcN6GeGnTBa9xr3ka4BIJ4KQADuASBm62G/vrwvJvx7rPAVwiAZwUwAFcwsDt5U4s1e6fAC6RAE4K4AAuYeC2c1f0r1zt+D/bJxPASQEcwCUM3LalwF0l/lxSV7e9vhAS2EsV4/SlMkwIKY3Tm8YoPSGtcTJpDBP9CaU0Ts8I73G90g1tbdL9yqt0cL0p/YVWK0FVwO2ZxFPUzgTqS2Y3FevtTWWYCLhUxunLpDFK9O9SKuN0he40hom87kljnO7QNcJ7LFWKgJPuN/Jx8gs1OVnFqpagKuBmu3G/LSz/fpybIwHHU9TyeIoqxVPUej5FrdS1N+QXanKyiiX7FPUf27sdF3fESx0X7+S2/gvAJRLASQGcEsANA1z4kXPu1QccccT7Xh0tXCD5BnCbBXBSAKcEcMMBF27eq/BVrb3ELzIA3GYBnBTAKQHcsMCFzA+OO3jXXQ8+7vt82T6xAE4K4JQAbnjg7AFceQAnBXBKAAdw/QGcEMBJAZxS0sD1XPHpq+LLT7R+LwNwCQVwUgCnBHDDAffEXs6dHS/s59z7VwJcMgGcFMApAdwwwHVGvm2/NF762m7OvVv7/84AXHkAJwVwSgA3DHAXObcg/+5p5kznLgW4RAI4KYBTArhhgHu/+4/+lcmlKwBnCOCkAE4J4IYB7jVuSf/KFe7NAJdIACcFcEoANwxw49yN/Ss3ufEAl0gAJwVwSgA3DHC7u3n9KwvcbgCXSAAnBXBKADcMcLPc6/9RWH76DW4GwCUSwEkBnBLADQPcfVu6ve/MLf7mXW78fQCXSAAnBXBKADcMcOHrzrl9ps8/4+j9o4VLJN8AbrMATqpJgasxPAA3HHDhh7sUfi5p+29pvgHcZgGcFMApAdywwIWO8z72lq3czgcteFH0DeA2C+CkAE4J4IYHLq6nXcUN4AYL4KQATgngKgNnC+DKAzgpgFMCOIDrD+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Z0SFQwAABoDSURBVA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pQzcE+cfc+hxX30ot9Jx+azWeUszAFcpgJMCOCWAMwD3fy3ez5riJ10Tr7xwkvfTvZ+/HuAqBHBSAKcEcDpwa6f4c9aEzI8mTbo/Wlvg570Qnp7tzwe4CgGcFMApAZwOXJs/LfuEdIk/K4SH/bT4sduqlknPA9zwAZwUwCkBnA7cN/zt2cuH/dGxcudlV+b7WwFu+ABOCuCUAE4H7qtH/zl7+aifET9DXZZdaSt/jgpw5QGcFMApAZwOXKFr/JkhzPQPZFeW+bm5re0P5Vr9kr1oWgnspXLd3akME0ImlXF6O9IYZUMIXWmMsy5sTGOYTSFsSmOcjWFd9vKq2hYBd02Nh8h23Q35hdqetaolSBC4+w710SO5Vr8yu3a3n53bfO/EXGsNuyZq9tqarHqfz8HTgeu84hC/NLps8c9l11f4WbkrAI6ocvUGKenqfT4HTwbu10f71jvihaOKj+BOyV3z+Om5Xuy01xdBmka9vakME0JfKuP0ZdIYpTt6xp3GOF2hO41hekLoSWOc7tCVvVxa225oa6vxCIVx8gu1PWtVS5AMcOvO9v6buUduJ/sHs5fL4hfkSuNNhvJ4k0GKNxmUeJPBANxzM/1nH84vL/J3ZS9v8hcD3PABnBTAKQGcDlz7if7C7sLKEn9RHrrbAG74AE4K4JQATgfultJnow/4GfHz3nWHTtkIcMMHcFIApwRwOnCf9ff35ovW5vpzMqFzvr+w7FYAVx7ASQGcEsDJwGUO8YWOj1afme6nnjrFn8CviVQK4KQATgngZOCe9QOAC2sWz5w8a0l7+c0ArjyAkwI4JYCTgasygCsP4KQATgngAK4/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gBnCuCEAE4K4JQAzhTACQGcFMApAZwpgBMCOCmAUwI4UwAnBHBSAKcEcKYATgjgpABOCeBMAZwQwEkBnBLAmQI4IYCTAjglgDMFcEIAJwVwSqMQuJcSKJPMbirW3Z3KMCFkUhmnryONUTaE0JXGOOvCxjSG2RTCpjTG2RjWZS+vqm0RcNfUeIhs192QX6jtWatagvSA66vdrokavrYmq97nc/BqCNy6tfYitxPYS+V6elIZJnoEl8o4fZ1pjBI/gktjnPWhPY1h4kdwaYzTHtZnL6+ubfEjuBoPkR8nv1Dbs1a1BOkBx2tw5fEanBSvwSnxGhzA9QdwQgAnBXBKAGcK4IQATgrglADOFMAJAZwUwCkBnCmAEwI4KYBTAjhTACcEcFIApwRwpgBOCOCkAE4J4EwBnBDASQGcEsCZAjghgJMCOCWAMwVwQgAnBXBKAGcK4IQATgrglADOFMAJAZwUwCkBnCmAEwI4KYBTAjhTACcEcFIApwRwpgBOCOCkAE4J4EwBnBDASQGcEsCZAjghgJMCOCWAMwVwQgAnBXBKAGcK4IQATgrglADOFMAJAZwUwCkBnCmAEwI4KYBTAjhTACcEcFIApwRwpgBOCOCkAE4J4EwBnBDASQGcEsCZAjghgJMCOCWAMwVwQgAnBXBKAGcK4IQATgrglADOFMAJAZwUwCkBnCmAEwI4KYBTAjhTACcEcFIApwRwpgBOCOCkAE4J4EwBnBDASQGcEsCZAjghgJMCOCWAMwVwQgAnBXBKAGcK4IQATgrglADOFMAJAZwUwCkBnCmAEwI4KYBTAjhTACcEcFIApwRwpgBOCOCkAE4J4EwBnBDASQGcEsCZAjghgJMCOCWAMwVwQgAnBXBKAGcK4IQATgrglADOFMAJAZwUwCkBnCmAEwI4KYBTAjhTACcEcFIApwRwpgBOCOCkAE4J4EwBnBDASQGcEsCZAjghgJMCOCWAMwVwQgAnBXBKAGcK4IQATgrglADOFMAJAZwUwCkBnCmAEwK4waoowtVtV9aWnFwAB3D9AZwQwA1WRREATgngTAGcEMANVkURAE4J4EwBnBDADVZFEQBOCeBMAZwQwA1WRREATgngTAGcEMANVkURAE4J4EwBnBDADVZFEQBOCeBMAZwQwA1WRREATgngTAGcEMANVkURAE4J4EwBnBDADVZFEZoVuOpTTivAmQI4IYAbrIp/3gCnnFaAMwVwQgA3WBX/vAFOOa0AZwrghABusCr+eQOccloBzhTACQHcYFX88wY45bQCnCmAEwK4war45w1wymkFOFMAJwRwg1XxzxvglNMKcKYATgjgBqvinzfAKacV4EwBnBDADVbFP2+AU04rwJkCOCGAG6yKf94AV3UlpxXgTAGcEMANVsW/WoCrupLTCnCmAE4I4Aar4l8twFVdyWkFOFMAJwRwg1Xxrxbgqq7ktAKcKYATArjBqvhXC3BVV3JaAc4UwAkB3GBV/KsFuKorOa0AZwrghABusCr+1QJc1ZWcVoAzBXBCADdYFf9qAa7qSk4rwJkCOCGAG6yKf7UAV3Ulp7WewHVcPqt13tJMEsCVz/CGtrbKc08ggBMCuMGq+FcLcFVXclrrCNwLJ3k/3fv56wGuQgAnBXBKAJcUcAv8vBfC07P9+QBXIYCTAjglgEsIuIf9tPix26qWSc8D3PABnBTAKQFcQsAt8edlL+f7WwFu+ABOCuCUAC4h4Bb4ZdnLtvLnqABXHsBJAZwSwCUE3Ez/QPZymZ8LcMMHcFIApwRwCQHX6ldmL+/2s3Mb/nFWrhc7Rt51ZbW1tZVvyifsfJh6e5Pd3xCF0JfKOH09aYzSFUImjXE6Q1caw3SH0J3Abob497W/pW1LK94mgaLHBqmMc/1Qf6EJVHJa+6L/mlZV4sC1+Oeylyv8rNyGeyfmWivsrK3qzMdNVIuq/1eYKpXAPw47cEcVH8GdkttgAY6IKLnswJ3sH8xeLvNn5ja0P5Rr9Uv2omfeCeylct3dqQwTPadLZZzejjRG2RBCVxrjrAsb0xhmUwib0hhnY1iXxjBdIaxPY5yO3jRGqV6CxIFb5O/KXt7kLx54Bd9FLY83GaQa602Giq0La9IYpjMSIY1x2nvTGKWun4O7KA/dbQA3fAAnBXBKAJcQcA/4GdG5DOsOnbIR4IYP4KQATgngEgIuzPXnZELnfH9h2XaAKw/gpABOCeCSAu6Z6X7qqVP8CUn8mog8LWMAJwRwUgCnVM/fg1uzeObkWUvayzcDXHkAJwVwSgCXGHBDBHDlAZwUwCkBHMD1B3BCACcFcEoAZwrghABOCuCUAM4UwAkBnBTAKQGcKYATAjgpgFMCOFMAJwRwUgCnBHCmAE4I4KQATgngTAGcEMBJAZwSwJkCOCGAkwI4JYAzBXBCACcFcEoAZwrghABOCuCUAM4UwAkBnBTAKQGcKYATAjgpgFMCOFMAJwRwUgCnBHCmAE4I4KQATgngTAGcEMBJAZwSwJkCOCGAkwI4JYAzBXBCACcFcEoAZwrghABOCuCURiFwL662t3bt2gT2UrmuzjRGWbN27UtpjLM6057GKGlN58W+dakMs3btmjTGWd+XxF9GxdKaTnsmjVGqlyA94JLo8IkTM/U+huTqmjhxWr2PIcHumzjxK/U+hgS7buLEG+p9DAn25YkTH6z3MSRY68SJvcr9AC7FAG40B3CjOYBrgABuNAdwozmAa4AAbjQHcKM5gGuAAG40B3CjOYBrgABuNAdwozmAa4AAbjQHcKO5JgXuz8uX99X7GJKrd/nyP9f7GBJs/fLlj9X7GBJs1fLlz9X7GBLsseXLN9b7GBLsflGCUQ4cEZEewBFR0wZwRNS0ARwRNW0AR0RN2ygF7p4zjm393MX5XwbouHxW67ylDf5xkScOXZhbaPjZLPX5norXGn46Ifzi9KkzFj2cW2706XzKF/tbaPzphPDUebMPm7M4/yNIwnRGJ3A/8H7ycS3+sOy/dS+c5P107+evr/dRWeqa43PANf5sLigFrvGnk/m690e2+kl3xisNP50S4J5ogumE37T4yUdHEmQ/0qdMZ1QC95dJLXd2h43f9MfHWC/w814IT8/259f7sCx91+eBa/zZzPN/7cgWfy6p8adztZ/1t76+W/1h8aOEhp9OR757fPwZ7IafzotT/bXdoePb/ujOoE1nVAJ3sV8aX3RM9StDeNhPi8Ve1TLp+ToflqF7Jk3PAdcEs5npO4rLjT+dzmktz8aXZ/tbmmE6+bo/M21NM0xnmT81vuid5R8UpzMqgTvN514R+aL/dQhL/HnZlfn+1noek6l1M2bcngOu8WfTNemo/pXGn84d/qzs5ZqHnmqG6eS72v8iNMN0rvYXZS8X+TvE6YxK4Jbf1R5f9B0Zu73AL8tubGvcB9rhLH/3b3LANf5s/pH7j2quxp/Omf7n/SuNP51cK1sWxReNP52f+TnxCyFdM/x94nRGJXC5omfe8exm+geyq8v83DofkNwd/pKQB67xZ/MHf9aNc1o/c072a6iNP53j/J+fuHLhoiuyz1Mbfzq5Fkx6PL5o/Ol0nuTPe6rr8UV+oSrBqAXu7BNa/Jfj131b4xfiou72s+t7RHJPt57YWQCu8Wdzq/d+8qe9b7klNMN0pvq2w+L3HFvj53SNP51sf/LnZC+bYDobFmXfEf5W/B6DNJ1RC9zCT3n/uehxaWjxud94WOFn1feI1DJfaPlLKADX8LMJ3/XTftcTNn7PH/K3ZphOi/fzVmx66lI/+clmmE62zx/yZPayCabzv4f7GV840k9fHsTpjFrgQtj035NaHgrhqKLbp9T5gMSu8teGInANP5vw+D25T12eG7863/jTmeznZD84+l/+m80wnbjf+bNzC40/nV/6I++OLn4xpeXP4nRGMXAhXBb/kzrZ5363b5k/s86Ho/XoIV+M/4LywDX6bPr7c/zf0cafzjR/e/byQX9cM0wn7j/93bmFxp/OLP/L7OWN/nRxOqMRuPW/uTe38Ft/UvwO8V3ZlZv8xXU8Jr27fOm3Zxp9Nv095yf3NcF0Tva5f9me9y3NMJ2o5ybNyP/2bcNPZ6332c9ThH/4KeI/ndEI3HO+NffjncviRz1Lih+Fua2eByV39/HZZvgpxx+/suFnE9pv/UnuH84Kf3Lj/8MJYXH+EdyK+JXrxp9O1LV+SX6p4afTdYjPfS3rcX+UOJ3RCFzfp/yfsgvnxP+oHvAz4rdQ1h06paF/gTn/FLXhZ9M33f8xu3Cxv6QJphMe9SdnH+9cGH+4qvGnEzXbF/5fDI0/nTn+p9nLq+NnpdJ0RiNw4Uo/K/pn1HWNb40/nTTXn5MJnfP9hfU+LFN54Bp/Ntf56feF0HH1pCNfCk0wnXCaP3td6L520mGrQjNMJ6z2LV2F5Yafzv/51p/3hp5bWg5ZEbTpjErguud5P/XYQ/xh2efcz0z3U0+d4k9o3J9EiCsA1/CzyXzf+yNnTfJHZh/INfx0wpNH+knHtPjDsq9mN/50ws/9F4vLjT+dH0zyU45t8S03xyvKdEYlcCFz6xentX7+4vyvQK1ZPHPyrCXt9T0kawXgmmA2f/jyka1f/M7a3ErjT2fNJcdM+ez5z+ZXGn463yq+BBeaYTqPnP2Zw+ac94/cijCd0QkcEVECARwRNW0AR0RNG8ARUdMGcETUtAEcETVtAEdETRvAEVHTBnBE1LQBHBE1bQBHRE0bwBFR0wZwNNImuK8Nd/Vq576X2L2qvLrKQehlF8DRSEsGuCd//8cq7lXl1VUeGr3sAjgaackAt9DtWMW9qry6ykOjl10ARyOtgiJ9q1ZtquJeZcANca8qr67y0OhlF8DRSNMUqQBcMgEcDQzgaKTVHrju9r7hdjX01QBHAwM4GmmxIj/9+GvHv33m4/ktG885YIcJ/3ziI7mVwstlvz/8DeP3PH3DI86t2uxeJ7psFxR3WrjXBPeTDce+wo19+zFPlI459NX3H7fH+J0OXNxVzaGFsPYrH9x527cf+uskzweN4gCORtoE99V5OZ/G/S674U+75FbHfD1eK1h07hbZje/4aQG40nsNA9z178rf7LclYw559Te2zK3utbKKQwu/3j636r5Qw/NDoyiAo5E2wb3V7XPp8ttbnNszXn8+UmPqd64/9VXOfSMULbrZuV0W3njWvm58AbiB9yp7itov2B5u70t+f9shzr25iqt/6NzrT2v73scj4XoqH9qzr3XbnXTdLd/Y2bkf1/Yc0SgJ4GikTXDu4A3xwqHOPRVdfM5tlf2/uj2xl9tmZcGivn3d3vGVGz7sCsANvNeQwLmD1udv9ljFqzt2cXv/PV6d79wVlQ9tiXM/i1cfG+uOrsWZoVEXwNFIm+C2yP2/06MHab+K8Bjr8v8nzp8796WCRTcUHiT9dUwBuAH3Ghq4LVdkN0TPbP+n4tXnOXdndrVne/fpyof2OTc29/bEwplfTeps0KgO4GikTXAH5hbude6XIXzbuSfz1+zpDipYNMvt2pvb+OECcAPuNTRwH8hteMi5Oype/TG3T/4GS8++qvKhneXcd+3zpwYK4GikTXDH5hbuyypyitu5cM0hMVo5iz7oPprfeHIBuAH3Ghq4WbkNjwwB3ICr3+Kmj+TQ/rqdc/t97ded+typwQI4GmkT3Jm5hZwin3QlbVGwaGd3TP7m5xaAG3CvoYH7Um7DUMCVXt2zlZs/kkMLP3tL9h3WD1+6LpEzQaM+gKORVvw0bU6R/UsVcT15i3YoPNQK5/d/Dq7kXkMDtzC3YSjgSq9ud+6MkRxaCJ3/PfP18fIbf5HIqaDRHsDRSCtT5HD3vgFX5yx6r/v3/PoXagdceGPZu6EVDi3XXy//uHM7rq5+wtS4ARyNtDJF/tO9rvDNqUymt2DRp9yb8ls/XkPgDnL752/wtf0+UfnQVq5ck1tb7NxNtpNAjRHA0UgrU+Rm527Orb/wiv6PiURPTG/Pbnx8yxoCN9+532RXe3dzrZUPbWf3ydzqw859P4EzQaM+gKORVqZI3/5uh1is0OXdmEcLFr30Krdv7Fr7x9xQwG1fulMNuDWvdu96Jl79inOXVz4078Y/kL16nnMPJXhGaNQGcDTSyqn67Ri39YxLf3L+P2U/TFuw6Brndv/qLee+0/2Lcy8Ocq8z3JibHnymuFMNuPiTvm9Y+KOrDnXuXzOVD+3Hzo373JU/jb/Z9ZFhf6+EmiWAo5FWrki4c+f8BzE+F68VLLpyfHbjnAud6xzkXrcO9WX7EQEXLh6XG/tdT1RxaOH0Mfl3VA9Ym9jpoNEcwNFI20yR8OJp73jlK94zM/ctqeLPJd0zaYft3nt19Fx0/KD3Omu3cTtfXdypCly4b/qbxu3+sW9nqjm0EO791Lt3mPCOybdZzwE1SABHNe44t2+9D4FetgEc1aSb99336exCZmc3o87HQi/fAI5q0mPOnZNd+KFzt9T5WOjlG8BRbfqEG3vWI8//dsEWbr/eeh8LvWwDOKpNa9+Zf8PybY9XvjFRbQI4qlGZ7//bbmNf95FL+HEiql8AR0RNG8ARUdMGcETUtAEcETVtAEdETRvAEVHTBnBE1LQBHBE1bQBHRE0bwBFR0wZwRNS0ARwRNW0AR0RNG8ARUdMGcETUtAEcETVt/x8bCi/N6MRLY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0531" y="1314450"/>
            <a:ext cx="8482012" cy="521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575" y="1676400"/>
            <a:ext cx="3197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gf_density</a:t>
            </a:r>
            <a:r>
              <a:rPr lang="en-US" sz="1200" dirty="0"/>
              <a:t>( ~ height, data = </a:t>
            </a:r>
            <a:r>
              <a:rPr lang="en-US" sz="1200" dirty="0" err="1"/>
              <a:t>Body_fat</a:t>
            </a:r>
            <a:r>
              <a:rPr lang="en-US" sz="1200" dirty="0"/>
              <a:t>) %&gt;%</a:t>
            </a:r>
          </a:p>
          <a:p>
            <a:r>
              <a:rPr lang="en-US" sz="1200" dirty="0" err="1"/>
              <a:t>gf_labs</a:t>
            </a:r>
            <a:r>
              <a:rPr lang="en-US" sz="1200" dirty="0"/>
              <a:t>(title = "height distribution", x = "height in inches")</a:t>
            </a:r>
          </a:p>
        </p:txBody>
      </p:sp>
    </p:spTree>
    <p:extLst>
      <p:ext uri="{BB962C8B-B14F-4D97-AF65-F5344CB8AC3E}">
        <p14:creationId xmlns:p14="http://schemas.microsoft.com/office/powerpoint/2010/main" val="417581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graph against your guess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gf_density</a:t>
            </a:r>
            <a:r>
              <a:rPr lang="en-US" sz="2400" dirty="0"/>
              <a:t>( ~ height, data = </a:t>
            </a:r>
            <a:r>
              <a:rPr lang="en-US" sz="2400" dirty="0" err="1"/>
              <a:t>Body_fat</a:t>
            </a:r>
            <a:r>
              <a:rPr lang="en-US" sz="2400" dirty="0"/>
              <a:t>) %&gt;%</a:t>
            </a:r>
          </a:p>
          <a:p>
            <a:pPr marL="0" indent="0">
              <a:buNone/>
            </a:pPr>
            <a:r>
              <a:rPr lang="en-US" sz="2400" dirty="0" err="1"/>
              <a:t>gf_labs</a:t>
            </a:r>
            <a:r>
              <a:rPr lang="en-US" sz="2400" dirty="0"/>
              <a:t>(title = "height distribution", x = "height in inches")%&gt;%</a:t>
            </a:r>
          </a:p>
          <a:p>
            <a:pPr marL="0" indent="0">
              <a:buNone/>
            </a:pPr>
            <a:r>
              <a:rPr lang="en-US" sz="2400" dirty="0" err="1"/>
              <a:t>slice_plot</a:t>
            </a:r>
            <a:r>
              <a:rPr lang="en-US" sz="2400" dirty="0"/>
              <a:t>(</a:t>
            </a:r>
            <a:r>
              <a:rPr lang="en-US" sz="2400" dirty="0" err="1"/>
              <a:t>dnorm</a:t>
            </a:r>
            <a:r>
              <a:rPr lang="en-US" sz="2400" dirty="0"/>
              <a:t>(height, mean = ___, </a:t>
            </a:r>
            <a:r>
              <a:rPr lang="en-US" sz="2400" dirty="0" err="1"/>
              <a:t>sd</a:t>
            </a:r>
            <a:r>
              <a:rPr lang="en-US" sz="2400" dirty="0"/>
              <a:t>= ___)~height)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179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1777"/>
          </a:xfrm>
        </p:spPr>
        <p:txBody>
          <a:bodyPr/>
          <a:lstStyle/>
          <a:p>
            <a:r>
              <a:rPr lang="en-US" dirty="0"/>
              <a:t>Today’s objectives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219200"/>
                <a:ext cx="10440295" cy="50291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Student Outcomes 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i</a:t>
                </a:r>
                <a:r>
                  <a:rPr lang="en-US" sz="2800" dirty="0"/>
                  <a:t>) Estimate the parameters for a periodic function (A, P, B, and t0) given a dataset or graph </a:t>
                </a:r>
                <a:r>
                  <a:rPr lang="en-US" sz="2800" i="1" dirty="0"/>
                  <a:t>[Focus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]</m:t>
                        </m:r>
                      </m:e>
                    </m:func>
                  </m:oMath>
                </a14:m>
                <a:endParaRPr lang="en-US" sz="2800" i="1" dirty="0"/>
              </a:p>
              <a:p>
                <a:pPr marL="0" indent="0">
                  <a:buNone/>
                </a:pPr>
                <a:r>
                  <a:rPr lang="en-US" sz="2800" dirty="0"/>
                  <a:t>ii) Estimate the parameters for a Gaussian function (A, mean, </a:t>
                </a:r>
                <a:r>
                  <a:rPr lang="en-US" sz="2800" dirty="0" err="1"/>
                  <a:t>sd</a:t>
                </a:r>
                <a:r>
                  <a:rPr lang="en-US" sz="2800" dirty="0"/>
                  <a:t>) given a dataset or graph </a:t>
                </a:r>
              </a:p>
              <a:p>
                <a:pPr marL="0" indent="0">
                  <a:buNone/>
                </a:pPr>
                <a:r>
                  <a:rPr lang="en-US" sz="2800" dirty="0"/>
                  <a:t>iii) Estimate the parameters for a Sigmoidal function (A, mean, </a:t>
                </a:r>
                <a:r>
                  <a:rPr lang="en-US" sz="2800" dirty="0" err="1"/>
                  <a:t>sd</a:t>
                </a:r>
                <a:r>
                  <a:rPr lang="en-US" sz="2800" dirty="0"/>
                  <a:t>) given a dataset or graph </a:t>
                </a:r>
              </a:p>
              <a:p>
                <a:pPr marL="0" indent="0">
                  <a:buNone/>
                </a:pPr>
                <a:r>
                  <a:rPr lang="en-US" sz="2800" dirty="0"/>
                  <a:t>iv) Identify related/corresponding Gaussian and Sigmoidal function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219200"/>
                <a:ext cx="10440295" cy="5029199"/>
              </a:xfrm>
              <a:blipFill>
                <a:blip r:embed="rId2"/>
                <a:stretch>
                  <a:fillRect l="-1226"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53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231" y="387073"/>
            <a:ext cx="9404723" cy="943820"/>
          </a:xfrm>
        </p:spPr>
        <p:txBody>
          <a:bodyPr/>
          <a:lstStyle/>
          <a:p>
            <a:r>
              <a:rPr lang="en-US" sz="3600" dirty="0"/>
              <a:t>Desmos Activity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0D23B-2E77-4FC1-8E3B-970E91E1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our DESMOS activity.  </a:t>
            </a:r>
          </a:p>
          <a:p>
            <a:r>
              <a:rPr lang="en-US" dirty="0"/>
              <a:t>Desmos.com</a:t>
            </a:r>
          </a:p>
          <a:p>
            <a:r>
              <a:rPr lang="en-US" dirty="0"/>
              <a:t>Join Code: h68zkk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C4A2B8D8-5720-494E-BEB6-0C9963DA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325" y="2131568"/>
            <a:ext cx="6756955" cy="403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75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820"/>
          </a:xfrm>
        </p:spPr>
        <p:txBody>
          <a:bodyPr/>
          <a:lstStyle/>
          <a:p>
            <a:r>
              <a:rPr lang="en-US" sz="3600" dirty="0"/>
              <a:t>Input and output scaling with the sinusoid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6251" y="1803536"/>
                <a:ext cx="4394172" cy="4195481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The black curve is the original sine function.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Which curve is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Which curve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251" y="1803536"/>
                <a:ext cx="4394172" cy="4195481"/>
              </a:xfrm>
              <a:blipFill>
                <a:blip r:embed="rId2"/>
                <a:stretch>
                  <a:fillRect l="-1387" t="-872" r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53" y="1701867"/>
            <a:ext cx="7148079" cy="43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6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820"/>
          </a:xfrm>
        </p:spPr>
        <p:txBody>
          <a:bodyPr/>
          <a:lstStyle/>
          <a:p>
            <a:r>
              <a:rPr lang="en-US" sz="3600" dirty="0"/>
              <a:t>Input and output scaling with the sinusoid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6251" y="1803536"/>
                <a:ext cx="4394172" cy="4195481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The black curve is the original sine function.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Which curve is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Which curve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251" y="1803536"/>
                <a:ext cx="4394172" cy="4195481"/>
              </a:xfrm>
              <a:blipFill>
                <a:blip r:embed="rId2"/>
                <a:stretch>
                  <a:fillRect l="-1387" t="-872" r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423" y="1803536"/>
            <a:ext cx="7283161" cy="448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1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US" dirty="0"/>
              <a:t>Mean and SD shifts in </a:t>
            </a:r>
            <a:r>
              <a:rPr lang="en-US" dirty="0" err="1"/>
              <a:t>gaussian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74" y="1152699"/>
            <a:ext cx="4776557" cy="512895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The black curve is the standard Gaussian (mean = 0, </a:t>
            </a:r>
            <a:r>
              <a:rPr lang="en-US" sz="2400" b="1" dirty="0" err="1"/>
              <a:t>sd</a:t>
            </a:r>
            <a:r>
              <a:rPr lang="en-US" sz="2400" b="1" dirty="0"/>
              <a:t> = 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Which curve has the </a:t>
            </a:r>
            <a:r>
              <a:rPr lang="en-US" sz="2400" dirty="0" err="1"/>
              <a:t>sd</a:t>
            </a:r>
            <a:r>
              <a:rPr lang="en-US" sz="2400" dirty="0"/>
              <a:t> = 2?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Which curve has the </a:t>
            </a:r>
            <a:r>
              <a:rPr lang="en-US" sz="2400" dirty="0" err="1"/>
              <a:t>sd</a:t>
            </a:r>
            <a:r>
              <a:rPr lang="en-US" sz="2400" dirty="0"/>
              <a:t> = ½?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671" y="1740130"/>
            <a:ext cx="6697806" cy="412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0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6606"/>
          </a:xfrm>
        </p:spPr>
        <p:txBody>
          <a:bodyPr/>
          <a:lstStyle/>
          <a:p>
            <a:r>
              <a:rPr lang="en-US" dirty="0"/>
              <a:t>Input and output shifts in sigmoid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263" y="1219200"/>
            <a:ext cx="4810298" cy="50291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black curve is the basic sigmoid</a:t>
            </a:r>
          </a:p>
          <a:p>
            <a:pPr marL="0" indent="0">
              <a:buNone/>
            </a:pPr>
            <a:r>
              <a:rPr lang="en-US" dirty="0"/>
              <a:t>Which of the curves is graphed by 2*</a:t>
            </a:r>
            <a:r>
              <a:rPr lang="en-US" dirty="0" err="1"/>
              <a:t>pnorm</a:t>
            </a:r>
            <a:r>
              <a:rPr lang="en-US" dirty="0"/>
              <a:t>(x)?</a:t>
            </a:r>
          </a:p>
          <a:p>
            <a:pPr marL="0" indent="0">
              <a:buNone/>
            </a:pPr>
            <a:r>
              <a:rPr lang="en-US" dirty="0"/>
              <a:t>Which is graphed by </a:t>
            </a:r>
            <a:r>
              <a:rPr lang="en-US" dirty="0" err="1"/>
              <a:t>pnorm</a:t>
            </a:r>
            <a:r>
              <a:rPr lang="en-US" dirty="0"/>
              <a:t>(x) + 1</a:t>
            </a:r>
          </a:p>
          <a:p>
            <a:pPr marL="0" indent="0">
              <a:buNone/>
            </a:pPr>
            <a:r>
              <a:rPr lang="en-US" dirty="0"/>
              <a:t>Which is graphed by 2*</a:t>
            </a:r>
            <a:r>
              <a:rPr lang="en-US" dirty="0" err="1"/>
              <a:t>pnorm</a:t>
            </a:r>
            <a:r>
              <a:rPr lang="en-US" dirty="0"/>
              <a:t>(x) + 1?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98" y="1440232"/>
            <a:ext cx="6891251" cy="424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0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66977"/>
          </a:xfrm>
        </p:spPr>
        <p:txBody>
          <a:bodyPr/>
          <a:lstStyle/>
          <a:p>
            <a:r>
              <a:rPr lang="en-US" dirty="0"/>
              <a:t>Kepler’s data on Mars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205" y="1621905"/>
            <a:ext cx="8280515" cy="50957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F69765-3B2F-421F-8FFC-DED2841E3308}"/>
              </a:ext>
            </a:extLst>
          </p:cNvPr>
          <p:cNvSpPr txBox="1"/>
          <p:nvPr/>
        </p:nvSpPr>
        <p:spPr>
          <a:xfrm>
            <a:off x="646111" y="1252573"/>
            <a:ext cx="505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gf_point</a:t>
            </a:r>
            <a:r>
              <a:rPr lang="en-US" dirty="0"/>
              <a:t>(</a:t>
            </a:r>
            <a:r>
              <a:rPr lang="en-US" dirty="0" err="1"/>
              <a:t>kepler.radius</a:t>
            </a:r>
            <a:r>
              <a:rPr lang="en-US" dirty="0"/>
              <a:t> ~ time, data=Kepler)</a:t>
            </a:r>
          </a:p>
        </p:txBody>
      </p:sp>
    </p:spTree>
    <p:extLst>
      <p:ext uri="{BB962C8B-B14F-4D97-AF65-F5344CB8AC3E}">
        <p14:creationId xmlns:p14="http://schemas.microsoft.com/office/powerpoint/2010/main" val="91598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46111" y="452718"/>
                <a:ext cx="4525329" cy="5898206"/>
              </a:xfrm>
            </p:spPr>
            <p:txBody>
              <a:bodyPr/>
              <a:lstStyle/>
              <a:p>
                <a:r>
                  <a:rPr lang="en-US" sz="2000" dirty="0"/>
                  <a:t>Find a function of the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radius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type m:val="li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to fit the curve shown.</a:t>
                </a:r>
                <a:br>
                  <a:rPr lang="en-US" sz="2000" dirty="0"/>
                </a:br>
                <a:br>
                  <a:rPr lang="en-US" sz="2000" dirty="0"/>
                </a:br>
                <a:r>
                  <a:rPr lang="en-US" sz="2000" dirty="0"/>
                  <a:t>Hints:</a:t>
                </a:r>
                <a:br>
                  <a:rPr lang="en-US" sz="2000" dirty="0"/>
                </a:br>
                <a:br>
                  <a:rPr lang="en-US" sz="2000" dirty="0"/>
                </a:br>
                <a:r>
                  <a:rPr lang="en-US" sz="2000" dirty="0"/>
                  <a:t>First 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Then worry about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6111" y="452718"/>
                <a:ext cx="4525329" cy="5898206"/>
              </a:xfrm>
              <a:blipFill>
                <a:blip r:embed="rId3"/>
                <a:stretch>
                  <a:fillRect l="-1482" t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127786" y="1668087"/>
            <a:ext cx="8140931" cy="50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07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BE8A3CB087D4498D5CB3A25408A13" ma:contentTypeVersion="9" ma:contentTypeDescription="Create a new document." ma:contentTypeScope="" ma:versionID="f6111a0029bbf00459b304f541d065e6">
  <xsd:schema xmlns:xsd="http://www.w3.org/2001/XMLSchema" xmlns:xs="http://www.w3.org/2001/XMLSchema" xmlns:p="http://schemas.microsoft.com/office/2006/metadata/properties" xmlns:ns2="b8a6526b-ecf8-409b-80d2-cdb83e5c9cfa" xmlns:ns3="adb61d28-bc70-4674-b817-2f270975d2d8" targetNamespace="http://schemas.microsoft.com/office/2006/metadata/properties" ma:root="true" ma:fieldsID="a954bb28b8bea1298dc67dc926d0cbf9" ns2:_="" ns3:_="">
    <xsd:import namespace="b8a6526b-ecf8-409b-80d2-cdb83e5c9cfa"/>
    <xsd:import namespace="adb61d28-bc70-4674-b817-2f270975d2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6526b-ecf8-409b-80d2-cdb83e5c9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b61d28-bc70-4674-b817-2f270975d2d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52CE8-4B79-4359-AF39-E77439D11D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B1FA8BE-E1A3-4D6B-A40B-3D132C0491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992366-D94C-4754-AE1C-AB6306F43604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565</TotalTime>
  <Words>502</Words>
  <Application>Microsoft Office PowerPoint</Application>
  <PresentationFormat>Widescreen</PresentationFormat>
  <Paragraphs>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Century Gothic</vt:lpstr>
      <vt:lpstr>Wingdings 3</vt:lpstr>
      <vt:lpstr>Ion</vt:lpstr>
      <vt:lpstr>Lesson 6</vt:lpstr>
      <vt:lpstr>Today’s objectives</vt:lpstr>
      <vt:lpstr>Desmos Activity</vt:lpstr>
      <vt:lpstr>Input and output scaling with the sinusoid</vt:lpstr>
      <vt:lpstr>Input and output scaling with the sinusoid</vt:lpstr>
      <vt:lpstr>Mean and SD shifts in gaussian</vt:lpstr>
      <vt:lpstr>Input and output shifts in sigmoid</vt:lpstr>
      <vt:lpstr>Kepler’s data on Mars</vt:lpstr>
      <vt:lpstr>Find a function of the form radius(t)≡A sin⁡(〖2π(t-t_0)〗∕〖P)〗+B to fit the curve shown.  Hints:  First find A, P, and B Then worry about the t_0  </vt:lpstr>
      <vt:lpstr>Fit a Gaussian to data</vt:lpstr>
      <vt:lpstr>Fit a Gaussian to data (smoothed)</vt:lpstr>
      <vt:lpstr>Check your graph against your guess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</dc:title>
  <dc:creator>Schaubroeck, Beth E CIV USAF USAFA USAFA/DFMS</dc:creator>
  <cp:lastModifiedBy>Eichholz, Joe Civ USAF USAFA DF/DFMS</cp:lastModifiedBy>
  <cp:revision>15</cp:revision>
  <dcterms:created xsi:type="dcterms:W3CDTF">2021-08-22T14:14:08Z</dcterms:created>
  <dcterms:modified xsi:type="dcterms:W3CDTF">2021-08-22T23:44:20Z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0x01010055BBE8A3CB087D4498D5CB3A25408A13</vt:lpwstr>
  </property>
</Properties>
</file>