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5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591CE-B248-487D-8003-9CB5B5EBCB51}" v="495" dt="2021-08-31T03:12:13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chholz, Joe Civ USAF USAFA DF/DFMS" userId="b9d808b8-9352-4b52-839e-9568f3d666ff" providerId="ADAL" clId="{40159843-032D-4009-9A01-59551480F584}"/>
    <pc:docChg chg="undo custSel addSld delSld modSld">
      <pc:chgData name="Eichholz, Joe Civ USAF USAFA DF/DFMS" userId="b9d808b8-9352-4b52-839e-9568f3d666ff" providerId="ADAL" clId="{40159843-032D-4009-9A01-59551480F584}" dt="2021-08-27T03:59:00.912" v="2326" actId="1076"/>
      <pc:docMkLst>
        <pc:docMk/>
      </pc:docMkLst>
      <pc:sldChg chg="modSp mod">
        <pc:chgData name="Eichholz, Joe Civ USAF USAFA DF/DFMS" userId="b9d808b8-9352-4b52-839e-9568f3d666ff" providerId="ADAL" clId="{40159843-032D-4009-9A01-59551480F584}" dt="2021-08-26T22:40:14.590" v="37" actId="20577"/>
        <pc:sldMkLst>
          <pc:docMk/>
          <pc:sldMk cId="1360245165" sldId="256"/>
        </pc:sldMkLst>
        <pc:spChg chg="mod">
          <ac:chgData name="Eichholz, Joe Civ USAF USAFA DF/DFMS" userId="b9d808b8-9352-4b52-839e-9568f3d666ff" providerId="ADAL" clId="{40159843-032D-4009-9A01-59551480F584}" dt="2021-08-26T22:40:14.590" v="37" actId="20577"/>
          <ac:spMkLst>
            <pc:docMk/>
            <pc:sldMk cId="1360245165" sldId="256"/>
            <ac:spMk id="2" creationId="{00000000-0000-0000-0000-000000000000}"/>
          </ac:spMkLst>
        </pc:spChg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4240375783" sldId="257"/>
        </pc:sldMkLst>
      </pc:sldChg>
      <pc:sldChg chg="addSp delSp modSp mod">
        <pc:chgData name="Eichholz, Joe Civ USAF USAFA DF/DFMS" userId="b9d808b8-9352-4b52-839e-9568f3d666ff" providerId="ADAL" clId="{40159843-032D-4009-9A01-59551480F584}" dt="2021-08-26T22:41:34.180" v="50" actId="1076"/>
        <pc:sldMkLst>
          <pc:docMk/>
          <pc:sldMk cId="1529140012" sldId="261"/>
        </pc:sldMkLst>
        <pc:spChg chg="mod">
          <ac:chgData name="Eichholz, Joe Civ USAF USAFA DF/DFMS" userId="b9d808b8-9352-4b52-839e-9568f3d666ff" providerId="ADAL" clId="{40159843-032D-4009-9A01-59551480F584}" dt="2021-08-26T22:40:53.476" v="42" actId="20577"/>
          <ac:spMkLst>
            <pc:docMk/>
            <pc:sldMk cId="1529140012" sldId="261"/>
            <ac:spMk id="2" creationId="{00000000-0000-0000-0000-000000000000}"/>
          </ac:spMkLst>
        </pc:spChg>
        <pc:spChg chg="add del mod">
          <ac:chgData name="Eichholz, Joe Civ USAF USAFA DF/DFMS" userId="b9d808b8-9352-4b52-839e-9568f3d666ff" providerId="ADAL" clId="{40159843-032D-4009-9A01-59551480F584}" dt="2021-08-26T22:41:24.312" v="48" actId="22"/>
          <ac:spMkLst>
            <pc:docMk/>
            <pc:sldMk cId="1529140012" sldId="261"/>
            <ac:spMk id="4" creationId="{A7EFFE12-3845-4D4B-9670-4DA5164EF124}"/>
          </ac:spMkLst>
        </pc:spChg>
        <pc:picChg chg="del">
          <ac:chgData name="Eichholz, Joe Civ USAF USAFA DF/DFMS" userId="b9d808b8-9352-4b52-839e-9568f3d666ff" providerId="ADAL" clId="{40159843-032D-4009-9A01-59551480F584}" dt="2021-08-26T22:40:38.881" v="39" actId="478"/>
          <ac:picMkLst>
            <pc:docMk/>
            <pc:sldMk cId="1529140012" sldId="261"/>
            <ac:picMk id="5" creationId="{00000000-0000-0000-0000-000000000000}"/>
          </ac:picMkLst>
        </pc:picChg>
        <pc:picChg chg="add mod ord">
          <ac:chgData name="Eichholz, Joe Civ USAF USAFA DF/DFMS" userId="b9d808b8-9352-4b52-839e-9568f3d666ff" providerId="ADAL" clId="{40159843-032D-4009-9A01-59551480F584}" dt="2021-08-26T22:41:34.180" v="50" actId="1076"/>
          <ac:picMkLst>
            <pc:docMk/>
            <pc:sldMk cId="1529140012" sldId="261"/>
            <ac:picMk id="7" creationId="{119DC986-7924-47FC-AFAE-F5630EDFCCD0}"/>
          </ac:picMkLst>
        </pc:picChg>
      </pc:sldChg>
      <pc:sldChg chg="addSp delSp modSp del mod">
        <pc:chgData name="Eichholz, Joe Civ USAF USAFA DF/DFMS" userId="b9d808b8-9352-4b52-839e-9568f3d666ff" providerId="ADAL" clId="{40159843-032D-4009-9A01-59551480F584}" dt="2021-08-26T22:40:50.540" v="40" actId="2696"/>
        <pc:sldMkLst>
          <pc:docMk/>
          <pc:sldMk cId="418697342" sldId="262"/>
        </pc:sldMkLst>
        <pc:spChg chg="add mod">
          <ac:chgData name="Eichholz, Joe Civ USAF USAFA DF/DFMS" userId="b9d808b8-9352-4b52-839e-9568f3d666ff" providerId="ADAL" clId="{40159843-032D-4009-9A01-59551480F584}" dt="2021-08-26T22:40:26.950" v="38" actId="478"/>
          <ac:spMkLst>
            <pc:docMk/>
            <pc:sldMk cId="418697342" sldId="262"/>
            <ac:spMk id="4" creationId="{472DDBEF-1BEB-4032-BE2C-427C6801E17C}"/>
          </ac:spMkLst>
        </pc:spChg>
        <pc:picChg chg="del">
          <ac:chgData name="Eichholz, Joe Civ USAF USAFA DF/DFMS" userId="b9d808b8-9352-4b52-839e-9568f3d666ff" providerId="ADAL" clId="{40159843-032D-4009-9A01-59551480F584}" dt="2021-08-26T22:40:26.950" v="38" actId="478"/>
          <ac:picMkLst>
            <pc:docMk/>
            <pc:sldMk cId="418697342" sldId="262"/>
            <ac:picMk id="5" creationId="{00000000-0000-0000-0000-000000000000}"/>
          </ac:picMkLst>
        </pc:picChg>
      </pc:sldChg>
      <pc:sldChg chg="addSp delSp modSp new mod setBg">
        <pc:chgData name="Eichholz, Joe Civ USAF USAFA DF/DFMS" userId="b9d808b8-9352-4b52-839e-9568f3d666ff" providerId="ADAL" clId="{40159843-032D-4009-9A01-59551480F584}" dt="2021-08-27T01:38:43.163" v="842" actId="26606"/>
        <pc:sldMkLst>
          <pc:docMk/>
          <pc:sldMk cId="2405102744" sldId="262"/>
        </pc:sldMkLst>
        <pc:spChg chg="mod">
          <ac:chgData name="Eichholz, Joe Civ USAF USAFA DF/DFMS" userId="b9d808b8-9352-4b52-839e-9568f3d666ff" providerId="ADAL" clId="{40159843-032D-4009-9A01-59551480F584}" dt="2021-08-27T01:38:43.163" v="842" actId="26606"/>
          <ac:spMkLst>
            <pc:docMk/>
            <pc:sldMk cId="2405102744" sldId="262"/>
            <ac:spMk id="2" creationId="{4CF287B2-B2B0-44F4-A839-BC12814F8A01}"/>
          </ac:spMkLst>
        </pc:spChg>
        <pc:spChg chg="mod">
          <ac:chgData name="Eichholz, Joe Civ USAF USAFA DF/DFMS" userId="b9d808b8-9352-4b52-839e-9568f3d666ff" providerId="ADAL" clId="{40159843-032D-4009-9A01-59551480F584}" dt="2021-08-27T01:38:43.163" v="842" actId="26606"/>
          <ac:spMkLst>
            <pc:docMk/>
            <pc:sldMk cId="2405102744" sldId="262"/>
            <ac:spMk id="3" creationId="{E604C7F6-19D7-453B-98E0-67B28E697DBF}"/>
          </ac:spMkLst>
        </pc:spChg>
        <pc:spChg chg="add del">
          <ac:chgData name="Eichholz, Joe Civ USAF USAFA DF/DFMS" userId="b9d808b8-9352-4b52-839e-9568f3d666ff" providerId="ADAL" clId="{40159843-032D-4009-9A01-59551480F584}" dt="2021-08-27T01:38:43.163" v="842" actId="26606"/>
          <ac:spMkLst>
            <pc:docMk/>
            <pc:sldMk cId="2405102744" sldId="262"/>
            <ac:spMk id="8" creationId="{907EF6B7-1338-4443-8C46-6A318D952DFD}"/>
          </ac:spMkLst>
        </pc:spChg>
        <pc:spChg chg="add del">
          <ac:chgData name="Eichholz, Joe Civ USAF USAFA DF/DFMS" userId="b9d808b8-9352-4b52-839e-9568f3d666ff" providerId="ADAL" clId="{40159843-032D-4009-9A01-59551480F584}" dt="2021-08-27T01:38:43.163" v="842" actId="26606"/>
          <ac:spMkLst>
            <pc:docMk/>
            <pc:sldMk cId="2405102744" sldId="262"/>
            <ac:spMk id="10" creationId="{DAAE4CDD-124C-4DCF-9584-B6033B545DD5}"/>
          </ac:spMkLst>
        </pc:spChg>
        <pc:spChg chg="add del">
          <ac:chgData name="Eichholz, Joe Civ USAF USAFA DF/DFMS" userId="b9d808b8-9352-4b52-839e-9568f3d666ff" providerId="ADAL" clId="{40159843-032D-4009-9A01-59551480F584}" dt="2021-08-27T01:38:43.163" v="842" actId="26606"/>
          <ac:spMkLst>
            <pc:docMk/>
            <pc:sldMk cId="2405102744" sldId="262"/>
            <ac:spMk id="12" creationId="{081E4A58-353D-44AE-B2FC-2A74E2E400F7}"/>
          </ac:spMkLst>
        </pc:spChg>
      </pc:sldChg>
      <pc:sldChg chg="addSp delSp modSp new mod modAnim">
        <pc:chgData name="Eichholz, Joe Civ USAF USAFA DF/DFMS" userId="b9d808b8-9352-4b52-839e-9568f3d666ff" providerId="ADAL" clId="{40159843-032D-4009-9A01-59551480F584}" dt="2021-08-27T01:51:46.618" v="983"/>
        <pc:sldMkLst>
          <pc:docMk/>
          <pc:sldMk cId="226818462" sldId="263"/>
        </pc:sldMkLst>
        <pc:spChg chg="mod">
          <ac:chgData name="Eichholz, Joe Civ USAF USAFA DF/DFMS" userId="b9d808b8-9352-4b52-839e-9568f3d666ff" providerId="ADAL" clId="{40159843-032D-4009-9A01-59551480F584}" dt="2021-08-26T22:54:44.722" v="705" actId="20577"/>
          <ac:spMkLst>
            <pc:docMk/>
            <pc:sldMk cId="226818462" sldId="263"/>
            <ac:spMk id="2" creationId="{E590698F-6636-4F93-8E8F-5F8D6B55B2C4}"/>
          </ac:spMkLst>
        </pc:spChg>
        <pc:spChg chg="mod">
          <ac:chgData name="Eichholz, Joe Civ USAF USAFA DF/DFMS" userId="b9d808b8-9352-4b52-839e-9568f3d666ff" providerId="ADAL" clId="{40159843-032D-4009-9A01-59551480F584}" dt="2021-08-26T23:04:19.674" v="806" actId="20577"/>
          <ac:spMkLst>
            <pc:docMk/>
            <pc:sldMk cId="226818462" sldId="263"/>
            <ac:spMk id="3" creationId="{C32C0226-B538-4CFF-A6B3-79D9B606AF8F}"/>
          </ac:spMkLst>
        </pc:spChg>
        <pc:spChg chg="add mod">
          <ac:chgData name="Eichholz, Joe Civ USAF USAFA DF/DFMS" userId="b9d808b8-9352-4b52-839e-9568f3d666ff" providerId="ADAL" clId="{40159843-032D-4009-9A01-59551480F584}" dt="2021-08-27T01:51:31.496" v="980" actId="1076"/>
          <ac:spMkLst>
            <pc:docMk/>
            <pc:sldMk cId="226818462" sldId="263"/>
            <ac:spMk id="14" creationId="{BA0FDE8C-8751-4988-87EB-BBF277808956}"/>
          </ac:spMkLst>
        </pc:spChg>
        <pc:picChg chg="add del mod">
          <ac:chgData name="Eichholz, Joe Civ USAF USAFA DF/DFMS" userId="b9d808b8-9352-4b52-839e-9568f3d666ff" providerId="ADAL" clId="{40159843-032D-4009-9A01-59551480F584}" dt="2021-08-27T01:25:22.169" v="809" actId="478"/>
          <ac:picMkLst>
            <pc:docMk/>
            <pc:sldMk cId="226818462" sldId="263"/>
            <ac:picMk id="5" creationId="{83AE73C9-C2D6-41F4-800B-1AD035F9E2AB}"/>
          </ac:picMkLst>
        </pc:picChg>
        <pc:picChg chg="add del mod">
          <ac:chgData name="Eichholz, Joe Civ USAF USAFA DF/DFMS" userId="b9d808b8-9352-4b52-839e-9568f3d666ff" providerId="ADAL" clId="{40159843-032D-4009-9A01-59551480F584}" dt="2021-08-27T01:26:32.876" v="812" actId="478"/>
          <ac:picMkLst>
            <pc:docMk/>
            <pc:sldMk cId="226818462" sldId="263"/>
            <ac:picMk id="7" creationId="{3645F55F-13F6-488D-8709-71E5745F11EB}"/>
          </ac:picMkLst>
        </pc:picChg>
        <pc:picChg chg="add mod">
          <ac:chgData name="Eichholz, Joe Civ USAF USAFA DF/DFMS" userId="b9d808b8-9352-4b52-839e-9568f3d666ff" providerId="ADAL" clId="{40159843-032D-4009-9A01-59551480F584}" dt="2021-08-27T01:25:28.280" v="811" actId="1076"/>
          <ac:picMkLst>
            <pc:docMk/>
            <pc:sldMk cId="226818462" sldId="263"/>
            <ac:picMk id="9" creationId="{5D2B5782-983E-461F-962A-87FB31F75B9C}"/>
          </ac:picMkLst>
        </pc:picChg>
        <pc:picChg chg="add mod">
          <ac:chgData name="Eichholz, Joe Civ USAF USAFA DF/DFMS" userId="b9d808b8-9352-4b52-839e-9568f3d666ff" providerId="ADAL" clId="{40159843-032D-4009-9A01-59551480F584}" dt="2021-08-27T01:26:39.753" v="814" actId="1076"/>
          <ac:picMkLst>
            <pc:docMk/>
            <pc:sldMk cId="226818462" sldId="263"/>
            <ac:picMk id="11" creationId="{8A8D0088-C49A-4C95-A92C-7F376BC744F9}"/>
          </ac:picMkLst>
        </pc:picChg>
        <pc:cxnChg chg="add mod">
          <ac:chgData name="Eichholz, Joe Civ USAF USAFA DF/DFMS" userId="b9d808b8-9352-4b52-839e-9568f3d666ff" providerId="ADAL" clId="{40159843-032D-4009-9A01-59551480F584}" dt="2021-08-27T01:27:30.235" v="817" actId="1582"/>
          <ac:cxnSpMkLst>
            <pc:docMk/>
            <pc:sldMk cId="226818462" sldId="263"/>
            <ac:cxnSpMk id="13" creationId="{D4877169-5A36-4959-9341-7A6EB84669D0}"/>
          </ac:cxnSpMkLst>
        </pc:cxnChg>
      </pc:sldChg>
      <pc:sldChg chg="addSp delSp modSp new mod">
        <pc:chgData name="Eichholz, Joe Civ USAF USAFA DF/DFMS" userId="b9d808b8-9352-4b52-839e-9568f3d666ff" providerId="ADAL" clId="{40159843-032D-4009-9A01-59551480F584}" dt="2021-08-27T01:33:50.269" v="840" actId="1076"/>
        <pc:sldMkLst>
          <pc:docMk/>
          <pc:sldMk cId="1471741591" sldId="264"/>
        </pc:sldMkLst>
        <pc:spChg chg="mod">
          <ac:chgData name="Eichholz, Joe Civ USAF USAFA DF/DFMS" userId="b9d808b8-9352-4b52-839e-9568f3d666ff" providerId="ADAL" clId="{40159843-032D-4009-9A01-59551480F584}" dt="2021-08-27T01:33:43.765" v="839" actId="20577"/>
          <ac:spMkLst>
            <pc:docMk/>
            <pc:sldMk cId="1471741591" sldId="264"/>
            <ac:spMk id="2" creationId="{D0455EA9-4641-44B5-80BB-9069306317EF}"/>
          </ac:spMkLst>
        </pc:spChg>
        <pc:spChg chg="del">
          <ac:chgData name="Eichholz, Joe Civ USAF USAFA DF/DFMS" userId="b9d808b8-9352-4b52-839e-9568f3d666ff" providerId="ADAL" clId="{40159843-032D-4009-9A01-59551480F584}" dt="2021-08-27T01:33:36.689" v="820"/>
          <ac:spMkLst>
            <pc:docMk/>
            <pc:sldMk cId="1471741591" sldId="264"/>
            <ac:spMk id="3" creationId="{9EA8726F-D16E-4488-8328-7FB1B9A20B7D}"/>
          </ac:spMkLst>
        </pc:spChg>
        <pc:picChg chg="add mod">
          <ac:chgData name="Eichholz, Joe Civ USAF USAFA DF/DFMS" userId="b9d808b8-9352-4b52-839e-9568f3d666ff" providerId="ADAL" clId="{40159843-032D-4009-9A01-59551480F584}" dt="2021-08-27T01:33:50.269" v="840" actId="1076"/>
          <ac:picMkLst>
            <pc:docMk/>
            <pc:sldMk cId="1471741591" sldId="264"/>
            <ac:picMk id="1025" creationId="{0C9D6E92-F30B-453A-959E-F6B7921A3F7F}"/>
          </ac:picMkLst>
        </pc:picChg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4256122573" sldId="264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411630482" sldId="265"/>
        </pc:sldMkLst>
      </pc:sldChg>
      <pc:sldChg chg="addSp modSp new mod modAnim">
        <pc:chgData name="Eichholz, Joe Civ USAF USAFA DF/DFMS" userId="b9d808b8-9352-4b52-839e-9568f3d666ff" providerId="ADAL" clId="{40159843-032D-4009-9A01-59551480F584}" dt="2021-08-27T03:29:01.550" v="1294"/>
        <pc:sldMkLst>
          <pc:docMk/>
          <pc:sldMk cId="1905362146" sldId="265"/>
        </pc:sldMkLst>
        <pc:spChg chg="mod">
          <ac:chgData name="Eichholz, Joe Civ USAF USAFA DF/DFMS" userId="b9d808b8-9352-4b52-839e-9568f3d666ff" providerId="ADAL" clId="{40159843-032D-4009-9A01-59551480F584}" dt="2021-08-27T02:07:45.241" v="1118" actId="20577"/>
          <ac:spMkLst>
            <pc:docMk/>
            <pc:sldMk cId="1905362146" sldId="265"/>
            <ac:spMk id="2" creationId="{6C89013F-5F5A-46D2-BB74-8194F42AB585}"/>
          </ac:spMkLst>
        </pc:spChg>
        <pc:spChg chg="mod">
          <ac:chgData name="Eichholz, Joe Civ USAF USAFA DF/DFMS" userId="b9d808b8-9352-4b52-839e-9568f3d666ff" providerId="ADAL" clId="{40159843-032D-4009-9A01-59551480F584}" dt="2021-08-27T03:27:35.575" v="1274" actId="20577"/>
          <ac:spMkLst>
            <pc:docMk/>
            <pc:sldMk cId="1905362146" sldId="265"/>
            <ac:spMk id="3" creationId="{066ADED9-A6D4-4E98-9E09-393DF178B78B}"/>
          </ac:spMkLst>
        </pc:spChg>
        <pc:spChg chg="add mod">
          <ac:chgData name="Eichholz, Joe Civ USAF USAFA DF/DFMS" userId="b9d808b8-9352-4b52-839e-9568f3d666ff" providerId="ADAL" clId="{40159843-032D-4009-9A01-59551480F584}" dt="2021-08-27T03:28:16.353" v="1289" actId="1076"/>
          <ac:spMkLst>
            <pc:docMk/>
            <pc:sldMk cId="1905362146" sldId="265"/>
            <ac:spMk id="7" creationId="{C06A90A1-1FD1-4773-819B-303A1E32344E}"/>
          </ac:spMkLst>
        </pc:spChg>
        <pc:picChg chg="add mod">
          <ac:chgData name="Eichholz, Joe Civ USAF USAFA DF/DFMS" userId="b9d808b8-9352-4b52-839e-9568f3d666ff" providerId="ADAL" clId="{40159843-032D-4009-9A01-59551480F584}" dt="2021-08-27T03:27:49.011" v="1276" actId="1076"/>
          <ac:picMkLst>
            <pc:docMk/>
            <pc:sldMk cId="1905362146" sldId="265"/>
            <ac:picMk id="5" creationId="{7C335365-2306-428E-A37C-2DF2FB485318}"/>
          </ac:picMkLst>
        </pc:picChg>
        <pc:picChg chg="add mod">
          <ac:chgData name="Eichholz, Joe Civ USAF USAFA DF/DFMS" userId="b9d808b8-9352-4b52-839e-9568f3d666ff" providerId="ADAL" clId="{40159843-032D-4009-9A01-59551480F584}" dt="2021-08-27T03:28:37.491" v="1291" actId="1076"/>
          <ac:picMkLst>
            <pc:docMk/>
            <pc:sldMk cId="1905362146" sldId="265"/>
            <ac:picMk id="9" creationId="{90CEC717-8509-40C2-A0AE-E5568C595F6C}"/>
          </ac:picMkLst>
        </pc:picChg>
        <pc:cxnChg chg="add mod">
          <ac:chgData name="Eichholz, Joe Civ USAF USAFA DF/DFMS" userId="b9d808b8-9352-4b52-839e-9568f3d666ff" providerId="ADAL" clId="{40159843-032D-4009-9A01-59551480F584}" dt="2021-08-27T03:27:58.254" v="1277"/>
          <ac:cxnSpMkLst>
            <pc:docMk/>
            <pc:sldMk cId="1905362146" sldId="265"/>
            <ac:cxnSpMk id="6" creationId="{7F74C160-4D64-4765-AD79-FEA92D043412}"/>
          </ac:cxnSpMkLst>
        </pc:cxnChg>
      </pc:sldChg>
      <pc:sldChg chg="addSp delSp modSp new mod modAnim">
        <pc:chgData name="Eichholz, Joe Civ USAF USAFA DF/DFMS" userId="b9d808b8-9352-4b52-839e-9568f3d666ff" providerId="ADAL" clId="{40159843-032D-4009-9A01-59551480F584}" dt="2021-08-27T01:52:33.507" v="987"/>
        <pc:sldMkLst>
          <pc:docMk/>
          <pc:sldMk cId="1587653684" sldId="266"/>
        </pc:sldMkLst>
        <pc:spChg chg="mod">
          <ac:chgData name="Eichholz, Joe Civ USAF USAFA DF/DFMS" userId="b9d808b8-9352-4b52-839e-9568f3d666ff" providerId="ADAL" clId="{40159843-032D-4009-9A01-59551480F584}" dt="2021-08-27T01:45:43.965" v="882" actId="20577"/>
          <ac:spMkLst>
            <pc:docMk/>
            <pc:sldMk cId="1587653684" sldId="266"/>
            <ac:spMk id="2" creationId="{C7EB9860-EDF8-40CB-A1D7-6F3FA946FE7D}"/>
          </ac:spMkLst>
        </pc:spChg>
        <pc:spChg chg="mod">
          <ac:chgData name="Eichholz, Joe Civ USAF USAFA DF/DFMS" userId="b9d808b8-9352-4b52-839e-9568f3d666ff" providerId="ADAL" clId="{40159843-032D-4009-9A01-59551480F584}" dt="2021-08-27T01:50:00.741" v="965" actId="20577"/>
          <ac:spMkLst>
            <pc:docMk/>
            <pc:sldMk cId="1587653684" sldId="266"/>
            <ac:spMk id="3" creationId="{E1BC5229-A4F0-4176-878E-B80CA63FDE80}"/>
          </ac:spMkLst>
        </pc:spChg>
        <pc:spChg chg="add mod">
          <ac:chgData name="Eichholz, Joe Civ USAF USAFA DF/DFMS" userId="b9d808b8-9352-4b52-839e-9568f3d666ff" providerId="ADAL" clId="{40159843-032D-4009-9A01-59551480F584}" dt="2021-08-27T01:52:21.059" v="985" actId="1076"/>
          <ac:spMkLst>
            <pc:docMk/>
            <pc:sldMk cId="1587653684" sldId="266"/>
            <ac:spMk id="11" creationId="{3A81D23D-25AE-4C50-B9A3-E966D891D139}"/>
          </ac:spMkLst>
        </pc:spChg>
        <pc:picChg chg="add del mod">
          <ac:chgData name="Eichholz, Joe Civ USAF USAFA DF/DFMS" userId="b9d808b8-9352-4b52-839e-9568f3d666ff" providerId="ADAL" clId="{40159843-032D-4009-9A01-59551480F584}" dt="2021-08-27T01:50:48.259" v="970" actId="478"/>
          <ac:picMkLst>
            <pc:docMk/>
            <pc:sldMk cId="1587653684" sldId="266"/>
            <ac:picMk id="5" creationId="{CF827718-E9A0-4142-ADD9-A9F6F73B896B}"/>
          </ac:picMkLst>
        </pc:picChg>
        <pc:picChg chg="add mod">
          <ac:chgData name="Eichholz, Joe Civ USAF USAFA DF/DFMS" userId="b9d808b8-9352-4b52-839e-9568f3d666ff" providerId="ADAL" clId="{40159843-032D-4009-9A01-59551480F584}" dt="2021-08-27T01:50:46.855" v="969" actId="1076"/>
          <ac:picMkLst>
            <pc:docMk/>
            <pc:sldMk cId="1587653684" sldId="266"/>
            <ac:picMk id="7" creationId="{CAC10A96-86C4-4A22-9E13-1CD7093D7331}"/>
          </ac:picMkLst>
        </pc:picChg>
        <pc:picChg chg="add mod">
          <ac:chgData name="Eichholz, Joe Civ USAF USAFA DF/DFMS" userId="b9d808b8-9352-4b52-839e-9568f3d666ff" providerId="ADAL" clId="{40159843-032D-4009-9A01-59551480F584}" dt="2021-08-27T01:51:02.642" v="972" actId="1076"/>
          <ac:picMkLst>
            <pc:docMk/>
            <pc:sldMk cId="1587653684" sldId="266"/>
            <ac:picMk id="9" creationId="{ABE3676A-4D43-4E3B-812D-FA7FD79B8D8D}"/>
          </ac:picMkLst>
        </pc:picChg>
        <pc:cxnChg chg="add mod">
          <ac:chgData name="Eichholz, Joe Civ USAF USAFA DF/DFMS" userId="b9d808b8-9352-4b52-839e-9568f3d666ff" providerId="ADAL" clId="{40159843-032D-4009-9A01-59551480F584}" dt="2021-08-27T01:52:21.059" v="985" actId="1076"/>
          <ac:cxnSpMkLst>
            <pc:docMk/>
            <pc:sldMk cId="1587653684" sldId="266"/>
            <ac:cxnSpMk id="10" creationId="{73E83A5F-1AB6-4B1B-9F27-E3DFFB697E99}"/>
          </ac:cxnSpMkLst>
        </pc:cxnChg>
      </pc:sldChg>
      <pc:sldChg chg="addSp modSp new mod modAnim">
        <pc:chgData name="Eichholz, Joe Civ USAF USAFA DF/DFMS" userId="b9d808b8-9352-4b52-839e-9568f3d666ff" providerId="ADAL" clId="{40159843-032D-4009-9A01-59551480F584}" dt="2021-08-27T02:07:15.453" v="1097"/>
        <pc:sldMkLst>
          <pc:docMk/>
          <pc:sldMk cId="754931498" sldId="267"/>
        </pc:sldMkLst>
        <pc:spChg chg="mod">
          <ac:chgData name="Eichholz, Joe Civ USAF USAFA DF/DFMS" userId="b9d808b8-9352-4b52-839e-9568f3d666ff" providerId="ADAL" clId="{40159843-032D-4009-9A01-59551480F584}" dt="2021-08-27T02:05:10.621" v="1022" actId="20577"/>
          <ac:spMkLst>
            <pc:docMk/>
            <pc:sldMk cId="754931498" sldId="267"/>
            <ac:spMk id="2" creationId="{EE7DF830-A9B9-4B58-8A22-B7E59815CD76}"/>
          </ac:spMkLst>
        </pc:spChg>
        <pc:spChg chg="mod">
          <ac:chgData name="Eichholz, Joe Civ USAF USAFA DF/DFMS" userId="b9d808b8-9352-4b52-839e-9568f3d666ff" providerId="ADAL" clId="{40159843-032D-4009-9A01-59551480F584}" dt="2021-08-27T02:05:57.166" v="1087" actId="20577"/>
          <ac:spMkLst>
            <pc:docMk/>
            <pc:sldMk cId="754931498" sldId="267"/>
            <ac:spMk id="3" creationId="{6E18A1D2-DEF3-4CCD-A78A-E0EF564877A4}"/>
          </ac:spMkLst>
        </pc:spChg>
        <pc:spChg chg="add mod">
          <ac:chgData name="Eichholz, Joe Civ USAF USAFA DF/DFMS" userId="b9d808b8-9352-4b52-839e-9568f3d666ff" providerId="ADAL" clId="{40159843-032D-4009-9A01-59551480F584}" dt="2021-08-27T02:06:47.086" v="1093" actId="1076"/>
          <ac:spMkLst>
            <pc:docMk/>
            <pc:sldMk cId="754931498" sldId="267"/>
            <ac:spMk id="9" creationId="{3FBD7F58-E884-42D5-804C-4BCA33F29C19}"/>
          </ac:spMkLst>
        </pc:spChg>
        <pc:picChg chg="add mod">
          <ac:chgData name="Eichholz, Joe Civ USAF USAFA DF/DFMS" userId="b9d808b8-9352-4b52-839e-9568f3d666ff" providerId="ADAL" clId="{40159843-032D-4009-9A01-59551480F584}" dt="2021-08-27T02:06:12.850" v="1089" actId="1076"/>
          <ac:picMkLst>
            <pc:docMk/>
            <pc:sldMk cId="754931498" sldId="267"/>
            <ac:picMk id="5" creationId="{5C07AE64-B249-4FA4-B301-2326BFB67B69}"/>
          </ac:picMkLst>
        </pc:picChg>
        <pc:picChg chg="add mod">
          <ac:chgData name="Eichholz, Joe Civ USAF USAFA DF/DFMS" userId="b9d808b8-9352-4b52-839e-9568f3d666ff" providerId="ADAL" clId="{40159843-032D-4009-9A01-59551480F584}" dt="2021-08-27T02:06:32.885" v="1091" actId="1076"/>
          <ac:picMkLst>
            <pc:docMk/>
            <pc:sldMk cId="754931498" sldId="267"/>
            <ac:picMk id="7" creationId="{6163D914-52CE-44EE-9B90-C539D544FC20}"/>
          </ac:picMkLst>
        </pc:picChg>
        <pc:cxnChg chg="add mod">
          <ac:chgData name="Eichholz, Joe Civ USAF USAFA DF/DFMS" userId="b9d808b8-9352-4b52-839e-9568f3d666ff" providerId="ADAL" clId="{40159843-032D-4009-9A01-59551480F584}" dt="2021-08-27T02:06:47.086" v="1093" actId="1076"/>
          <ac:cxnSpMkLst>
            <pc:docMk/>
            <pc:sldMk cId="754931498" sldId="267"/>
            <ac:cxnSpMk id="8" creationId="{FAB37FB8-BE87-44B3-AAF5-503D1ED96524}"/>
          </ac:cxnSpMkLst>
        </pc:cxnChg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3414558629" sldId="267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326378303" sldId="268"/>
        </pc:sldMkLst>
      </pc:sldChg>
      <pc:sldChg chg="addSp delSp modSp new mod delAnim modAnim">
        <pc:chgData name="Eichholz, Joe Civ USAF USAFA DF/DFMS" userId="b9d808b8-9352-4b52-839e-9568f3d666ff" providerId="ADAL" clId="{40159843-032D-4009-9A01-59551480F584}" dt="2021-08-27T03:22:24.058" v="1222"/>
        <pc:sldMkLst>
          <pc:docMk/>
          <pc:sldMk cId="1330822845" sldId="268"/>
        </pc:sldMkLst>
        <pc:spChg chg="mod">
          <ac:chgData name="Eichholz, Joe Civ USAF USAFA DF/DFMS" userId="b9d808b8-9352-4b52-839e-9568f3d666ff" providerId="ADAL" clId="{40159843-032D-4009-9A01-59551480F584}" dt="2021-08-27T02:09:52.443" v="1160" actId="20577"/>
          <ac:spMkLst>
            <pc:docMk/>
            <pc:sldMk cId="1330822845" sldId="268"/>
            <ac:spMk id="2" creationId="{43B2D519-3045-495A-B437-12007AA6E74E}"/>
          </ac:spMkLst>
        </pc:spChg>
        <pc:spChg chg="del">
          <ac:chgData name="Eichholz, Joe Civ USAF USAFA DF/DFMS" userId="b9d808b8-9352-4b52-839e-9568f3d666ff" providerId="ADAL" clId="{40159843-032D-4009-9A01-59551480F584}" dt="2021-08-27T02:11:03.934" v="1162"/>
          <ac:spMkLst>
            <pc:docMk/>
            <pc:sldMk cId="1330822845" sldId="268"/>
            <ac:spMk id="3" creationId="{F23A38EE-BB0D-42E7-BAE2-CF3EBEC0D610}"/>
          </ac:spMkLst>
        </pc:spChg>
        <pc:spChg chg="add del mod">
          <ac:chgData name="Eichholz, Joe Civ USAF USAFA DF/DFMS" userId="b9d808b8-9352-4b52-839e-9568f3d666ff" providerId="ADAL" clId="{40159843-032D-4009-9A01-59551480F584}" dt="2021-08-27T03:11:17.916" v="1188"/>
          <ac:spMkLst>
            <pc:docMk/>
            <pc:sldMk cId="1330822845" sldId="268"/>
            <ac:spMk id="9" creationId="{A2A8B67C-A6E5-4BE5-9A89-C724F2771A03}"/>
          </ac:spMkLst>
        </pc:spChg>
        <pc:graphicFrameChg chg="add del mod">
          <ac:chgData name="Eichholz, Joe Civ USAF USAFA DF/DFMS" userId="b9d808b8-9352-4b52-839e-9568f3d666ff" providerId="ADAL" clId="{40159843-032D-4009-9A01-59551480F584}" dt="2021-08-27T02:24:19.318" v="1183" actId="478"/>
          <ac:graphicFrameMkLst>
            <pc:docMk/>
            <pc:sldMk cId="1330822845" sldId="268"/>
            <ac:graphicFrameMk id="4" creationId="{00000000-0008-0000-0000-000004000000}"/>
          </ac:graphicFrameMkLst>
        </pc:graphicFrameChg>
        <pc:graphicFrameChg chg="add del mod">
          <ac:chgData name="Eichholz, Joe Civ USAF USAFA DF/DFMS" userId="b9d808b8-9352-4b52-839e-9568f3d666ff" providerId="ADAL" clId="{40159843-032D-4009-9A01-59551480F584}" dt="2021-08-27T02:20:39.136" v="1174" actId="478"/>
          <ac:graphicFrameMkLst>
            <pc:docMk/>
            <pc:sldMk cId="1330822845" sldId="268"/>
            <ac:graphicFrameMk id="5" creationId="{00000000-0008-0000-0000-000005000000}"/>
          </ac:graphicFrameMkLst>
        </pc:graphicFrameChg>
        <pc:graphicFrameChg chg="add del mod">
          <ac:chgData name="Eichholz, Joe Civ USAF USAFA DF/DFMS" userId="b9d808b8-9352-4b52-839e-9568f3d666ff" providerId="ADAL" clId="{40159843-032D-4009-9A01-59551480F584}" dt="2021-08-27T02:21:59.090" v="1178" actId="478"/>
          <ac:graphicFrameMkLst>
            <pc:docMk/>
            <pc:sldMk cId="1330822845" sldId="268"/>
            <ac:graphicFrameMk id="6" creationId="{00000000-0008-0000-0000-000005000000}"/>
          </ac:graphicFrameMkLst>
        </pc:graphicFrameChg>
        <pc:graphicFrameChg chg="add del mod">
          <ac:chgData name="Eichholz, Joe Civ USAF USAFA DF/DFMS" userId="b9d808b8-9352-4b52-839e-9568f3d666ff" providerId="ADAL" clId="{40159843-032D-4009-9A01-59551480F584}" dt="2021-08-27T02:24:17.012" v="1182" actId="478"/>
          <ac:graphicFrameMkLst>
            <pc:docMk/>
            <pc:sldMk cId="1330822845" sldId="268"/>
            <ac:graphicFrameMk id="7" creationId="{00000000-0008-0000-0000-000004000000}"/>
          </ac:graphicFrameMkLst>
        </pc:graphicFrameChg>
        <pc:graphicFrameChg chg="add mod">
          <ac:chgData name="Eichholz, Joe Civ USAF USAFA DF/DFMS" userId="b9d808b8-9352-4b52-839e-9568f3d666ff" providerId="ADAL" clId="{40159843-032D-4009-9A01-59551480F584}" dt="2021-08-27T02:24:43.902" v="1186"/>
          <ac:graphicFrameMkLst>
            <pc:docMk/>
            <pc:sldMk cId="1330822845" sldId="268"/>
            <ac:graphicFrameMk id="10" creationId="{00000000-0008-0000-0000-000004000000}"/>
          </ac:graphicFrameMkLst>
        </pc:graphicFrameChg>
        <pc:graphicFrameChg chg="add mod">
          <ac:chgData name="Eichholz, Joe Civ USAF USAFA DF/DFMS" userId="b9d808b8-9352-4b52-839e-9568f3d666ff" providerId="ADAL" clId="{40159843-032D-4009-9A01-59551480F584}" dt="2021-08-27T03:11:17.916" v="1188"/>
          <ac:graphicFrameMkLst>
            <pc:docMk/>
            <pc:sldMk cId="1330822845" sldId="268"/>
            <ac:graphicFrameMk id="11" creationId="{00000000-0008-0000-0000-000004000000}"/>
          </ac:graphicFrameMkLst>
        </pc:graphicFrameChg>
        <pc:graphicFrameChg chg="add del mod">
          <ac:chgData name="Eichholz, Joe Civ USAF USAFA DF/DFMS" userId="b9d808b8-9352-4b52-839e-9568f3d666ff" providerId="ADAL" clId="{40159843-032D-4009-9A01-59551480F584}" dt="2021-08-27T03:16:00.597" v="1204" actId="478"/>
          <ac:graphicFrameMkLst>
            <pc:docMk/>
            <pc:sldMk cId="1330822845" sldId="268"/>
            <ac:graphicFrameMk id="12" creationId="{00000000-0008-0000-0000-000004000000}"/>
          </ac:graphicFrameMkLst>
        </pc:graphicFrameChg>
        <pc:graphicFrameChg chg="add del mod">
          <ac:chgData name="Eichholz, Joe Civ USAF USAFA DF/DFMS" userId="b9d808b8-9352-4b52-839e-9568f3d666ff" providerId="ADAL" clId="{40159843-032D-4009-9A01-59551480F584}" dt="2021-08-27T03:15:55.367" v="1203" actId="478"/>
          <ac:graphicFrameMkLst>
            <pc:docMk/>
            <pc:sldMk cId="1330822845" sldId="268"/>
            <ac:graphicFrameMk id="13" creationId="{00000000-0008-0000-0000-000004000000}"/>
          </ac:graphicFrameMkLst>
        </pc:graphicFrameChg>
        <pc:graphicFrameChg chg="add mod">
          <ac:chgData name="Eichholz, Joe Civ USAF USAFA DF/DFMS" userId="b9d808b8-9352-4b52-839e-9568f3d666ff" providerId="ADAL" clId="{40159843-032D-4009-9A01-59551480F584}" dt="2021-08-27T03:20:01.934" v="1209" actId="14100"/>
          <ac:graphicFrameMkLst>
            <pc:docMk/>
            <pc:sldMk cId="1330822845" sldId="268"/>
            <ac:graphicFrameMk id="14" creationId="{00000000-0008-0000-0000-000004000000}"/>
          </ac:graphicFrameMkLst>
        </pc:graphicFrameChg>
        <pc:graphicFrameChg chg="add mod">
          <ac:chgData name="Eichholz, Joe Civ USAF USAFA DF/DFMS" userId="b9d808b8-9352-4b52-839e-9568f3d666ff" providerId="ADAL" clId="{40159843-032D-4009-9A01-59551480F584}" dt="2021-08-27T03:21:21.537" v="1215" actId="14100"/>
          <ac:graphicFrameMkLst>
            <pc:docMk/>
            <pc:sldMk cId="1330822845" sldId="268"/>
            <ac:graphicFrameMk id="15" creationId="{00000000-0008-0000-0000-000004000000}"/>
          </ac:graphicFrameMkLst>
        </pc:graphicFrameChg>
        <pc:graphicFrameChg chg="add mod">
          <ac:chgData name="Eichholz, Joe Civ USAF USAFA DF/DFMS" userId="b9d808b8-9352-4b52-839e-9568f3d666ff" providerId="ADAL" clId="{40159843-032D-4009-9A01-59551480F584}" dt="2021-08-27T03:22:13.505" v="1221" actId="14100"/>
          <ac:graphicFrameMkLst>
            <pc:docMk/>
            <pc:sldMk cId="1330822845" sldId="268"/>
            <ac:graphicFrameMk id="16" creationId="{00000000-0008-0000-0000-000004000000}"/>
          </ac:graphicFrameMkLst>
        </pc:graphicFrameChg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621061942" sldId="269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849383705" sldId="270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3030717952" sldId="271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3435877243" sldId="272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639070006" sldId="273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3285058264" sldId="274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110622142" sldId="275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4189632398" sldId="276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2273844978" sldId="277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176815741" sldId="278"/>
        </pc:sldMkLst>
      </pc:sldChg>
      <pc:sldChg chg="del">
        <pc:chgData name="Eichholz, Joe Civ USAF USAFA DF/DFMS" userId="b9d808b8-9352-4b52-839e-9568f3d666ff" providerId="ADAL" clId="{40159843-032D-4009-9A01-59551480F584}" dt="2021-08-26T22:41:53.211" v="51" actId="2696"/>
        <pc:sldMkLst>
          <pc:docMk/>
          <pc:sldMk cId="5913144" sldId="279"/>
        </pc:sldMkLst>
      </pc:sldChg>
      <pc:sldChg chg="modSp mod">
        <pc:chgData name="Eichholz, Joe Civ USAF USAFA DF/DFMS" userId="b9d808b8-9352-4b52-839e-9568f3d666ff" providerId="ADAL" clId="{40159843-032D-4009-9A01-59551480F584}" dt="2021-08-27T03:37:44.034" v="1888" actId="20577"/>
        <pc:sldMkLst>
          <pc:docMk/>
          <pc:sldMk cId="2926983456" sldId="284"/>
        </pc:sldMkLst>
        <pc:spChg chg="mod">
          <ac:chgData name="Eichholz, Joe Civ USAF USAFA DF/DFMS" userId="b9d808b8-9352-4b52-839e-9568f3d666ff" providerId="ADAL" clId="{40159843-032D-4009-9A01-59551480F584}" dt="2021-08-27T03:37:44.034" v="1888" actId="20577"/>
          <ac:spMkLst>
            <pc:docMk/>
            <pc:sldMk cId="2926983456" sldId="284"/>
            <ac:spMk id="3" creationId="{00000000-0000-0000-0000-000000000000}"/>
          </ac:spMkLst>
        </pc:spChg>
      </pc:sldChg>
      <pc:sldChg chg="addSp delSp modSp new mod">
        <pc:chgData name="Eichholz, Joe Civ USAF USAFA DF/DFMS" userId="b9d808b8-9352-4b52-839e-9568f3d666ff" providerId="ADAL" clId="{40159843-032D-4009-9A01-59551480F584}" dt="2021-08-27T03:52:48.268" v="2272" actId="20577"/>
        <pc:sldMkLst>
          <pc:docMk/>
          <pc:sldMk cId="1201265703" sldId="285"/>
        </pc:sldMkLst>
        <pc:spChg chg="mod">
          <ac:chgData name="Eichholz, Joe Civ USAF USAFA DF/DFMS" userId="b9d808b8-9352-4b52-839e-9568f3d666ff" providerId="ADAL" clId="{40159843-032D-4009-9A01-59551480F584}" dt="2021-08-27T03:38:43.792" v="1913" actId="20577"/>
          <ac:spMkLst>
            <pc:docMk/>
            <pc:sldMk cId="1201265703" sldId="285"/>
            <ac:spMk id="2" creationId="{90733E9F-6910-4CB9-A93D-3E1C5A1D3403}"/>
          </ac:spMkLst>
        </pc:spChg>
        <pc:spChg chg="mod">
          <ac:chgData name="Eichholz, Joe Civ USAF USAFA DF/DFMS" userId="b9d808b8-9352-4b52-839e-9568f3d666ff" providerId="ADAL" clId="{40159843-032D-4009-9A01-59551480F584}" dt="2021-08-27T03:52:48.268" v="2272" actId="20577"/>
          <ac:spMkLst>
            <pc:docMk/>
            <pc:sldMk cId="1201265703" sldId="285"/>
            <ac:spMk id="3" creationId="{F2E1D9E7-DA04-417D-895B-6752408E2A99}"/>
          </ac:spMkLst>
        </pc:spChg>
        <pc:picChg chg="add del mod">
          <ac:chgData name="Eichholz, Joe Civ USAF USAFA DF/DFMS" userId="b9d808b8-9352-4b52-839e-9568f3d666ff" providerId="ADAL" clId="{40159843-032D-4009-9A01-59551480F584}" dt="2021-08-27T03:48:44.629" v="2210" actId="478"/>
          <ac:picMkLst>
            <pc:docMk/>
            <pc:sldMk cId="1201265703" sldId="285"/>
            <ac:picMk id="5" creationId="{618818D5-7F28-4527-AF90-24FA4C344F9A}"/>
          </ac:picMkLst>
        </pc:picChg>
        <pc:picChg chg="add del mod">
          <ac:chgData name="Eichholz, Joe Civ USAF USAFA DF/DFMS" userId="b9d808b8-9352-4b52-839e-9568f3d666ff" providerId="ADAL" clId="{40159843-032D-4009-9A01-59551480F584}" dt="2021-08-27T03:48:51.469" v="2212" actId="478"/>
          <ac:picMkLst>
            <pc:docMk/>
            <pc:sldMk cId="1201265703" sldId="285"/>
            <ac:picMk id="7" creationId="{10984A78-A541-4E64-8F63-31EF40451BC6}"/>
          </ac:picMkLst>
        </pc:picChg>
      </pc:sldChg>
      <pc:sldChg chg="addSp delSp modSp new mod">
        <pc:chgData name="Eichholz, Joe Civ USAF USAFA DF/DFMS" userId="b9d808b8-9352-4b52-839e-9568f3d666ff" providerId="ADAL" clId="{40159843-032D-4009-9A01-59551480F584}" dt="2021-08-27T03:54:51.080" v="2320" actId="1076"/>
        <pc:sldMkLst>
          <pc:docMk/>
          <pc:sldMk cId="2615903862" sldId="286"/>
        </pc:sldMkLst>
        <pc:spChg chg="mod">
          <ac:chgData name="Eichholz, Joe Civ USAF USAFA DF/DFMS" userId="b9d808b8-9352-4b52-839e-9568f3d666ff" providerId="ADAL" clId="{40159843-032D-4009-9A01-59551480F584}" dt="2021-08-27T03:53:54.357" v="2310" actId="20577"/>
          <ac:spMkLst>
            <pc:docMk/>
            <pc:sldMk cId="2615903862" sldId="286"/>
            <ac:spMk id="2" creationId="{525DA448-E1E6-40DB-9FBD-51ECBBCC103C}"/>
          </ac:spMkLst>
        </pc:spChg>
        <pc:spChg chg="del">
          <ac:chgData name="Eichholz, Joe Civ USAF USAFA DF/DFMS" userId="b9d808b8-9352-4b52-839e-9568f3d666ff" providerId="ADAL" clId="{40159843-032D-4009-9A01-59551480F584}" dt="2021-08-27T03:48:40.774" v="2209"/>
          <ac:spMkLst>
            <pc:docMk/>
            <pc:sldMk cId="2615903862" sldId="286"/>
            <ac:spMk id="3" creationId="{315A19CD-5029-4645-863D-F96BFDDA521C}"/>
          </ac:spMkLst>
        </pc:spChg>
        <pc:spChg chg="add del mod">
          <ac:chgData name="Eichholz, Joe Civ USAF USAFA DF/DFMS" userId="b9d808b8-9352-4b52-839e-9568f3d666ff" providerId="ADAL" clId="{40159843-032D-4009-9A01-59551480F584}" dt="2021-08-27T03:53:36.025" v="2275" actId="22"/>
          <ac:spMkLst>
            <pc:docMk/>
            <pc:sldMk cId="2615903862" sldId="286"/>
            <ac:spMk id="7" creationId="{3395CE70-7CD8-42DC-A281-521CD0E188D0}"/>
          </ac:spMkLst>
        </pc:spChg>
        <pc:picChg chg="add del mod">
          <ac:chgData name="Eichholz, Joe Civ USAF USAFA DF/DFMS" userId="b9d808b8-9352-4b52-839e-9568f3d666ff" providerId="ADAL" clId="{40159843-032D-4009-9A01-59551480F584}" dt="2021-08-27T03:53:01.210" v="2273" actId="478"/>
          <ac:picMkLst>
            <pc:docMk/>
            <pc:sldMk cId="2615903862" sldId="286"/>
            <ac:picMk id="4" creationId="{B4FDF792-352F-4A6C-BE09-D399EAC5A831}"/>
          </ac:picMkLst>
        </pc:picChg>
        <pc:picChg chg="add del mod">
          <ac:chgData name="Eichholz, Joe Civ USAF USAFA DF/DFMS" userId="b9d808b8-9352-4b52-839e-9568f3d666ff" providerId="ADAL" clId="{40159843-032D-4009-9A01-59551480F584}" dt="2021-08-27T03:53:25.730" v="2274" actId="478"/>
          <ac:picMkLst>
            <pc:docMk/>
            <pc:sldMk cId="2615903862" sldId="286"/>
            <ac:picMk id="5" creationId="{010DF801-3C86-405C-A148-B56FE36FC4DF}"/>
          </ac:picMkLst>
        </pc:picChg>
        <pc:picChg chg="add mod ord">
          <ac:chgData name="Eichholz, Joe Civ USAF USAFA DF/DFMS" userId="b9d808b8-9352-4b52-839e-9568f3d666ff" providerId="ADAL" clId="{40159843-032D-4009-9A01-59551480F584}" dt="2021-08-27T03:54:46.206" v="2319" actId="1076"/>
          <ac:picMkLst>
            <pc:docMk/>
            <pc:sldMk cId="2615903862" sldId="286"/>
            <ac:picMk id="9" creationId="{EC8CC718-6218-4BF6-A32B-35DF4EBC56D2}"/>
          </ac:picMkLst>
        </pc:picChg>
        <pc:picChg chg="add mod">
          <ac:chgData name="Eichholz, Joe Civ USAF USAFA DF/DFMS" userId="b9d808b8-9352-4b52-839e-9568f3d666ff" providerId="ADAL" clId="{40159843-032D-4009-9A01-59551480F584}" dt="2021-08-27T03:54:41.778" v="2318" actId="1076"/>
          <ac:picMkLst>
            <pc:docMk/>
            <pc:sldMk cId="2615903862" sldId="286"/>
            <ac:picMk id="11" creationId="{33575BFB-460E-4C0A-A09A-FFDC2F0FE62B}"/>
          </ac:picMkLst>
        </pc:picChg>
        <pc:picChg chg="add mod">
          <ac:chgData name="Eichholz, Joe Civ USAF USAFA DF/DFMS" userId="b9d808b8-9352-4b52-839e-9568f3d666ff" providerId="ADAL" clId="{40159843-032D-4009-9A01-59551480F584}" dt="2021-08-27T03:54:51.080" v="2320" actId="1076"/>
          <ac:picMkLst>
            <pc:docMk/>
            <pc:sldMk cId="2615903862" sldId="286"/>
            <ac:picMk id="13" creationId="{43EA9359-77C7-4419-A252-090F857F29B5}"/>
          </ac:picMkLst>
        </pc:picChg>
      </pc:sldChg>
      <pc:sldChg chg="addSp delSp mod addAnim delAnim modAnim">
        <pc:chgData name="Eichholz, Joe Civ USAF USAFA DF/DFMS" userId="b9d808b8-9352-4b52-839e-9568f3d666ff" providerId="ADAL" clId="{40159843-032D-4009-9A01-59551480F584}" dt="2021-08-27T03:58:38.448" v="2325"/>
        <pc:sldMkLst>
          <pc:docMk/>
          <pc:sldMk cId="3712648979" sldId="287"/>
        </pc:sldMkLst>
        <pc:spChg chg="add del">
          <ac:chgData name="Eichholz, Joe Civ USAF USAFA DF/DFMS" userId="b9d808b8-9352-4b52-839e-9568f3d666ff" providerId="ADAL" clId="{40159843-032D-4009-9A01-59551480F584}" dt="2021-08-27T03:58:29.857" v="2323" actId="478"/>
          <ac:spMkLst>
            <pc:docMk/>
            <pc:sldMk cId="3712648979" sldId="287"/>
            <ac:spMk id="5" creationId="{00000000-0000-0000-0000-000000000000}"/>
          </ac:spMkLst>
        </pc:spChg>
        <pc:spChg chg="add del">
          <ac:chgData name="Eichholz, Joe Civ USAF USAFA DF/DFMS" userId="b9d808b8-9352-4b52-839e-9568f3d666ff" providerId="ADAL" clId="{40159843-032D-4009-9A01-59551480F584}" dt="2021-08-27T03:58:30.536" v="2324" actId="478"/>
          <ac:spMkLst>
            <pc:docMk/>
            <pc:sldMk cId="3712648979" sldId="287"/>
            <ac:spMk id="6" creationId="{00000000-0000-0000-0000-000000000000}"/>
          </ac:spMkLst>
        </pc:spChg>
      </pc:sldChg>
      <pc:sldChg chg="modSp mod">
        <pc:chgData name="Eichholz, Joe Civ USAF USAFA DF/DFMS" userId="b9d808b8-9352-4b52-839e-9568f3d666ff" providerId="ADAL" clId="{40159843-032D-4009-9A01-59551480F584}" dt="2021-08-27T03:59:00.912" v="2326" actId="1076"/>
        <pc:sldMkLst>
          <pc:docMk/>
          <pc:sldMk cId="1740042147" sldId="289"/>
        </pc:sldMkLst>
        <pc:picChg chg="mod">
          <ac:chgData name="Eichholz, Joe Civ USAF USAFA DF/DFMS" userId="b9d808b8-9352-4b52-839e-9568f3d666ff" providerId="ADAL" clId="{40159843-032D-4009-9A01-59551480F584}" dt="2021-08-27T03:59:00.912" v="2326" actId="1076"/>
          <ac:picMkLst>
            <pc:docMk/>
            <pc:sldMk cId="1740042147" sldId="289"/>
            <ac:picMk id="7" creationId="{00000000-0000-0000-0000-000000000000}"/>
          </ac:picMkLst>
        </pc:picChg>
      </pc:sldChg>
    </pc:docChg>
  </pc:docChgLst>
  <pc:docChgLst>
    <pc:chgData name="Eichholz, Joe Civ USAF USAFA DF/DFMS" userId="b9d808b8-9352-4b52-839e-9568f3d666ff" providerId="ADAL" clId="{60D4B2B5-A37E-D745-8105-CD2E17BAD41B}"/>
    <pc:docChg chg="modSld">
      <pc:chgData name="Eichholz, Joe Civ USAF USAFA DF/DFMS" userId="b9d808b8-9352-4b52-839e-9568f3d666ff" providerId="ADAL" clId="{60D4B2B5-A37E-D745-8105-CD2E17BAD41B}" dt="2021-08-27T13:27:39.895" v="0" actId="1076"/>
      <pc:docMkLst>
        <pc:docMk/>
      </pc:docMkLst>
      <pc:sldChg chg="modSp">
        <pc:chgData name="Eichholz, Joe Civ USAF USAFA DF/DFMS" userId="b9d808b8-9352-4b52-839e-9568f3d666ff" providerId="ADAL" clId="{60D4B2B5-A37E-D745-8105-CD2E17BAD41B}" dt="2021-08-27T13:27:39.895" v="0" actId="1076"/>
        <pc:sldMkLst>
          <pc:docMk/>
          <pc:sldMk cId="1360245165" sldId="256"/>
        </pc:sldMkLst>
        <pc:spChg chg="mod">
          <ac:chgData name="Eichholz, Joe Civ USAF USAFA DF/DFMS" userId="b9d808b8-9352-4b52-839e-9568f3d666ff" providerId="ADAL" clId="{60D4B2B5-A37E-D745-8105-CD2E17BAD41B}" dt="2021-08-27T13:27:39.895" v="0" actId="1076"/>
          <ac:spMkLst>
            <pc:docMk/>
            <pc:sldMk cId="1360245165" sldId="256"/>
            <ac:spMk id="3" creationId="{00000000-0000-0000-0000-000000000000}"/>
          </ac:spMkLst>
        </pc:spChg>
      </pc:sldChg>
    </pc:docChg>
  </pc:docChgLst>
  <pc:docChgLst>
    <pc:chgData name="Davis, Austin L Maj USAF USAFA DF/DFMS" userId="308a8ac0-568a-43b8-95ae-3cd583e1d542" providerId="ADAL" clId="{997C6BBE-FE91-4F0F-8573-5B51A1BB1587}"/>
    <pc:docChg chg="undo custSel modSld">
      <pc:chgData name="Davis, Austin L Maj USAF USAFA DF/DFMS" userId="308a8ac0-568a-43b8-95ae-3cd583e1d542" providerId="ADAL" clId="{997C6BBE-FE91-4F0F-8573-5B51A1BB1587}" dt="2021-08-31T20:36:21.014" v="6" actId="478"/>
      <pc:docMkLst>
        <pc:docMk/>
      </pc:docMkLst>
      <pc:sldChg chg="addSp delSp modSp mod addAnim delAnim">
        <pc:chgData name="Davis, Austin L Maj USAF USAFA DF/DFMS" userId="308a8ac0-568a-43b8-95ae-3cd583e1d542" providerId="ADAL" clId="{997C6BBE-FE91-4F0F-8573-5B51A1BB1587}" dt="2021-08-31T20:36:21.014" v="6" actId="478"/>
        <pc:sldMkLst>
          <pc:docMk/>
          <pc:sldMk cId="2953654031" sldId="275"/>
        </pc:sldMkLst>
        <pc:picChg chg="add del">
          <ac:chgData name="Davis, Austin L Maj USAF USAFA DF/DFMS" userId="308a8ac0-568a-43b8-95ae-3cd583e1d542" providerId="ADAL" clId="{997C6BBE-FE91-4F0F-8573-5B51A1BB1587}" dt="2021-08-31T20:36:16.633" v="4" actId="478"/>
          <ac:picMkLst>
            <pc:docMk/>
            <pc:sldMk cId="2953654031" sldId="275"/>
            <ac:picMk id="24" creationId="{4B42FC77-0FF2-4000-9FD7-FE91A35628D4}"/>
          </ac:picMkLst>
        </pc:picChg>
        <pc:picChg chg="add del">
          <ac:chgData name="Davis, Austin L Maj USAF USAFA DF/DFMS" userId="308a8ac0-568a-43b8-95ae-3cd583e1d542" providerId="ADAL" clId="{997C6BBE-FE91-4F0F-8573-5B51A1BB1587}" dt="2021-08-31T20:36:16.984" v="5" actId="478"/>
          <ac:picMkLst>
            <pc:docMk/>
            <pc:sldMk cId="2953654031" sldId="275"/>
            <ac:picMk id="26" creationId="{D6FF5019-E1C7-4D94-B44F-72BB3D75687E}"/>
          </ac:picMkLst>
        </pc:picChg>
        <pc:cxnChg chg="add del">
          <ac:chgData name="Davis, Austin L Maj USAF USAFA DF/DFMS" userId="308a8ac0-568a-43b8-95ae-3cd583e1d542" providerId="ADAL" clId="{997C6BBE-FE91-4F0F-8573-5B51A1BB1587}" dt="2021-08-31T20:36:21.014" v="6" actId="478"/>
          <ac:cxnSpMkLst>
            <pc:docMk/>
            <pc:sldMk cId="2953654031" sldId="275"/>
            <ac:cxnSpMk id="4" creationId="{0C3F9C42-2C5C-4D7C-9436-D7A20868C065}"/>
          </ac:cxnSpMkLst>
        </pc:cxnChg>
        <pc:cxnChg chg="add del mod">
          <ac:chgData name="Davis, Austin L Maj USAF USAFA DF/DFMS" userId="308a8ac0-568a-43b8-95ae-3cd583e1d542" providerId="ADAL" clId="{997C6BBE-FE91-4F0F-8573-5B51A1BB1587}" dt="2021-08-31T20:36:21.014" v="6" actId="478"/>
          <ac:cxnSpMkLst>
            <pc:docMk/>
            <pc:sldMk cId="2953654031" sldId="275"/>
            <ac:cxnSpMk id="6" creationId="{35A7E0BF-4D64-4F94-B11F-5284958020A0}"/>
          </ac:cxnSpMkLst>
        </pc:cxnChg>
      </pc:sldChg>
    </pc:docChg>
  </pc:docChgLst>
  <pc:docChgLst>
    <pc:chgData name="Eichholz, Joe Civ USAF USAFA DF/DFMS" userId="b9d808b8-9352-4b52-839e-9568f3d666ff" providerId="ADAL" clId="{3DC591CE-B248-487D-8003-9CB5B5EBCB51}"/>
    <pc:docChg chg="undo custSel addSld delSld modSld">
      <pc:chgData name="Eichholz, Joe Civ USAF USAFA DF/DFMS" userId="b9d808b8-9352-4b52-839e-9568f3d666ff" providerId="ADAL" clId="{3DC591CE-B248-487D-8003-9CB5B5EBCB51}" dt="2021-08-31T03:12:31.521" v="1873" actId="1076"/>
      <pc:docMkLst>
        <pc:docMk/>
      </pc:docMkLst>
      <pc:sldChg chg="modSp mod">
        <pc:chgData name="Eichholz, Joe Civ USAF USAFA DF/DFMS" userId="b9d808b8-9352-4b52-839e-9568f3d666ff" providerId="ADAL" clId="{3DC591CE-B248-487D-8003-9CB5B5EBCB51}" dt="2021-08-30T21:40:38.460" v="30" actId="20577"/>
        <pc:sldMkLst>
          <pc:docMk/>
          <pc:sldMk cId="1360245165" sldId="256"/>
        </pc:sldMkLst>
        <pc:spChg chg="mod">
          <ac:chgData name="Eichholz, Joe Civ USAF USAFA DF/DFMS" userId="b9d808b8-9352-4b52-839e-9568f3d666ff" providerId="ADAL" clId="{3DC591CE-B248-487D-8003-9CB5B5EBCB51}" dt="2021-08-30T21:40:38.460" v="30" actId="20577"/>
          <ac:spMkLst>
            <pc:docMk/>
            <pc:sldMk cId="1360245165" sldId="256"/>
            <ac:spMk id="2" creationId="{00000000-0000-0000-0000-000000000000}"/>
          </ac:spMkLst>
        </pc:spChg>
      </pc:sldChg>
      <pc:sldChg chg="addSp delSp modSp mod">
        <pc:chgData name="Eichholz, Joe Civ USAF USAFA DF/DFMS" userId="b9d808b8-9352-4b52-839e-9568f3d666ff" providerId="ADAL" clId="{3DC591CE-B248-487D-8003-9CB5B5EBCB51}" dt="2021-08-30T21:40:56.407" v="31" actId="1076"/>
        <pc:sldMkLst>
          <pc:docMk/>
          <pc:sldMk cId="1529140012" sldId="261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529140012" sldId="261"/>
            <ac:spMk id="2" creationId="{00000000-0000-0000-0000-000000000000}"/>
          </ac:spMkLst>
        </pc:spChg>
        <pc:spChg chg="add del mod">
          <ac:chgData name="Eichholz, Joe Civ USAF USAFA DF/DFMS" userId="b9d808b8-9352-4b52-839e-9568f3d666ff" providerId="ADAL" clId="{3DC591CE-B248-487D-8003-9CB5B5EBCB51}" dt="2021-08-30T21:40:02.004" v="5" actId="22"/>
          <ac:spMkLst>
            <pc:docMk/>
            <pc:sldMk cId="1529140012" sldId="261"/>
            <ac:spMk id="4" creationId="{419565CA-58D9-4083-A5E9-9F310D68FBAD}"/>
          </ac:spMkLst>
        </pc:spChg>
        <pc:picChg chg="add mod ord">
          <ac:chgData name="Eichholz, Joe Civ USAF USAFA DF/DFMS" userId="b9d808b8-9352-4b52-839e-9568f3d666ff" providerId="ADAL" clId="{3DC591CE-B248-487D-8003-9CB5B5EBCB51}" dt="2021-08-30T21:40:56.407" v="31" actId="1076"/>
          <ac:picMkLst>
            <pc:docMk/>
            <pc:sldMk cId="1529140012" sldId="261"/>
            <ac:picMk id="6" creationId="{0C3C3A1C-53FC-439C-BE47-58A18DFCDF78}"/>
          </ac:picMkLst>
        </pc:picChg>
        <pc:picChg chg="del">
          <ac:chgData name="Eichholz, Joe Civ USAF USAFA DF/DFMS" userId="b9d808b8-9352-4b52-839e-9568f3d666ff" providerId="ADAL" clId="{3DC591CE-B248-487D-8003-9CB5B5EBCB51}" dt="2021-08-30T21:38:30.540" v="2" actId="478"/>
          <ac:picMkLst>
            <pc:docMk/>
            <pc:sldMk cId="1529140012" sldId="261"/>
            <ac:picMk id="7" creationId="{119DC986-7924-47FC-AFAE-F5630EDFCCD0}"/>
          </ac:picMkLst>
        </pc:picChg>
      </pc:sldChg>
      <pc:sldChg chg="addSp delSp modSp new mod">
        <pc:chgData name="Eichholz, Joe Civ USAF USAFA DF/DFMS" userId="b9d808b8-9352-4b52-839e-9568f3d666ff" providerId="ADAL" clId="{3DC591CE-B248-487D-8003-9CB5B5EBCB51}" dt="2021-08-31T01:23:47.670" v="774" actId="1076"/>
        <pc:sldMkLst>
          <pc:docMk/>
          <pc:sldMk cId="2241815845" sldId="262"/>
        </pc:sldMkLst>
        <pc:spChg chg="mod">
          <ac:chgData name="Eichholz, Joe Civ USAF USAFA DF/DFMS" userId="b9d808b8-9352-4b52-839e-9568f3d666ff" providerId="ADAL" clId="{3DC591CE-B248-487D-8003-9CB5B5EBCB51}" dt="2021-08-30T21:43:11.118" v="265" actId="14100"/>
          <ac:spMkLst>
            <pc:docMk/>
            <pc:sldMk cId="2241815845" sldId="262"/>
            <ac:spMk id="2" creationId="{2A9376D1-F8C3-432F-BED8-B249FBC6DC36}"/>
          </ac:spMkLst>
        </pc:spChg>
        <pc:spChg chg="mod">
          <ac:chgData name="Eichholz, Joe Civ USAF USAFA DF/DFMS" userId="b9d808b8-9352-4b52-839e-9568f3d666ff" providerId="ADAL" clId="{3DC591CE-B248-487D-8003-9CB5B5EBCB51}" dt="2021-08-31T01:22:46.267" v="730" actId="6549"/>
          <ac:spMkLst>
            <pc:docMk/>
            <pc:sldMk cId="2241815845" sldId="262"/>
            <ac:spMk id="3" creationId="{87F6D36F-25C2-4691-AE44-23268BA14C5E}"/>
          </ac:spMkLst>
        </pc:spChg>
        <pc:spChg chg="add del">
          <ac:chgData name="Eichholz, Joe Civ USAF USAFA DF/DFMS" userId="b9d808b8-9352-4b52-839e-9568f3d666ff" providerId="ADAL" clId="{3DC591CE-B248-487D-8003-9CB5B5EBCB51}" dt="2021-08-31T01:20:56.924" v="634" actId="22"/>
          <ac:spMkLst>
            <pc:docMk/>
            <pc:sldMk cId="2241815845" sldId="262"/>
            <ac:spMk id="7" creationId="{BA5C46ED-F0A9-40CF-8280-F3BFA4B7FCF5}"/>
          </ac:spMkLst>
        </pc:spChg>
        <pc:spChg chg="add mod">
          <ac:chgData name="Eichholz, Joe Civ USAF USAFA DF/DFMS" userId="b9d808b8-9352-4b52-839e-9568f3d666ff" providerId="ADAL" clId="{3DC591CE-B248-487D-8003-9CB5B5EBCB51}" dt="2021-08-31T01:21:04.845" v="636" actId="1076"/>
          <ac:spMkLst>
            <pc:docMk/>
            <pc:sldMk cId="2241815845" sldId="262"/>
            <ac:spMk id="9" creationId="{8426DC50-68C9-4B98-AF92-8FA008F857B5}"/>
          </ac:spMkLst>
        </pc:spChg>
        <pc:spChg chg="add mod">
          <ac:chgData name="Eichholz, Joe Civ USAF USAFA DF/DFMS" userId="b9d808b8-9352-4b52-839e-9568f3d666ff" providerId="ADAL" clId="{3DC591CE-B248-487D-8003-9CB5B5EBCB51}" dt="2021-08-31T01:21:34.432" v="653" actId="1076"/>
          <ac:spMkLst>
            <pc:docMk/>
            <pc:sldMk cId="2241815845" sldId="262"/>
            <ac:spMk id="11" creationId="{CF11532A-0DC1-40DC-9415-2EC897114DF5}"/>
          </ac:spMkLst>
        </pc:spChg>
        <pc:spChg chg="add mod">
          <ac:chgData name="Eichholz, Joe Civ USAF USAFA DF/DFMS" userId="b9d808b8-9352-4b52-839e-9568f3d666ff" providerId="ADAL" clId="{3DC591CE-B248-487D-8003-9CB5B5EBCB51}" dt="2021-08-31T01:23:47.670" v="774" actId="1076"/>
          <ac:spMkLst>
            <pc:docMk/>
            <pc:sldMk cId="2241815845" sldId="262"/>
            <ac:spMk id="12" creationId="{9F2EC6BC-A195-4C78-876D-8DC79F49F2EF}"/>
          </ac:spMkLst>
        </pc:spChg>
        <pc:picChg chg="add del mod">
          <ac:chgData name="Eichholz, Joe Civ USAF USAFA DF/DFMS" userId="b9d808b8-9352-4b52-839e-9568f3d666ff" providerId="ADAL" clId="{3DC591CE-B248-487D-8003-9CB5B5EBCB51}" dt="2021-08-31T01:20:01.475" v="624" actId="478"/>
          <ac:picMkLst>
            <pc:docMk/>
            <pc:sldMk cId="2241815845" sldId="262"/>
            <ac:picMk id="1026" creationId="{F1B6DE45-497E-41F1-B1B1-36A35A2E301E}"/>
          </ac:picMkLst>
        </pc:picChg>
        <pc:picChg chg="add mod">
          <ac:chgData name="Eichholz, Joe Civ USAF USAFA DF/DFMS" userId="b9d808b8-9352-4b52-839e-9568f3d666ff" providerId="ADAL" clId="{3DC591CE-B248-487D-8003-9CB5B5EBCB51}" dt="2021-08-31T01:22:56.187" v="731" actId="14100"/>
          <ac:picMkLst>
            <pc:docMk/>
            <pc:sldMk cId="2241815845" sldId="262"/>
            <ac:picMk id="1028" creationId="{A5AC2DDE-2A7F-40FF-BC55-5AAC7A75B938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405102744" sldId="262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405102744" sldId="262"/>
            <ac:spMk id="2" creationId="{4CF287B2-B2B0-44F4-A839-BC12814F8A01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405102744" sldId="262"/>
            <ac:spMk id="3" creationId="{E604C7F6-19D7-453B-98E0-67B28E697DBF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26818462" sldId="263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26818462" sldId="263"/>
            <ac:spMk id="2" creationId="{E590698F-6636-4F93-8E8F-5F8D6B55B2C4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26818462" sldId="263"/>
            <ac:spMk id="3" creationId="{C32C0226-B538-4CFF-A6B3-79D9B606AF8F}"/>
          </ac:spMkLst>
        </pc:spChg>
      </pc:sldChg>
      <pc:sldChg chg="addSp delSp modSp new mod delAnim modAnim">
        <pc:chgData name="Eichholz, Joe Civ USAF USAFA DF/DFMS" userId="b9d808b8-9352-4b52-839e-9568f3d666ff" providerId="ADAL" clId="{3DC591CE-B248-487D-8003-9CB5B5EBCB51}" dt="2021-08-31T01:13:44.144" v="446" actId="478"/>
        <pc:sldMkLst>
          <pc:docMk/>
          <pc:sldMk cId="4056924616" sldId="263"/>
        </pc:sldMkLst>
        <pc:spChg chg="mod">
          <ac:chgData name="Eichholz, Joe Civ USAF USAFA DF/DFMS" userId="b9d808b8-9352-4b52-839e-9568f3d666ff" providerId="ADAL" clId="{3DC591CE-B248-487D-8003-9CB5B5EBCB51}" dt="2021-08-30T21:46:09.886" v="339" actId="20577"/>
          <ac:spMkLst>
            <pc:docMk/>
            <pc:sldMk cId="4056924616" sldId="263"/>
            <ac:spMk id="2" creationId="{6856666B-09C3-4D96-8409-E066F92CCCAF}"/>
          </ac:spMkLst>
        </pc:spChg>
        <pc:spChg chg="mod">
          <ac:chgData name="Eichholz, Joe Civ USAF USAFA DF/DFMS" userId="b9d808b8-9352-4b52-839e-9568f3d666ff" providerId="ADAL" clId="{3DC591CE-B248-487D-8003-9CB5B5EBCB51}" dt="2021-08-31T01:01:22.329" v="403" actId="14100"/>
          <ac:spMkLst>
            <pc:docMk/>
            <pc:sldMk cId="4056924616" sldId="263"/>
            <ac:spMk id="3" creationId="{9AD42715-0F6F-467A-8DE8-6DF6A174B712}"/>
          </ac:spMkLst>
        </pc:spChg>
        <pc:picChg chg="add mod">
          <ac:chgData name="Eichholz, Joe Civ USAF USAFA DF/DFMS" userId="b9d808b8-9352-4b52-839e-9568f3d666ff" providerId="ADAL" clId="{3DC591CE-B248-487D-8003-9CB5B5EBCB51}" dt="2021-08-31T01:05:28.044" v="419" actId="1076"/>
          <ac:picMkLst>
            <pc:docMk/>
            <pc:sldMk cId="4056924616" sldId="263"/>
            <ac:picMk id="5" creationId="{B341FCF7-4955-4F7A-8AED-856FD9D119D6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1:13:44.144" v="446" actId="478"/>
          <ac:picMkLst>
            <pc:docMk/>
            <pc:sldMk cId="4056924616" sldId="263"/>
            <ac:picMk id="7" creationId="{AB351EC2-C1D5-40FE-AFC3-D92C70971281}"/>
          </ac:picMkLst>
        </pc:picChg>
      </pc:sldChg>
      <pc:sldChg chg="delSp modSp add mod delAnim">
        <pc:chgData name="Eichholz, Joe Civ USAF USAFA DF/DFMS" userId="b9d808b8-9352-4b52-839e-9568f3d666ff" providerId="ADAL" clId="{3DC591CE-B248-487D-8003-9CB5B5EBCB51}" dt="2021-08-31T01:07:08.143" v="427" actId="1076"/>
        <pc:sldMkLst>
          <pc:docMk/>
          <pc:sldMk cId="867205228" sldId="264"/>
        </pc:sldMkLst>
        <pc:picChg chg="del">
          <ac:chgData name="Eichholz, Joe Civ USAF USAFA DF/DFMS" userId="b9d808b8-9352-4b52-839e-9568f3d666ff" providerId="ADAL" clId="{3DC591CE-B248-487D-8003-9CB5B5EBCB51}" dt="2021-08-31T01:07:00.800" v="426" actId="478"/>
          <ac:picMkLst>
            <pc:docMk/>
            <pc:sldMk cId="867205228" sldId="264"/>
            <ac:picMk id="5" creationId="{B341FCF7-4955-4F7A-8AED-856FD9D119D6}"/>
          </ac:picMkLst>
        </pc:picChg>
        <pc:picChg chg="mod">
          <ac:chgData name="Eichholz, Joe Civ USAF USAFA DF/DFMS" userId="b9d808b8-9352-4b52-839e-9568f3d666ff" providerId="ADAL" clId="{3DC591CE-B248-487D-8003-9CB5B5EBCB51}" dt="2021-08-31T01:07:08.143" v="427" actId="1076"/>
          <ac:picMkLst>
            <pc:docMk/>
            <pc:sldMk cId="867205228" sldId="264"/>
            <ac:picMk id="7" creationId="{AB351EC2-C1D5-40FE-AFC3-D92C70971281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471741591" sldId="264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471741591" sldId="264"/>
            <ac:spMk id="2" creationId="{D0455EA9-4641-44B5-80BB-9069306317EF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1471741591" sldId="264"/>
            <ac:picMk id="1025" creationId="{0C9D6E92-F30B-453A-959E-F6B7921A3F7F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905362146" sldId="265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905362146" sldId="265"/>
            <ac:spMk id="2" creationId="{6C89013F-5F5A-46D2-BB74-8194F42AB585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905362146" sldId="265"/>
            <ac:spMk id="3" creationId="{066ADED9-A6D4-4E98-9E09-393DF178B78B}"/>
          </ac:spMkLst>
        </pc:spChg>
      </pc:sldChg>
      <pc:sldChg chg="addSp delSp modSp add mod delAnim">
        <pc:chgData name="Eichholz, Joe Civ USAF USAFA DF/DFMS" userId="b9d808b8-9352-4b52-839e-9568f3d666ff" providerId="ADAL" clId="{3DC591CE-B248-487D-8003-9CB5B5EBCB51}" dt="2021-08-31T01:07:57.317" v="433" actId="1076"/>
        <pc:sldMkLst>
          <pc:docMk/>
          <pc:sldMk cId="4253627765" sldId="265"/>
        </pc:sldMkLst>
        <pc:picChg chg="add mod">
          <ac:chgData name="Eichholz, Joe Civ USAF USAFA DF/DFMS" userId="b9d808b8-9352-4b52-839e-9568f3d666ff" providerId="ADAL" clId="{3DC591CE-B248-487D-8003-9CB5B5EBCB51}" dt="2021-08-31T01:07:57.317" v="433" actId="1076"/>
          <ac:picMkLst>
            <pc:docMk/>
            <pc:sldMk cId="4253627765" sldId="265"/>
            <ac:picMk id="5" creationId="{24A5E7B1-FF17-4D7F-AC3E-411717AEDF05}"/>
          </ac:picMkLst>
        </pc:picChg>
        <pc:picChg chg="del">
          <ac:chgData name="Eichholz, Joe Civ USAF USAFA DF/DFMS" userId="b9d808b8-9352-4b52-839e-9568f3d666ff" providerId="ADAL" clId="{3DC591CE-B248-487D-8003-9CB5B5EBCB51}" dt="2021-08-31T01:07:38.497" v="429" actId="478"/>
          <ac:picMkLst>
            <pc:docMk/>
            <pc:sldMk cId="4253627765" sldId="265"/>
            <ac:picMk id="7" creationId="{AB351EC2-C1D5-40FE-AFC3-D92C70971281}"/>
          </ac:picMkLst>
        </pc:picChg>
      </pc:sldChg>
      <pc:sldChg chg="addSp delSp modSp add mod">
        <pc:chgData name="Eichholz, Joe Civ USAF USAFA DF/DFMS" userId="b9d808b8-9352-4b52-839e-9568f3d666ff" providerId="ADAL" clId="{3DC591CE-B248-487D-8003-9CB5B5EBCB51}" dt="2021-08-31T01:13:24.117" v="445" actId="1076"/>
        <pc:sldMkLst>
          <pc:docMk/>
          <pc:sldMk cId="739882377" sldId="266"/>
        </pc:sldMkLst>
        <pc:picChg chg="del">
          <ac:chgData name="Eichholz, Joe Civ USAF USAFA DF/DFMS" userId="b9d808b8-9352-4b52-839e-9568f3d666ff" providerId="ADAL" clId="{3DC591CE-B248-487D-8003-9CB5B5EBCB51}" dt="2021-08-31T01:08:15.908" v="435" actId="478"/>
          <ac:picMkLst>
            <pc:docMk/>
            <pc:sldMk cId="739882377" sldId="266"/>
            <ac:picMk id="5" creationId="{24A5E7B1-FF17-4D7F-AC3E-411717AEDF05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1:13:10.404" v="441" actId="478"/>
          <ac:picMkLst>
            <pc:docMk/>
            <pc:sldMk cId="739882377" sldId="266"/>
            <ac:picMk id="6" creationId="{79F54A2B-2164-4304-A6FC-46105CF0B5DC}"/>
          </ac:picMkLst>
        </pc:picChg>
        <pc:picChg chg="add mod">
          <ac:chgData name="Eichholz, Joe Civ USAF USAFA DF/DFMS" userId="b9d808b8-9352-4b52-839e-9568f3d666ff" providerId="ADAL" clId="{3DC591CE-B248-487D-8003-9CB5B5EBCB51}" dt="2021-08-31T01:13:24.117" v="445" actId="1076"/>
          <ac:picMkLst>
            <pc:docMk/>
            <pc:sldMk cId="739882377" sldId="266"/>
            <ac:picMk id="8" creationId="{F01E7841-B4B1-4EA7-8C79-1EA0BB6C02A3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587653684" sldId="266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587653684" sldId="266"/>
            <ac:spMk id="2" creationId="{C7EB9860-EDF8-40CB-A1D7-6F3FA946FE7D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587653684" sldId="266"/>
            <ac:spMk id="3" creationId="{E1BC5229-A4F0-4176-878E-B80CA63FDE8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754931498" sldId="267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754931498" sldId="267"/>
            <ac:spMk id="2" creationId="{EE7DF830-A9B9-4B58-8A22-B7E59815CD76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754931498" sldId="267"/>
            <ac:spMk id="3" creationId="{6E18A1D2-DEF3-4CCD-A78A-E0EF564877A4}"/>
          </ac:spMkLst>
        </pc:spChg>
      </pc:sldChg>
      <pc:sldChg chg="addSp delSp modSp new mod">
        <pc:chgData name="Eichholz, Joe Civ USAF USAFA DF/DFMS" userId="b9d808b8-9352-4b52-839e-9568f3d666ff" providerId="ADAL" clId="{3DC591CE-B248-487D-8003-9CB5B5EBCB51}" dt="2021-08-31T01:53:14.395" v="810" actId="14100"/>
        <pc:sldMkLst>
          <pc:docMk/>
          <pc:sldMk cId="2873418225" sldId="267"/>
        </pc:sldMkLst>
        <pc:spChg chg="mod">
          <ac:chgData name="Eichholz, Joe Civ USAF USAFA DF/DFMS" userId="b9d808b8-9352-4b52-839e-9568f3d666ff" providerId="ADAL" clId="{3DC591CE-B248-487D-8003-9CB5B5EBCB51}" dt="2021-08-31T01:14:07.716" v="459" actId="20577"/>
          <ac:spMkLst>
            <pc:docMk/>
            <pc:sldMk cId="2873418225" sldId="267"/>
            <ac:spMk id="2" creationId="{D578504F-9604-4812-8B43-39C9435412ED}"/>
          </ac:spMkLst>
        </pc:spChg>
        <pc:spChg chg="mod">
          <ac:chgData name="Eichholz, Joe Civ USAF USAFA DF/DFMS" userId="b9d808b8-9352-4b52-839e-9568f3d666ff" providerId="ADAL" clId="{3DC591CE-B248-487D-8003-9CB5B5EBCB51}" dt="2021-08-31T01:15:26.116" v="603" actId="20577"/>
          <ac:spMkLst>
            <pc:docMk/>
            <pc:sldMk cId="2873418225" sldId="267"/>
            <ac:spMk id="3" creationId="{F414FF81-E1D6-4420-B9CD-7ACA05C18148}"/>
          </ac:spMkLst>
        </pc:spChg>
        <pc:picChg chg="add del mod">
          <ac:chgData name="Eichholz, Joe Civ USAF USAFA DF/DFMS" userId="b9d808b8-9352-4b52-839e-9568f3d666ff" providerId="ADAL" clId="{3DC591CE-B248-487D-8003-9CB5B5EBCB51}" dt="2021-08-31T01:53:02.853" v="806" actId="478"/>
          <ac:picMkLst>
            <pc:docMk/>
            <pc:sldMk cId="2873418225" sldId="267"/>
            <ac:picMk id="5" creationId="{DA7C2549-5139-40E6-B08C-791AAA0C8B64}"/>
          </ac:picMkLst>
        </pc:picChg>
        <pc:picChg chg="add mod">
          <ac:chgData name="Eichholz, Joe Civ USAF USAFA DF/DFMS" userId="b9d808b8-9352-4b52-839e-9568f3d666ff" providerId="ADAL" clId="{3DC591CE-B248-487D-8003-9CB5B5EBCB51}" dt="2021-08-31T01:53:14.395" v="810" actId="14100"/>
          <ac:picMkLst>
            <pc:docMk/>
            <pc:sldMk cId="2873418225" sldId="267"/>
            <ac:picMk id="7" creationId="{68F8BA03-2CBE-43AA-96A9-A2F14F003333}"/>
          </ac:picMkLst>
        </pc:picChg>
      </pc:sldChg>
      <pc:sldChg chg="addSp delSp modSp add mod">
        <pc:chgData name="Eichholz, Joe Civ USAF USAFA DF/DFMS" userId="b9d808b8-9352-4b52-839e-9568f3d666ff" providerId="ADAL" clId="{3DC591CE-B248-487D-8003-9CB5B5EBCB51}" dt="2021-08-31T01:53:56.921" v="815" actId="14100"/>
        <pc:sldMkLst>
          <pc:docMk/>
          <pc:sldMk cId="106611050" sldId="268"/>
        </pc:sldMkLst>
        <pc:picChg chg="del">
          <ac:chgData name="Eichholz, Joe Civ USAF USAFA DF/DFMS" userId="b9d808b8-9352-4b52-839e-9568f3d666ff" providerId="ADAL" clId="{3DC591CE-B248-487D-8003-9CB5B5EBCB51}" dt="2021-08-31T01:15:46.328" v="605" actId="478"/>
          <ac:picMkLst>
            <pc:docMk/>
            <pc:sldMk cId="106611050" sldId="268"/>
            <ac:picMk id="5" creationId="{DA7C2549-5139-40E6-B08C-791AAA0C8B64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1:53:46.866" v="811" actId="478"/>
          <ac:picMkLst>
            <pc:docMk/>
            <pc:sldMk cId="106611050" sldId="268"/>
            <ac:picMk id="6" creationId="{29ED772B-F270-4CDD-887E-E181061633EC}"/>
          </ac:picMkLst>
        </pc:picChg>
        <pc:picChg chg="add mod">
          <ac:chgData name="Eichholz, Joe Civ USAF USAFA DF/DFMS" userId="b9d808b8-9352-4b52-839e-9568f3d666ff" providerId="ADAL" clId="{3DC591CE-B248-487D-8003-9CB5B5EBCB51}" dt="2021-08-31T01:53:56.921" v="815" actId="14100"/>
          <ac:picMkLst>
            <pc:docMk/>
            <pc:sldMk cId="106611050" sldId="268"/>
            <ac:picMk id="8" creationId="{9A31CA53-B135-40FB-89B1-47354CB3BB88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330822845" sldId="268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330822845" sldId="268"/>
            <ac:spMk id="2" creationId="{43B2D519-3045-495A-B437-12007AA6E74E}"/>
          </ac:spMkLst>
        </pc:spChg>
        <pc:graphicFrameChg chg="mod">
          <ac:chgData name="Eichholz, Joe Civ USAF USAFA DF/DFMS" userId="b9d808b8-9352-4b52-839e-9568f3d666ff" providerId="ADAL" clId="{3DC591CE-B248-487D-8003-9CB5B5EBCB51}" dt="2021-08-30T21:40:27.128" v="8"/>
          <ac:graphicFrameMkLst>
            <pc:docMk/>
            <pc:sldMk cId="1330822845" sldId="268"/>
            <ac:graphicFrameMk id="11" creationId="{00000000-0008-0000-0000-000004000000}"/>
          </ac:graphicFrameMkLst>
        </pc:graphicFrameChg>
      </pc:sldChg>
      <pc:sldChg chg="addSp delSp modSp add mod">
        <pc:chgData name="Eichholz, Joe Civ USAF USAFA DF/DFMS" userId="b9d808b8-9352-4b52-839e-9568f3d666ff" providerId="ADAL" clId="{3DC591CE-B248-487D-8003-9CB5B5EBCB51}" dt="2021-08-31T01:54:42.611" v="820" actId="1076"/>
        <pc:sldMkLst>
          <pc:docMk/>
          <pc:sldMk cId="3241605350" sldId="269"/>
        </pc:sldMkLst>
        <pc:picChg chg="add del mod">
          <ac:chgData name="Eichholz, Joe Civ USAF USAFA DF/DFMS" userId="b9d808b8-9352-4b52-839e-9568f3d666ff" providerId="ADAL" clId="{3DC591CE-B248-487D-8003-9CB5B5EBCB51}" dt="2021-08-31T01:54:32.946" v="816" actId="478"/>
          <ac:picMkLst>
            <pc:docMk/>
            <pc:sldMk cId="3241605350" sldId="269"/>
            <ac:picMk id="5" creationId="{0A1EEEF0-D889-43B9-9228-F956C89FF5A0}"/>
          </ac:picMkLst>
        </pc:picChg>
        <pc:picChg chg="del">
          <ac:chgData name="Eichholz, Joe Civ USAF USAFA DF/DFMS" userId="b9d808b8-9352-4b52-839e-9568f3d666ff" providerId="ADAL" clId="{3DC591CE-B248-487D-8003-9CB5B5EBCB51}" dt="2021-08-31T01:16:45.048" v="612" actId="478"/>
          <ac:picMkLst>
            <pc:docMk/>
            <pc:sldMk cId="3241605350" sldId="269"/>
            <ac:picMk id="6" creationId="{29ED772B-F270-4CDD-887E-E181061633EC}"/>
          </ac:picMkLst>
        </pc:picChg>
        <pc:picChg chg="add mod">
          <ac:chgData name="Eichholz, Joe Civ USAF USAFA DF/DFMS" userId="b9d808b8-9352-4b52-839e-9568f3d666ff" providerId="ADAL" clId="{3DC591CE-B248-487D-8003-9CB5B5EBCB51}" dt="2021-08-31T01:54:42.611" v="820" actId="1076"/>
          <ac:picMkLst>
            <pc:docMk/>
            <pc:sldMk cId="3241605350" sldId="269"/>
            <ac:picMk id="8" creationId="{C35F9A08-D59B-4A1A-A43F-26A54BB774B0}"/>
          </ac:picMkLst>
        </pc:picChg>
      </pc:sldChg>
      <pc:sldChg chg="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374248705" sldId="270"/>
        </pc:sldMkLst>
      </pc:sldChg>
      <pc:sldChg chg="addSp delSp modSp add mod">
        <pc:chgData name="Eichholz, Joe Civ USAF USAFA DF/DFMS" userId="b9d808b8-9352-4b52-839e-9568f3d666ff" providerId="ADAL" clId="{3DC591CE-B248-487D-8003-9CB5B5EBCB51}" dt="2021-08-31T02:59:40.387" v="1808" actId="14100"/>
        <pc:sldMkLst>
          <pc:docMk/>
          <pc:sldMk cId="2651110670" sldId="270"/>
        </pc:sldMkLst>
        <pc:picChg chg="del">
          <ac:chgData name="Eichholz, Joe Civ USAF USAFA DF/DFMS" userId="b9d808b8-9352-4b52-839e-9568f3d666ff" providerId="ADAL" clId="{3DC591CE-B248-487D-8003-9CB5B5EBCB51}" dt="2021-08-31T01:17:12.089" v="619" actId="478"/>
          <ac:picMkLst>
            <pc:docMk/>
            <pc:sldMk cId="2651110670" sldId="270"/>
            <ac:picMk id="5" creationId="{0A1EEEF0-D889-43B9-9228-F956C89FF5A0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1:54:53.668" v="821" actId="478"/>
          <ac:picMkLst>
            <pc:docMk/>
            <pc:sldMk cId="2651110670" sldId="270"/>
            <ac:picMk id="6" creationId="{5530EDE6-A158-4C47-86E5-19B70A4B10E2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2:59:32.978" v="1805" actId="478"/>
          <ac:picMkLst>
            <pc:docMk/>
            <pc:sldMk cId="2651110670" sldId="270"/>
            <ac:picMk id="8" creationId="{B781A501-3E05-4CBB-8C7A-144741C19D82}"/>
          </ac:picMkLst>
        </pc:picChg>
        <pc:picChg chg="add mod">
          <ac:chgData name="Eichholz, Joe Civ USAF USAFA DF/DFMS" userId="b9d808b8-9352-4b52-839e-9568f3d666ff" providerId="ADAL" clId="{3DC591CE-B248-487D-8003-9CB5B5EBCB51}" dt="2021-08-31T02:59:40.387" v="1808" actId="14100"/>
          <ac:picMkLst>
            <pc:docMk/>
            <pc:sldMk cId="2651110670" sldId="270"/>
            <ac:picMk id="10" creationId="{BA1FD9FD-99CA-4731-8BF0-4E055455B13E}"/>
          </ac:picMkLst>
        </pc:picChg>
      </pc:sldChg>
      <pc:sldChg chg="addSp delSp modSp new mod delAnim modAnim">
        <pc:chgData name="Eichholz, Joe Civ USAF USAFA DF/DFMS" userId="b9d808b8-9352-4b52-839e-9568f3d666ff" providerId="ADAL" clId="{3DC591CE-B248-487D-8003-9CB5B5EBCB51}" dt="2021-08-31T02:20:21.752" v="1163"/>
        <pc:sldMkLst>
          <pc:docMk/>
          <pc:sldMk cId="1983959802" sldId="271"/>
        </pc:sldMkLst>
        <pc:spChg chg="mod">
          <ac:chgData name="Eichholz, Joe Civ USAF USAFA DF/DFMS" userId="b9d808b8-9352-4b52-839e-9568f3d666ff" providerId="ADAL" clId="{3DC591CE-B248-487D-8003-9CB5B5EBCB51}" dt="2021-08-31T01:24:05.688" v="794" actId="20577"/>
          <ac:spMkLst>
            <pc:docMk/>
            <pc:sldMk cId="1983959802" sldId="271"/>
            <ac:spMk id="2" creationId="{93AC5AA5-4550-44AC-81B1-37D9F23967C1}"/>
          </ac:spMkLst>
        </pc:spChg>
        <pc:spChg chg="del">
          <ac:chgData name="Eichholz, Joe Civ USAF USAFA DF/DFMS" userId="b9d808b8-9352-4b52-839e-9568f3d666ff" providerId="ADAL" clId="{3DC591CE-B248-487D-8003-9CB5B5EBCB51}" dt="2021-08-31T01:24:19.414" v="795"/>
          <ac:spMkLst>
            <pc:docMk/>
            <pc:sldMk cId="1983959802" sldId="271"/>
            <ac:spMk id="3" creationId="{92171A11-8101-44E3-945F-96051C919900}"/>
          </ac:spMkLst>
        </pc:spChg>
        <pc:spChg chg="add mod">
          <ac:chgData name="Eichholz, Joe Civ USAF USAFA DF/DFMS" userId="b9d808b8-9352-4b52-839e-9568f3d666ff" providerId="ADAL" clId="{3DC591CE-B248-487D-8003-9CB5B5EBCB51}" dt="2021-08-31T01:27:21.277" v="797" actId="1076"/>
          <ac:spMkLst>
            <pc:docMk/>
            <pc:sldMk cId="1983959802" sldId="271"/>
            <ac:spMk id="5" creationId="{BC982B57-46EB-48D5-87BA-01525571C3ED}"/>
          </ac:spMkLst>
        </pc:spChg>
        <pc:spChg chg="add mod">
          <ac:chgData name="Eichholz, Joe Civ USAF USAFA DF/DFMS" userId="b9d808b8-9352-4b52-839e-9568f3d666ff" providerId="ADAL" clId="{3DC591CE-B248-487D-8003-9CB5B5EBCB51}" dt="2021-08-31T01:27:35.111" v="799" actId="1076"/>
          <ac:spMkLst>
            <pc:docMk/>
            <pc:sldMk cId="1983959802" sldId="271"/>
            <ac:spMk id="6" creationId="{7EB520D2-B268-47AA-97D7-3D1650CDE4FE}"/>
          </ac:spMkLst>
        </pc:spChg>
        <pc:picChg chg="add mod">
          <ac:chgData name="Eichholz, Joe Civ USAF USAFA DF/DFMS" userId="b9d808b8-9352-4b52-839e-9568f3d666ff" providerId="ADAL" clId="{3DC591CE-B248-487D-8003-9CB5B5EBCB51}" dt="2021-08-31T01:24:19.414" v="795"/>
          <ac:picMkLst>
            <pc:docMk/>
            <pc:sldMk cId="1983959802" sldId="271"/>
            <ac:picMk id="4" creationId="{42664E2F-3503-4F04-8C7E-7FE57B9932A5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2:20:04.659" v="1159" actId="478"/>
          <ac:picMkLst>
            <pc:docMk/>
            <pc:sldMk cId="1983959802" sldId="271"/>
            <ac:picMk id="8" creationId="{D4E631BE-E7E4-401C-8776-26BCED4FDBE2}"/>
          </ac:picMkLst>
        </pc:picChg>
        <pc:picChg chg="add mod">
          <ac:chgData name="Eichholz, Joe Civ USAF USAFA DF/DFMS" userId="b9d808b8-9352-4b52-839e-9568f3d666ff" providerId="ADAL" clId="{3DC591CE-B248-487D-8003-9CB5B5EBCB51}" dt="2021-08-31T02:20:16.344" v="1162" actId="14100"/>
          <ac:picMkLst>
            <pc:docMk/>
            <pc:sldMk cId="1983959802" sldId="271"/>
            <ac:picMk id="9" creationId="{675D2452-CB52-4243-B68D-03E8CD24D0E4}"/>
          </ac:picMkLst>
        </pc:picChg>
      </pc:sldChg>
      <pc:sldChg chg="addSp delSp modSp new mod">
        <pc:chgData name="Eichholz, Joe Civ USAF USAFA DF/DFMS" userId="b9d808b8-9352-4b52-839e-9568f3d666ff" providerId="ADAL" clId="{3DC591CE-B248-487D-8003-9CB5B5EBCB51}" dt="2021-08-31T02:36:21.228" v="1284" actId="1076"/>
        <pc:sldMkLst>
          <pc:docMk/>
          <pc:sldMk cId="508029376" sldId="272"/>
        </pc:sldMkLst>
        <pc:spChg chg="mod">
          <ac:chgData name="Eichholz, Joe Civ USAF USAFA DF/DFMS" userId="b9d808b8-9352-4b52-839e-9568f3d666ff" providerId="ADAL" clId="{3DC591CE-B248-487D-8003-9CB5B5EBCB51}" dt="2021-08-31T02:07:39.269" v="847" actId="20577"/>
          <ac:spMkLst>
            <pc:docMk/>
            <pc:sldMk cId="508029376" sldId="272"/>
            <ac:spMk id="2" creationId="{D878C821-944E-4CB0-B4BE-751A9ADF6F23}"/>
          </ac:spMkLst>
        </pc:spChg>
        <pc:spChg chg="del mod">
          <ac:chgData name="Eichholz, Joe Civ USAF USAFA DF/DFMS" userId="b9d808b8-9352-4b52-839e-9568f3d666ff" providerId="ADAL" clId="{3DC591CE-B248-487D-8003-9CB5B5EBCB51}" dt="2021-08-31T02:33:42.474" v="1201" actId="478"/>
          <ac:spMkLst>
            <pc:docMk/>
            <pc:sldMk cId="508029376" sldId="272"/>
            <ac:spMk id="3" creationId="{7F4D817E-5D58-4ADB-9362-A2539B1DA7EF}"/>
          </ac:spMkLst>
        </pc:spChg>
        <pc:spChg chg="add">
          <ac:chgData name="Eichholz, Joe Civ USAF USAFA DF/DFMS" userId="b9d808b8-9352-4b52-839e-9568f3d666ff" providerId="ADAL" clId="{3DC591CE-B248-487D-8003-9CB5B5EBCB51}" dt="2021-08-31T02:33:24.282" v="1196"/>
          <ac:spMkLst>
            <pc:docMk/>
            <pc:sldMk cId="508029376" sldId="272"/>
            <ac:spMk id="4" creationId="{2BF478EF-695C-4DD3-BE07-60625E4389B6}"/>
          </ac:spMkLst>
        </pc:spChg>
        <pc:spChg chg="add del mod">
          <ac:chgData name="Eichholz, Joe Civ USAF USAFA DF/DFMS" userId="b9d808b8-9352-4b52-839e-9568f3d666ff" providerId="ADAL" clId="{3DC591CE-B248-487D-8003-9CB5B5EBCB51}" dt="2021-08-31T02:33:31.924" v="1198"/>
          <ac:spMkLst>
            <pc:docMk/>
            <pc:sldMk cId="508029376" sldId="272"/>
            <ac:spMk id="5" creationId="{46472B39-F33E-4475-8511-77AD70CE3B2C}"/>
          </ac:spMkLst>
        </pc:spChg>
        <pc:spChg chg="add del mod">
          <ac:chgData name="Eichholz, Joe Civ USAF USAFA DF/DFMS" userId="b9d808b8-9352-4b52-839e-9568f3d666ff" providerId="ADAL" clId="{3DC591CE-B248-487D-8003-9CB5B5EBCB51}" dt="2021-08-31T02:33:45.448" v="1202" actId="478"/>
          <ac:spMkLst>
            <pc:docMk/>
            <pc:sldMk cId="508029376" sldId="272"/>
            <ac:spMk id="6" creationId="{4CE0BC4B-328D-442C-AAF9-AA819E1F47F0}"/>
          </ac:spMkLst>
        </pc:spChg>
        <pc:spChg chg="add del mod">
          <ac:chgData name="Eichholz, Joe Civ USAF USAFA DF/DFMS" userId="b9d808b8-9352-4b52-839e-9568f3d666ff" providerId="ADAL" clId="{3DC591CE-B248-487D-8003-9CB5B5EBCB51}" dt="2021-08-31T02:33:42.474" v="1201" actId="478"/>
          <ac:spMkLst>
            <pc:docMk/>
            <pc:sldMk cId="508029376" sldId="272"/>
            <ac:spMk id="7" creationId="{2D5FC6A1-8961-4F26-ABC4-7A5F730E8691}"/>
          </ac:spMkLst>
        </pc:spChg>
        <pc:spChg chg="add del mod">
          <ac:chgData name="Eichholz, Joe Civ USAF USAFA DF/DFMS" userId="b9d808b8-9352-4b52-839e-9568f3d666ff" providerId="ADAL" clId="{3DC591CE-B248-487D-8003-9CB5B5EBCB51}" dt="2021-08-31T02:34:05.328" v="1203"/>
          <ac:spMkLst>
            <pc:docMk/>
            <pc:sldMk cId="508029376" sldId="272"/>
            <ac:spMk id="8" creationId="{D858FF74-EF0C-433D-BD2F-37D057495732}"/>
          </ac:spMkLst>
        </pc:spChg>
        <pc:spChg chg="add mod">
          <ac:chgData name="Eichholz, Joe Civ USAF USAFA DF/DFMS" userId="b9d808b8-9352-4b52-839e-9568f3d666ff" providerId="ADAL" clId="{3DC591CE-B248-487D-8003-9CB5B5EBCB51}" dt="2021-08-31T02:36:21.228" v="1284" actId="1076"/>
          <ac:spMkLst>
            <pc:docMk/>
            <pc:sldMk cId="508029376" sldId="272"/>
            <ac:spMk id="9" creationId="{104E4708-9EAC-4A73-BFB6-245771B71928}"/>
          </ac:spMkLst>
        </pc:spChg>
      </pc:sldChg>
      <pc:sldChg chg="addSp modSp new mod modAnim">
        <pc:chgData name="Eichholz, Joe Civ USAF USAFA DF/DFMS" userId="b9d808b8-9352-4b52-839e-9568f3d666ff" providerId="ADAL" clId="{3DC591CE-B248-487D-8003-9CB5B5EBCB51}" dt="2021-08-31T02:20:56.724" v="1165"/>
        <pc:sldMkLst>
          <pc:docMk/>
          <pc:sldMk cId="2677749996" sldId="273"/>
        </pc:sldMkLst>
        <pc:spChg chg="mod">
          <ac:chgData name="Eichholz, Joe Civ USAF USAFA DF/DFMS" userId="b9d808b8-9352-4b52-839e-9568f3d666ff" providerId="ADAL" clId="{3DC591CE-B248-487D-8003-9CB5B5EBCB51}" dt="2021-08-31T02:09:42.024" v="864" actId="20577"/>
          <ac:spMkLst>
            <pc:docMk/>
            <pc:sldMk cId="2677749996" sldId="273"/>
            <ac:spMk id="2" creationId="{F4D30939-0373-4127-BCD6-53E9F63D3A76}"/>
          </ac:spMkLst>
        </pc:spChg>
        <pc:spChg chg="mod">
          <ac:chgData name="Eichholz, Joe Civ USAF USAFA DF/DFMS" userId="b9d808b8-9352-4b52-839e-9568f3d666ff" providerId="ADAL" clId="{3DC591CE-B248-487D-8003-9CB5B5EBCB51}" dt="2021-08-31T02:13:31.855" v="1156" actId="14100"/>
          <ac:spMkLst>
            <pc:docMk/>
            <pc:sldMk cId="2677749996" sldId="273"/>
            <ac:spMk id="3" creationId="{52515CE1-5C53-40D8-BD86-932B272FE774}"/>
          </ac:spMkLst>
        </pc:spChg>
        <pc:picChg chg="add mod">
          <ac:chgData name="Eichholz, Joe Civ USAF USAFA DF/DFMS" userId="b9d808b8-9352-4b52-839e-9568f3d666ff" providerId="ADAL" clId="{3DC591CE-B248-487D-8003-9CB5B5EBCB51}" dt="2021-08-31T02:19:56.495" v="1158" actId="1076"/>
          <ac:picMkLst>
            <pc:docMk/>
            <pc:sldMk cId="2677749996" sldId="273"/>
            <ac:picMk id="4" creationId="{391F1A8E-D2D9-4EA1-A5BB-C500F04EBCD4}"/>
          </ac:picMkLst>
        </pc:picChg>
        <pc:picChg chg="add mod">
          <ac:chgData name="Eichholz, Joe Civ USAF USAFA DF/DFMS" userId="b9d808b8-9352-4b52-839e-9568f3d666ff" providerId="ADAL" clId="{3DC591CE-B248-487D-8003-9CB5B5EBCB51}" dt="2021-08-31T02:20:47.692" v="1164"/>
          <ac:picMkLst>
            <pc:docMk/>
            <pc:sldMk cId="2677749996" sldId="273"/>
            <ac:picMk id="5" creationId="{2577C78D-8757-41AD-B05D-56E4899FD8C3}"/>
          </ac:picMkLst>
        </pc:picChg>
      </pc:sldChg>
      <pc:sldChg chg="addSp delSp modSp new mod addAnim delAnim modAnim">
        <pc:chgData name="Eichholz, Joe Civ USAF USAFA DF/DFMS" userId="b9d808b8-9352-4b52-839e-9568f3d666ff" providerId="ADAL" clId="{3DC591CE-B248-487D-8003-9CB5B5EBCB51}" dt="2021-08-31T03:04:08.470" v="1815"/>
        <pc:sldMkLst>
          <pc:docMk/>
          <pc:sldMk cId="2967576887" sldId="274"/>
        </pc:sldMkLst>
        <pc:spChg chg="mod">
          <ac:chgData name="Eichholz, Joe Civ USAF USAFA DF/DFMS" userId="b9d808b8-9352-4b52-839e-9568f3d666ff" providerId="ADAL" clId="{3DC591CE-B248-487D-8003-9CB5B5EBCB51}" dt="2021-08-31T02:39:59.295" v="1304" actId="20577"/>
          <ac:spMkLst>
            <pc:docMk/>
            <pc:sldMk cId="2967576887" sldId="274"/>
            <ac:spMk id="2" creationId="{4E19C111-0538-41DE-BACD-52360F16890C}"/>
          </ac:spMkLst>
        </pc:spChg>
        <pc:spChg chg="del">
          <ac:chgData name="Eichholz, Joe Civ USAF USAFA DF/DFMS" userId="b9d808b8-9352-4b52-839e-9568f3d666ff" providerId="ADAL" clId="{3DC591CE-B248-487D-8003-9CB5B5EBCB51}" dt="2021-08-31T02:39:41.924" v="1285" actId="22"/>
          <ac:spMkLst>
            <pc:docMk/>
            <pc:sldMk cId="2967576887" sldId="274"/>
            <ac:spMk id="3" creationId="{36E41F98-C8F7-44DF-9980-22B1E7DADB66}"/>
          </ac:spMkLst>
        </pc:spChg>
        <pc:spChg chg="add mod">
          <ac:chgData name="Eichholz, Joe Civ USAF USAFA DF/DFMS" userId="b9d808b8-9352-4b52-839e-9568f3d666ff" providerId="ADAL" clId="{3DC591CE-B248-487D-8003-9CB5B5EBCB51}" dt="2021-08-31T02:55:20.148" v="1801" actId="20577"/>
          <ac:spMkLst>
            <pc:docMk/>
            <pc:sldMk cId="2967576887" sldId="274"/>
            <ac:spMk id="6" creationId="{149EC2B9-6582-48CF-A581-71AD48167147}"/>
          </ac:spMkLst>
        </pc:spChg>
        <pc:picChg chg="add mod ord">
          <ac:chgData name="Eichholz, Joe Civ USAF USAFA DF/DFMS" userId="b9d808b8-9352-4b52-839e-9568f3d666ff" providerId="ADAL" clId="{3DC591CE-B248-487D-8003-9CB5B5EBCB51}" dt="2021-08-31T02:39:52.914" v="1288" actId="14100"/>
          <ac:picMkLst>
            <pc:docMk/>
            <pc:sldMk cId="2967576887" sldId="274"/>
            <ac:picMk id="5" creationId="{0296D31C-F5FC-47FF-B13F-8B79A6AA2181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3:44.758" v="1811" actId="478"/>
          <ac:picMkLst>
            <pc:docMk/>
            <pc:sldMk cId="2967576887" sldId="274"/>
            <ac:picMk id="8" creationId="{7F9C411C-8283-44BA-BEAD-40EFD965C620}"/>
          </ac:picMkLst>
        </pc:picChg>
        <pc:picChg chg="add mod">
          <ac:chgData name="Eichholz, Joe Civ USAF USAFA DF/DFMS" userId="b9d808b8-9352-4b52-839e-9568f3d666ff" providerId="ADAL" clId="{3DC591CE-B248-487D-8003-9CB5B5EBCB51}" dt="2021-08-31T03:04:01.563" v="1814" actId="14100"/>
          <ac:picMkLst>
            <pc:docMk/>
            <pc:sldMk cId="2967576887" sldId="274"/>
            <ac:picMk id="10" creationId="{84CF5846-5FBE-4986-B31F-8B8D46E950D9}"/>
          </ac:picMkLst>
        </pc:picChg>
      </pc:sldChg>
      <pc:sldChg chg="addSp delSp modSp new mod delAnim modAnim">
        <pc:chgData name="Eichholz, Joe Civ USAF USAFA DF/DFMS" userId="b9d808b8-9352-4b52-839e-9568f3d666ff" providerId="ADAL" clId="{3DC591CE-B248-487D-8003-9CB5B5EBCB51}" dt="2021-08-31T03:12:31.521" v="1873" actId="1076"/>
        <pc:sldMkLst>
          <pc:docMk/>
          <pc:sldMk cId="2953654031" sldId="275"/>
        </pc:sldMkLst>
        <pc:spChg chg="mod">
          <ac:chgData name="Eichholz, Joe Civ USAF USAFA DF/DFMS" userId="b9d808b8-9352-4b52-839e-9568f3d666ff" providerId="ADAL" clId="{3DC591CE-B248-487D-8003-9CB5B5EBCB51}" dt="2021-08-31T02:47:07.072" v="1647" actId="20577"/>
          <ac:spMkLst>
            <pc:docMk/>
            <pc:sldMk cId="2953654031" sldId="275"/>
            <ac:spMk id="2" creationId="{96B53314-D8A8-469E-93D8-A940EDF4E488}"/>
          </ac:spMkLst>
        </pc:spChg>
        <pc:spChg chg="del">
          <ac:chgData name="Eichholz, Joe Civ USAF USAFA DF/DFMS" userId="b9d808b8-9352-4b52-839e-9568f3d666ff" providerId="ADAL" clId="{3DC591CE-B248-487D-8003-9CB5B5EBCB51}" dt="2021-08-31T02:47:09.389" v="1648"/>
          <ac:spMkLst>
            <pc:docMk/>
            <pc:sldMk cId="2953654031" sldId="275"/>
            <ac:spMk id="3" creationId="{8E8EC140-68E3-4C70-8BF4-030A34036673}"/>
          </ac:spMkLst>
        </pc:spChg>
        <pc:spChg chg="add del mod">
          <ac:chgData name="Eichholz, Joe Civ USAF USAFA DF/DFMS" userId="b9d808b8-9352-4b52-839e-9568f3d666ff" providerId="ADAL" clId="{3DC591CE-B248-487D-8003-9CB5B5EBCB51}" dt="2021-08-31T03:07:25.187" v="1842" actId="22"/>
          <ac:spMkLst>
            <pc:docMk/>
            <pc:sldMk cId="2953654031" sldId="275"/>
            <ac:spMk id="16" creationId="{07CF6B57-7C94-44D9-B2AF-F9457BD585F9}"/>
          </ac:spMkLst>
        </pc:spChg>
        <pc:picChg chg="add del mod">
          <ac:chgData name="Eichholz, Joe Civ USAF USAFA DF/DFMS" userId="b9d808b8-9352-4b52-839e-9568f3d666ff" providerId="ADAL" clId="{3DC591CE-B248-487D-8003-9CB5B5EBCB51}" dt="2021-08-31T03:06:44.295" v="1833" actId="478"/>
          <ac:picMkLst>
            <pc:docMk/>
            <pc:sldMk cId="2953654031" sldId="275"/>
            <ac:picMk id="4" creationId="{DBB45718-5973-430C-B192-A154087C7340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5:10.915" v="1817" actId="478"/>
          <ac:picMkLst>
            <pc:docMk/>
            <pc:sldMk cId="2953654031" sldId="275"/>
            <ac:picMk id="6" creationId="{D75B102B-948E-4EE8-940B-E30720CC2E91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7:07.620" v="1839" actId="478"/>
          <ac:picMkLst>
            <pc:docMk/>
            <pc:sldMk cId="2953654031" sldId="275"/>
            <ac:picMk id="8" creationId="{EE2B297B-6D1A-4C04-8F31-D815B38D74BA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6:45.684" v="1834" actId="478"/>
          <ac:picMkLst>
            <pc:docMk/>
            <pc:sldMk cId="2953654031" sldId="275"/>
            <ac:picMk id="10" creationId="{05C54AE6-27B0-4EA9-87B9-0FBA2EE91218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6:47.681" v="1835" actId="478"/>
          <ac:picMkLst>
            <pc:docMk/>
            <pc:sldMk cId="2953654031" sldId="275"/>
            <ac:picMk id="12" creationId="{B55201D5-7C0E-42F9-9AB1-231A731D0F11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6:55.772" v="1836" actId="478"/>
          <ac:picMkLst>
            <pc:docMk/>
            <pc:sldMk cId="2953654031" sldId="275"/>
            <ac:picMk id="14" creationId="{6482FEC3-CEAC-4309-BFBE-78E7CD78DD19}"/>
          </ac:picMkLst>
        </pc:picChg>
        <pc:picChg chg="add mod ord">
          <ac:chgData name="Eichholz, Joe Civ USAF USAFA DF/DFMS" userId="b9d808b8-9352-4b52-839e-9568f3d666ff" providerId="ADAL" clId="{3DC591CE-B248-487D-8003-9CB5B5EBCB51}" dt="2021-08-31T03:07:31.750" v="1844" actId="14100"/>
          <ac:picMkLst>
            <pc:docMk/>
            <pc:sldMk cId="2953654031" sldId="275"/>
            <ac:picMk id="18" creationId="{62E5349D-BA19-4817-82DD-2AA061F9A09C}"/>
          </ac:picMkLst>
        </pc:picChg>
        <pc:picChg chg="add del mod">
          <ac:chgData name="Eichholz, Joe Civ USAF USAFA DF/DFMS" userId="b9d808b8-9352-4b52-839e-9568f3d666ff" providerId="ADAL" clId="{3DC591CE-B248-487D-8003-9CB5B5EBCB51}" dt="2021-08-31T03:09:45.775" v="1854" actId="478"/>
          <ac:picMkLst>
            <pc:docMk/>
            <pc:sldMk cId="2953654031" sldId="275"/>
            <ac:picMk id="20" creationId="{DA8E26B8-B77F-4C2E-9E61-F0B19677E94C}"/>
          </ac:picMkLst>
        </pc:picChg>
        <pc:picChg chg="add mod">
          <ac:chgData name="Eichholz, Joe Civ USAF USAFA DF/DFMS" userId="b9d808b8-9352-4b52-839e-9568f3d666ff" providerId="ADAL" clId="{3DC591CE-B248-487D-8003-9CB5B5EBCB51}" dt="2021-08-31T03:12:26.463" v="1872" actId="1076"/>
          <ac:picMkLst>
            <pc:docMk/>
            <pc:sldMk cId="2953654031" sldId="275"/>
            <ac:picMk id="22" creationId="{C58486F4-1AC1-411A-B7A0-21D7305F4426}"/>
          </ac:picMkLst>
        </pc:picChg>
        <pc:picChg chg="add mod">
          <ac:chgData name="Eichholz, Joe Civ USAF USAFA DF/DFMS" userId="b9d808b8-9352-4b52-839e-9568f3d666ff" providerId="ADAL" clId="{3DC591CE-B248-487D-8003-9CB5B5EBCB51}" dt="2021-08-31T03:09:52.204" v="1857" actId="14100"/>
          <ac:picMkLst>
            <pc:docMk/>
            <pc:sldMk cId="2953654031" sldId="275"/>
            <ac:picMk id="24" creationId="{4B42FC77-0FF2-4000-9FD7-FE91A35628D4}"/>
          </ac:picMkLst>
        </pc:picChg>
        <pc:picChg chg="add mod">
          <ac:chgData name="Eichholz, Joe Civ USAF USAFA DF/DFMS" userId="b9d808b8-9352-4b52-839e-9568f3d666ff" providerId="ADAL" clId="{3DC591CE-B248-487D-8003-9CB5B5EBCB51}" dt="2021-08-31T03:12:31.521" v="1873" actId="1076"/>
          <ac:picMkLst>
            <pc:docMk/>
            <pc:sldMk cId="2953654031" sldId="275"/>
            <ac:picMk id="26" creationId="{D6FF5019-E1C7-4D94-B44F-72BB3D75687E}"/>
          </ac:picMkLst>
        </pc:picChg>
      </pc:sldChg>
      <pc:sldChg chg="modSp new mod">
        <pc:chgData name="Eichholz, Joe Civ USAF USAFA DF/DFMS" userId="b9d808b8-9352-4b52-839e-9568f3d666ff" providerId="ADAL" clId="{3DC591CE-B248-487D-8003-9CB5B5EBCB51}" dt="2021-08-31T02:54:34.735" v="1718" actId="20577"/>
        <pc:sldMkLst>
          <pc:docMk/>
          <pc:sldMk cId="3016487806" sldId="276"/>
        </pc:sldMkLst>
        <pc:spChg chg="mod">
          <ac:chgData name="Eichholz, Joe Civ USAF USAFA DF/DFMS" userId="b9d808b8-9352-4b52-839e-9568f3d666ff" providerId="ADAL" clId="{3DC591CE-B248-487D-8003-9CB5B5EBCB51}" dt="2021-08-31T02:53:50.888" v="1704" actId="20577"/>
          <ac:spMkLst>
            <pc:docMk/>
            <pc:sldMk cId="3016487806" sldId="276"/>
            <ac:spMk id="2" creationId="{6A022D9C-1A89-401E-825C-0920FEFC2911}"/>
          </ac:spMkLst>
        </pc:spChg>
        <pc:spChg chg="mod">
          <ac:chgData name="Eichholz, Joe Civ USAF USAFA DF/DFMS" userId="b9d808b8-9352-4b52-839e-9568f3d666ff" providerId="ADAL" clId="{3DC591CE-B248-487D-8003-9CB5B5EBCB51}" dt="2021-08-31T02:54:34.735" v="1718" actId="20577"/>
          <ac:spMkLst>
            <pc:docMk/>
            <pc:sldMk cId="3016487806" sldId="276"/>
            <ac:spMk id="3" creationId="{5231A2D8-801C-4C9E-AD33-910B3650CFE4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3996052151" sldId="277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3996052151" sldId="277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808529295" sldId="279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808529295" sldId="279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10823024" sldId="280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10823024" sldId="280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3466032830" sldId="281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3466032830" sldId="281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888126035" sldId="282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888126035" sldId="282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29020697" sldId="283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29020697" sldId="283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129020697" sldId="283"/>
            <ac:picMk id="7" creationId="{00000000-0000-0000-0000-000000000000}"/>
          </ac:picMkLst>
        </pc:picChg>
      </pc:sldChg>
      <pc:sldChg chg="modSp del mod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926983456" sldId="284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926983456" sldId="284"/>
            <ac:spMk id="2" creationId="{00000000-0000-0000-0000-000000000000}"/>
          </ac:spMkLst>
        </pc:spChg>
        <pc:spChg chg="mod">
          <ac:chgData name="Eichholz, Joe Civ USAF USAFA DF/DFMS" userId="b9d808b8-9352-4b52-839e-9568f3d666ff" providerId="ADAL" clId="{3DC591CE-B248-487D-8003-9CB5B5EBCB51}" dt="2021-08-30T21:40:27.341" v="9" actId="27636"/>
          <ac:spMkLst>
            <pc:docMk/>
            <pc:sldMk cId="2926983456" sldId="284"/>
            <ac:spMk id="3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201265703" sldId="285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201265703" sldId="285"/>
            <ac:spMk id="2" creationId="{90733E9F-6910-4CB9-A93D-3E1C5A1D3403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201265703" sldId="285"/>
            <ac:spMk id="3" creationId="{F2E1D9E7-DA04-417D-895B-6752408E2A99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615903862" sldId="286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615903862" sldId="286"/>
            <ac:spMk id="2" creationId="{525DA448-E1E6-40DB-9FBD-51ECBBCC103C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2615903862" sldId="286"/>
            <ac:picMk id="9" creationId="{EC8CC718-6218-4BF6-A32B-35DF4EBC56D2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3712648979" sldId="287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3712648979" sldId="287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3712648979" sldId="287"/>
            <ac:picMk id="4" creationId="{00000000-0000-0000-0000-000000000000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35275442" sldId="288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35275442" sldId="288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135275442" sldId="288"/>
            <ac:picMk id="4" creationId="{00000000-0000-0000-0000-000000000000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740042147" sldId="289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740042147" sldId="289"/>
            <ac:spMk id="2" creationId="{00000000-0000-0000-0000-000000000000}"/>
          </ac:spMkLst>
        </pc:sp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913157101" sldId="290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913157101" sldId="290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913157101" sldId="290"/>
            <ac:picMk id="7" creationId="{00000000-0000-0000-0000-000000000000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1614355734" sldId="291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1614355734" sldId="291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1614355734" sldId="291"/>
            <ac:picMk id="7" creationId="{00000000-0000-0000-0000-000000000000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670106428" sldId="292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670106428" sldId="292"/>
            <ac:spMk id="2" creationId="{00000000-0000-0000-0000-000000000000}"/>
          </ac:spMkLst>
        </pc:spChg>
        <pc:picChg chg="mod">
          <ac:chgData name="Eichholz, Joe Civ USAF USAFA DF/DFMS" userId="b9d808b8-9352-4b52-839e-9568f3d666ff" providerId="ADAL" clId="{3DC591CE-B248-487D-8003-9CB5B5EBCB51}" dt="2021-08-30T21:40:27.128" v="8"/>
          <ac:picMkLst>
            <pc:docMk/>
            <pc:sldMk cId="670106428" sldId="292"/>
            <ac:picMk id="7" creationId="{00000000-0000-0000-0000-000000000000}"/>
          </ac:picMkLst>
        </pc:picChg>
      </pc:sldChg>
      <pc:sldChg chg="modSp del">
        <pc:chgData name="Eichholz, Joe Civ USAF USAFA DF/DFMS" userId="b9d808b8-9352-4b52-839e-9568f3d666ff" providerId="ADAL" clId="{3DC591CE-B248-487D-8003-9CB5B5EBCB51}" dt="2021-08-30T21:41:06.767" v="32" actId="47"/>
        <pc:sldMkLst>
          <pc:docMk/>
          <pc:sldMk cId="2559491357" sldId="293"/>
        </pc:sldMkLst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559491357" sldId="293"/>
            <ac:spMk id="2" creationId="{00000000-0000-0000-0000-000000000000}"/>
          </ac:spMkLst>
        </pc:spChg>
        <pc:spChg chg="mod">
          <ac:chgData name="Eichholz, Joe Civ USAF USAFA DF/DFMS" userId="b9d808b8-9352-4b52-839e-9568f3d666ff" providerId="ADAL" clId="{3DC591CE-B248-487D-8003-9CB5B5EBCB51}" dt="2021-08-30T21:40:27.128" v="8"/>
          <ac:spMkLst>
            <pc:docMk/>
            <pc:sldMk cId="2559491357" sldId="293"/>
            <ac:spMk id="3" creationId="{00000000-0000-0000-0000-000000000000}"/>
          </ac:spMkLst>
        </pc:spChg>
      </pc:sldChg>
      <pc:sldChg chg="delSp mod delAnim">
        <pc:chgData name="Eichholz, Joe Civ USAF USAFA DF/DFMS" userId="b9d808b8-9352-4b52-839e-9568f3d666ff" providerId="ADAL" clId="{3DC591CE-B248-487D-8003-9CB5B5EBCB51}" dt="2021-08-31T02:56:24.821" v="1804" actId="478"/>
        <pc:sldMkLst>
          <pc:docMk/>
          <pc:sldMk cId="1835817828" sldId="313"/>
        </pc:sldMkLst>
        <pc:spChg chg="del">
          <ac:chgData name="Eichholz, Joe Civ USAF USAFA DF/DFMS" userId="b9d808b8-9352-4b52-839e-9568f3d666ff" providerId="ADAL" clId="{3DC591CE-B248-487D-8003-9CB5B5EBCB51}" dt="2021-08-31T02:56:12.755" v="1803" actId="478"/>
          <ac:spMkLst>
            <pc:docMk/>
            <pc:sldMk cId="1835817828" sldId="313"/>
            <ac:spMk id="17" creationId="{00000000-0000-0000-0000-000000000000}"/>
          </ac:spMkLst>
        </pc:spChg>
        <pc:picChg chg="del">
          <ac:chgData name="Eichholz, Joe Civ USAF USAFA DF/DFMS" userId="b9d808b8-9352-4b52-839e-9568f3d666ff" providerId="ADAL" clId="{3DC591CE-B248-487D-8003-9CB5B5EBCB51}" dt="2021-08-31T02:56:11.613" v="1802" actId="478"/>
          <ac:picMkLst>
            <pc:docMk/>
            <pc:sldMk cId="1835817828" sldId="313"/>
            <ac:picMk id="6" creationId="{00000000-0000-0000-0000-000000000000}"/>
          </ac:picMkLst>
        </pc:picChg>
        <pc:picChg chg="del">
          <ac:chgData name="Eichholz, Joe Civ USAF USAFA DF/DFMS" userId="b9d808b8-9352-4b52-839e-9568f3d666ff" providerId="ADAL" clId="{3DC591CE-B248-487D-8003-9CB5B5EBCB51}" dt="2021-08-31T02:56:24.821" v="1804" actId="478"/>
          <ac:picMkLst>
            <pc:docMk/>
            <pc:sldMk cId="1835817828" sldId="313"/>
            <ac:picMk id="24" creationId="{00000000-0000-0000-0000-000000000000}"/>
          </ac:picMkLst>
        </pc:picChg>
      </pc:sldChg>
    </pc:docChg>
  </pc:docChgLst>
  <pc:docChgLst>
    <pc:chgData name="Eichholz, Joe Civ USAF USAFA DF/DFMS" userId="b9d808b8-9352-4b52-839e-9568f3d666ff" providerId="ADAL" clId="{943DF5EA-6B02-4E81-8617-FB93CF16D4B4}"/>
    <pc:docChg chg="undo custSel addSld delSld modSld sldOrd">
      <pc:chgData name="Eichholz, Joe Civ USAF USAFA DF/DFMS" userId="b9d808b8-9352-4b52-839e-9568f3d666ff" providerId="ADAL" clId="{943DF5EA-6B02-4E81-8617-FB93CF16D4B4}" dt="2021-08-25T03:10:55.699" v="1031"/>
      <pc:docMkLst>
        <pc:docMk/>
      </pc:docMkLst>
      <pc:sldChg chg="modSp mod">
        <pc:chgData name="Eichholz, Joe Civ USAF USAFA DF/DFMS" userId="b9d808b8-9352-4b52-839e-9568f3d666ff" providerId="ADAL" clId="{943DF5EA-6B02-4E81-8617-FB93CF16D4B4}" dt="2021-08-24T21:42:02.493" v="43" actId="6549"/>
        <pc:sldMkLst>
          <pc:docMk/>
          <pc:sldMk cId="1360245165" sldId="256"/>
        </pc:sldMkLst>
        <pc:spChg chg="mod">
          <ac:chgData name="Eichholz, Joe Civ USAF USAFA DF/DFMS" userId="b9d808b8-9352-4b52-839e-9568f3d666ff" providerId="ADAL" clId="{943DF5EA-6B02-4E81-8617-FB93CF16D4B4}" dt="2021-08-24T21:41:58.818" v="42" actId="20577"/>
          <ac:spMkLst>
            <pc:docMk/>
            <pc:sldMk cId="1360245165" sldId="256"/>
            <ac:spMk id="2" creationId="{00000000-0000-0000-0000-000000000000}"/>
          </ac:spMkLst>
        </pc:spChg>
        <pc:spChg chg="mod">
          <ac:chgData name="Eichholz, Joe Civ USAF USAFA DF/DFMS" userId="b9d808b8-9352-4b52-839e-9568f3d666ff" providerId="ADAL" clId="{943DF5EA-6B02-4E81-8617-FB93CF16D4B4}" dt="2021-08-24T21:42:02.493" v="43" actId="6549"/>
          <ac:spMkLst>
            <pc:docMk/>
            <pc:sldMk cId="1360245165" sldId="256"/>
            <ac:spMk id="3" creationId="{00000000-0000-0000-0000-000000000000}"/>
          </ac:spMkLst>
        </pc:spChg>
      </pc:sldChg>
      <pc:sldChg chg="del">
        <pc:chgData name="Eichholz, Joe Civ USAF USAFA DF/DFMS" userId="b9d808b8-9352-4b52-839e-9568f3d666ff" providerId="ADAL" clId="{943DF5EA-6B02-4E81-8617-FB93CF16D4B4}" dt="2021-08-24T22:46:03.831" v="151" actId="2696"/>
        <pc:sldMkLst>
          <pc:docMk/>
          <pc:sldMk cId="3297497649" sldId="259"/>
        </pc:sldMkLst>
      </pc:sldChg>
      <pc:sldChg chg="modSp mod">
        <pc:chgData name="Eichholz, Joe Civ USAF USAFA DF/DFMS" userId="b9d808b8-9352-4b52-839e-9568f3d666ff" providerId="ADAL" clId="{943DF5EA-6B02-4E81-8617-FB93CF16D4B4}" dt="2021-08-25T02:21:31.941" v="347" actId="20577"/>
        <pc:sldMkLst>
          <pc:docMk/>
          <pc:sldMk cId="1621061942" sldId="269"/>
        </pc:sldMkLst>
        <pc:spChg chg="mod">
          <ac:chgData name="Eichholz, Joe Civ USAF USAFA DF/DFMS" userId="b9d808b8-9352-4b52-839e-9568f3d666ff" providerId="ADAL" clId="{943DF5EA-6B02-4E81-8617-FB93CF16D4B4}" dt="2021-08-25T02:19:52.928" v="175" actId="20577"/>
          <ac:spMkLst>
            <pc:docMk/>
            <pc:sldMk cId="1621061942" sldId="269"/>
            <ac:spMk id="2" creationId="{00000000-0000-0000-0000-000000000000}"/>
          </ac:spMkLst>
        </pc:spChg>
        <pc:spChg chg="mod">
          <ac:chgData name="Eichholz, Joe Civ USAF USAFA DF/DFMS" userId="b9d808b8-9352-4b52-839e-9568f3d666ff" providerId="ADAL" clId="{943DF5EA-6B02-4E81-8617-FB93CF16D4B4}" dt="2021-08-25T02:21:31.941" v="347" actId="20577"/>
          <ac:spMkLst>
            <pc:docMk/>
            <pc:sldMk cId="1621061942" sldId="269"/>
            <ac:spMk id="4" creationId="{00000000-0000-0000-0000-000000000000}"/>
          </ac:spMkLst>
        </pc:spChg>
      </pc:sldChg>
      <pc:sldChg chg="modSp mod">
        <pc:chgData name="Eichholz, Joe Civ USAF USAFA DF/DFMS" userId="b9d808b8-9352-4b52-839e-9568f3d666ff" providerId="ADAL" clId="{943DF5EA-6B02-4E81-8617-FB93CF16D4B4}" dt="2021-08-25T02:37:27.274" v="883" actId="6549"/>
        <pc:sldMkLst>
          <pc:docMk/>
          <pc:sldMk cId="3435877243" sldId="272"/>
        </pc:sldMkLst>
        <pc:spChg chg="mod">
          <ac:chgData name="Eichholz, Joe Civ USAF USAFA DF/DFMS" userId="b9d808b8-9352-4b52-839e-9568f3d666ff" providerId="ADAL" clId="{943DF5EA-6B02-4E81-8617-FB93CF16D4B4}" dt="2021-08-25T02:37:27.274" v="883" actId="6549"/>
          <ac:spMkLst>
            <pc:docMk/>
            <pc:sldMk cId="3435877243" sldId="272"/>
            <ac:spMk id="3" creationId="{00000000-0000-0000-0000-000000000000}"/>
          </ac:spMkLst>
        </pc:spChg>
      </pc:sldChg>
      <pc:sldChg chg="addSp delSp modSp mod modAnim">
        <pc:chgData name="Eichholz, Joe Civ USAF USAFA DF/DFMS" userId="b9d808b8-9352-4b52-839e-9568f3d666ff" providerId="ADAL" clId="{943DF5EA-6B02-4E81-8617-FB93CF16D4B4}" dt="2021-08-25T03:07:27.481" v="1023"/>
        <pc:sldMkLst>
          <pc:docMk/>
          <pc:sldMk cId="1639070006" sldId="273"/>
        </pc:sldMkLst>
        <pc:spChg chg="add mod">
          <ac:chgData name="Eichholz, Joe Civ USAF USAFA DF/DFMS" userId="b9d808b8-9352-4b52-839e-9568f3d666ff" providerId="ADAL" clId="{943DF5EA-6B02-4E81-8617-FB93CF16D4B4}" dt="2021-08-25T02:52:30.041" v="997" actId="1582"/>
          <ac:spMkLst>
            <pc:docMk/>
            <pc:sldMk cId="1639070006" sldId="273"/>
            <ac:spMk id="7" creationId="{1BD39EA8-A8E6-406D-B2A6-FF6397A008F4}"/>
          </ac:spMkLst>
        </pc:spChg>
        <pc:picChg chg="add del mod">
          <ac:chgData name="Eichholz, Joe Civ USAF USAFA DF/DFMS" userId="b9d808b8-9352-4b52-839e-9568f3d666ff" providerId="ADAL" clId="{943DF5EA-6B02-4E81-8617-FB93CF16D4B4}" dt="2021-08-25T02:53:27.236" v="1001" actId="478"/>
          <ac:picMkLst>
            <pc:docMk/>
            <pc:sldMk cId="1639070006" sldId="273"/>
            <ac:picMk id="5" creationId="{37C86EF9-8096-4B18-B68F-E997117F0DCF}"/>
          </ac:picMkLst>
        </pc:picChg>
        <pc:picChg chg="add mod">
          <ac:chgData name="Eichholz, Joe Civ USAF USAFA DF/DFMS" userId="b9d808b8-9352-4b52-839e-9568f3d666ff" providerId="ADAL" clId="{943DF5EA-6B02-4E81-8617-FB93CF16D4B4}" dt="2021-08-25T03:05:10.583" v="1008" actId="14100"/>
          <ac:picMkLst>
            <pc:docMk/>
            <pc:sldMk cId="1639070006" sldId="273"/>
            <ac:picMk id="13" creationId="{DDB0C2ED-7BF8-4AEB-900C-D4D6A9DB401F}"/>
          </ac:picMkLst>
        </pc:picChg>
        <pc:cxnChg chg="add del mod">
          <ac:chgData name="Eichholz, Joe Civ USAF USAFA DF/DFMS" userId="b9d808b8-9352-4b52-839e-9568f3d666ff" providerId="ADAL" clId="{943DF5EA-6B02-4E81-8617-FB93CF16D4B4}" dt="2021-08-25T02:53:30.296" v="1002" actId="478"/>
          <ac:cxnSpMkLst>
            <pc:docMk/>
            <pc:sldMk cId="1639070006" sldId="273"/>
            <ac:cxnSpMk id="9" creationId="{A6743414-B2A0-467D-8AE9-B909AB4CBFE0}"/>
          </ac:cxnSpMkLst>
        </pc:cxnChg>
        <pc:cxnChg chg="add del">
          <ac:chgData name="Eichholz, Joe Civ USAF USAFA DF/DFMS" userId="b9d808b8-9352-4b52-839e-9568f3d666ff" providerId="ADAL" clId="{943DF5EA-6B02-4E81-8617-FB93CF16D4B4}" dt="2021-08-25T02:53:33.756" v="1003" actId="478"/>
          <ac:cxnSpMkLst>
            <pc:docMk/>
            <pc:sldMk cId="1639070006" sldId="273"/>
            <ac:cxnSpMk id="11" creationId="{465D4155-8310-402D-A723-11C2FF9007E2}"/>
          </ac:cxnSpMkLst>
        </pc:cxnChg>
        <pc:cxnChg chg="add mod">
          <ac:chgData name="Eichholz, Joe Civ USAF USAFA DF/DFMS" userId="b9d808b8-9352-4b52-839e-9568f3d666ff" providerId="ADAL" clId="{943DF5EA-6B02-4E81-8617-FB93CF16D4B4}" dt="2021-08-25T03:06:06.038" v="1014" actId="1582"/>
          <ac:cxnSpMkLst>
            <pc:docMk/>
            <pc:sldMk cId="1639070006" sldId="273"/>
            <ac:cxnSpMk id="15" creationId="{BE218CCB-1FAB-48B5-9BFB-B2C5D7352C65}"/>
          </ac:cxnSpMkLst>
        </pc:cxnChg>
        <pc:cxnChg chg="add mod">
          <ac:chgData name="Eichholz, Joe Civ USAF USAFA DF/DFMS" userId="b9d808b8-9352-4b52-839e-9568f3d666ff" providerId="ADAL" clId="{943DF5EA-6B02-4E81-8617-FB93CF16D4B4}" dt="2021-08-25T03:05:58.264" v="1013" actId="1582"/>
          <ac:cxnSpMkLst>
            <pc:docMk/>
            <pc:sldMk cId="1639070006" sldId="273"/>
            <ac:cxnSpMk id="17" creationId="{968E8FB0-504B-4B23-A10D-17381F1F1B83}"/>
          </ac:cxnSpMkLst>
        </pc:cxnChg>
      </pc:sldChg>
      <pc:sldChg chg="modSp mod">
        <pc:chgData name="Eichholz, Joe Civ USAF USAFA DF/DFMS" userId="b9d808b8-9352-4b52-839e-9568f3d666ff" providerId="ADAL" clId="{943DF5EA-6B02-4E81-8617-FB93CF16D4B4}" dt="2021-08-25T02:29:27.405" v="697" actId="20577"/>
        <pc:sldMkLst>
          <pc:docMk/>
          <pc:sldMk cId="3285058264" sldId="274"/>
        </pc:sldMkLst>
        <pc:spChg chg="mod">
          <ac:chgData name="Eichholz, Joe Civ USAF USAFA DF/DFMS" userId="b9d808b8-9352-4b52-839e-9568f3d666ff" providerId="ADAL" clId="{943DF5EA-6B02-4E81-8617-FB93CF16D4B4}" dt="2021-08-25T02:29:27.405" v="697" actId="20577"/>
          <ac:spMkLst>
            <pc:docMk/>
            <pc:sldMk cId="3285058264" sldId="274"/>
            <ac:spMk id="6" creationId="{00000000-0000-0000-0000-000000000000}"/>
          </ac:spMkLst>
        </pc:spChg>
      </pc:sldChg>
      <pc:sldChg chg="addSp delSp modSp new mod">
        <pc:chgData name="Eichholz, Joe Civ USAF USAFA DF/DFMS" userId="b9d808b8-9352-4b52-839e-9568f3d666ff" providerId="ADAL" clId="{943DF5EA-6B02-4E81-8617-FB93CF16D4B4}" dt="2021-08-25T03:10:04.599" v="1029" actId="1076"/>
        <pc:sldMkLst>
          <pc:docMk/>
          <pc:sldMk cId="1110622142" sldId="275"/>
        </pc:sldMkLst>
        <pc:spChg chg="mod">
          <ac:chgData name="Eichholz, Joe Civ USAF USAFA DF/DFMS" userId="b9d808b8-9352-4b52-839e-9568f3d666ff" providerId="ADAL" clId="{943DF5EA-6B02-4E81-8617-FB93CF16D4B4}" dt="2021-08-24T22:02:13.220" v="62" actId="20577"/>
          <ac:spMkLst>
            <pc:docMk/>
            <pc:sldMk cId="1110622142" sldId="275"/>
            <ac:spMk id="2" creationId="{46D7F977-64AD-4849-8824-39FA4F402FE1}"/>
          </ac:spMkLst>
        </pc:spChg>
        <pc:spChg chg="del">
          <ac:chgData name="Eichholz, Joe Civ USAF USAFA DF/DFMS" userId="b9d808b8-9352-4b52-839e-9568f3d666ff" providerId="ADAL" clId="{943DF5EA-6B02-4E81-8617-FB93CF16D4B4}" dt="2021-08-24T22:03:08.724" v="63" actId="931"/>
          <ac:spMkLst>
            <pc:docMk/>
            <pc:sldMk cId="1110622142" sldId="275"/>
            <ac:spMk id="3" creationId="{BFE88FC5-B966-46BB-B2EC-D9C1202EBF25}"/>
          </ac:spMkLst>
        </pc:spChg>
        <pc:spChg chg="add del mod">
          <ac:chgData name="Eichholz, Joe Civ USAF USAFA DF/DFMS" userId="b9d808b8-9352-4b52-839e-9568f3d666ff" providerId="ADAL" clId="{943DF5EA-6B02-4E81-8617-FB93CF16D4B4}" dt="2021-08-25T03:09:52.759" v="1025" actId="931"/>
          <ac:spMkLst>
            <pc:docMk/>
            <pc:sldMk cId="1110622142" sldId="275"/>
            <ac:spMk id="4" creationId="{1277EB60-46ED-4589-A030-350DCD1C5B69}"/>
          </ac:spMkLst>
        </pc:spChg>
        <pc:spChg chg="add mod">
          <ac:chgData name="Eichholz, Joe Civ USAF USAFA DF/DFMS" userId="b9d808b8-9352-4b52-839e-9568f3d666ff" providerId="ADAL" clId="{943DF5EA-6B02-4E81-8617-FB93CF16D4B4}" dt="2021-08-24T22:07:58.705" v="107" actId="1076"/>
          <ac:spMkLst>
            <pc:docMk/>
            <pc:sldMk cId="1110622142" sldId="275"/>
            <ac:spMk id="6" creationId="{0F37F241-1360-4ACD-A5F6-36AD2D627016}"/>
          </ac:spMkLst>
        </pc:spChg>
        <pc:spChg chg="add del mod">
          <ac:chgData name="Eichholz, Joe Civ USAF USAFA DF/DFMS" userId="b9d808b8-9352-4b52-839e-9568f3d666ff" providerId="ADAL" clId="{943DF5EA-6B02-4E81-8617-FB93CF16D4B4}" dt="2021-08-24T22:07:32.014" v="100" actId="931"/>
          <ac:spMkLst>
            <pc:docMk/>
            <pc:sldMk cId="1110622142" sldId="275"/>
            <ac:spMk id="8" creationId="{BEA03585-C2DC-4839-9AD1-5FA433C63DBC}"/>
          </ac:spMkLst>
        </pc:spChg>
        <pc:spChg chg="add mod">
          <ac:chgData name="Eichholz, Joe Civ USAF USAFA DF/DFMS" userId="b9d808b8-9352-4b52-839e-9568f3d666ff" providerId="ADAL" clId="{943DF5EA-6B02-4E81-8617-FB93CF16D4B4}" dt="2021-08-24T22:45:37.328" v="150" actId="1076"/>
          <ac:spMkLst>
            <pc:docMk/>
            <pc:sldMk cId="1110622142" sldId="275"/>
            <ac:spMk id="13" creationId="{659AE572-4237-4D1B-A18F-6169D59F75A3}"/>
          </ac:spMkLst>
        </pc:spChg>
        <pc:picChg chg="add del mod">
          <ac:chgData name="Eichholz, Joe Civ USAF USAFA DF/DFMS" userId="b9d808b8-9352-4b52-839e-9568f3d666ff" providerId="ADAL" clId="{943DF5EA-6B02-4E81-8617-FB93CF16D4B4}" dt="2021-08-24T22:07:13.211" v="99" actId="478"/>
          <ac:picMkLst>
            <pc:docMk/>
            <pc:sldMk cId="1110622142" sldId="275"/>
            <ac:picMk id="5" creationId="{03BEAA5A-86B0-49A3-8057-1755802CB3C7}"/>
          </ac:picMkLst>
        </pc:picChg>
        <pc:picChg chg="add mod">
          <ac:chgData name="Eichholz, Joe Civ USAF USAFA DF/DFMS" userId="b9d808b8-9352-4b52-839e-9568f3d666ff" providerId="ADAL" clId="{943DF5EA-6B02-4E81-8617-FB93CF16D4B4}" dt="2021-08-25T03:10:04.599" v="1029" actId="1076"/>
          <ac:picMkLst>
            <pc:docMk/>
            <pc:sldMk cId="1110622142" sldId="275"/>
            <ac:picMk id="7" creationId="{72A6BC3E-2FE2-40A8-AC2B-F63F17B36D49}"/>
          </ac:picMkLst>
        </pc:picChg>
        <pc:picChg chg="add del mod">
          <ac:chgData name="Eichholz, Joe Civ USAF USAFA DF/DFMS" userId="b9d808b8-9352-4b52-839e-9568f3d666ff" providerId="ADAL" clId="{943DF5EA-6B02-4E81-8617-FB93CF16D4B4}" dt="2021-08-25T03:09:44.699" v="1024" actId="478"/>
          <ac:picMkLst>
            <pc:docMk/>
            <pc:sldMk cId="1110622142" sldId="275"/>
            <ac:picMk id="10" creationId="{FBB6C28E-1E93-4639-A9B1-E1D89D329AFC}"/>
          </ac:picMkLst>
        </pc:picChg>
        <pc:picChg chg="add mod">
          <ac:chgData name="Eichholz, Joe Civ USAF USAFA DF/DFMS" userId="b9d808b8-9352-4b52-839e-9568f3d666ff" providerId="ADAL" clId="{943DF5EA-6B02-4E81-8617-FB93CF16D4B4}" dt="2021-08-24T22:45:03.401" v="113" actId="14100"/>
          <ac:picMkLst>
            <pc:docMk/>
            <pc:sldMk cId="1110622142" sldId="275"/>
            <ac:picMk id="12" creationId="{A62590BD-42E1-4B2C-A8B3-2960CE32F34B}"/>
          </ac:picMkLst>
        </pc:picChg>
      </pc:sldChg>
      <pc:sldChg chg="addSp delSp modSp new mod ord">
        <pc:chgData name="Eichholz, Joe Civ USAF USAFA DF/DFMS" userId="b9d808b8-9352-4b52-839e-9568f3d666ff" providerId="ADAL" clId="{943DF5EA-6B02-4E81-8617-FB93CF16D4B4}" dt="2021-08-25T03:10:55.699" v="1031"/>
        <pc:sldMkLst>
          <pc:docMk/>
          <pc:sldMk cId="4189632398" sldId="276"/>
        </pc:sldMkLst>
        <pc:spChg chg="mod">
          <ac:chgData name="Eichholz, Joe Civ USAF USAFA DF/DFMS" userId="b9d808b8-9352-4b52-839e-9568f3d666ff" providerId="ADAL" clId="{943DF5EA-6B02-4E81-8617-FB93CF16D4B4}" dt="2021-08-25T02:21:50.973" v="364" actId="20577"/>
          <ac:spMkLst>
            <pc:docMk/>
            <pc:sldMk cId="4189632398" sldId="276"/>
            <ac:spMk id="2" creationId="{881864D9-30A6-402A-AADB-756C2F3B889D}"/>
          </ac:spMkLst>
        </pc:spChg>
        <pc:spChg chg="del">
          <ac:chgData name="Eichholz, Joe Civ USAF USAFA DF/DFMS" userId="b9d808b8-9352-4b52-839e-9568f3d666ff" providerId="ADAL" clId="{943DF5EA-6B02-4E81-8617-FB93CF16D4B4}" dt="2021-08-25T02:22:09.902" v="365" actId="931"/>
          <ac:spMkLst>
            <pc:docMk/>
            <pc:sldMk cId="4189632398" sldId="276"/>
            <ac:spMk id="3" creationId="{EB472EE8-ECB3-4B60-B503-8CEF60210E65}"/>
          </ac:spMkLst>
        </pc:spChg>
        <pc:picChg chg="add mod">
          <ac:chgData name="Eichholz, Joe Civ USAF USAFA DF/DFMS" userId="b9d808b8-9352-4b52-839e-9568f3d666ff" providerId="ADAL" clId="{943DF5EA-6B02-4E81-8617-FB93CF16D4B4}" dt="2021-08-25T02:22:19.071" v="369" actId="14100"/>
          <ac:picMkLst>
            <pc:docMk/>
            <pc:sldMk cId="4189632398" sldId="276"/>
            <ac:picMk id="5" creationId="{155A5417-1E49-4216-85C4-5B1357134B00}"/>
          </ac:picMkLst>
        </pc:picChg>
        <pc:picChg chg="add mod">
          <ac:chgData name="Eichholz, Joe Civ USAF USAFA DF/DFMS" userId="b9d808b8-9352-4b52-839e-9568f3d666ff" providerId="ADAL" clId="{943DF5EA-6B02-4E81-8617-FB93CF16D4B4}" dt="2021-08-25T02:22:33.937" v="374" actId="14100"/>
          <ac:picMkLst>
            <pc:docMk/>
            <pc:sldMk cId="4189632398" sldId="276"/>
            <ac:picMk id="7" creationId="{169A9A99-4FDC-42E0-BAC5-3555F534607F}"/>
          </ac:picMkLst>
        </pc:picChg>
      </pc:sldChg>
      <pc:sldChg chg="addSp delSp modSp new mod modAnim">
        <pc:chgData name="Eichholz, Joe Civ USAF USAFA DF/DFMS" userId="b9d808b8-9352-4b52-839e-9568f3d666ff" providerId="ADAL" clId="{943DF5EA-6B02-4E81-8617-FB93CF16D4B4}" dt="2021-08-25T02:35:57.491" v="783"/>
        <pc:sldMkLst>
          <pc:docMk/>
          <pc:sldMk cId="2273844978" sldId="277"/>
        </pc:sldMkLst>
        <pc:spChg chg="mod">
          <ac:chgData name="Eichholz, Joe Civ USAF USAFA DF/DFMS" userId="b9d808b8-9352-4b52-839e-9568f3d666ff" providerId="ADAL" clId="{943DF5EA-6B02-4E81-8617-FB93CF16D4B4}" dt="2021-08-25T02:24:56.657" v="376"/>
          <ac:spMkLst>
            <pc:docMk/>
            <pc:sldMk cId="2273844978" sldId="277"/>
            <ac:spMk id="2" creationId="{4C9EACAA-8950-44D6-AA13-1DC80671BBE5}"/>
          </ac:spMkLst>
        </pc:spChg>
        <pc:spChg chg="del">
          <ac:chgData name="Eichholz, Joe Civ USAF USAFA DF/DFMS" userId="b9d808b8-9352-4b52-839e-9568f3d666ff" providerId="ADAL" clId="{943DF5EA-6B02-4E81-8617-FB93CF16D4B4}" dt="2021-08-25T02:25:06.064" v="377"/>
          <ac:spMkLst>
            <pc:docMk/>
            <pc:sldMk cId="2273844978" sldId="277"/>
            <ac:spMk id="3" creationId="{232DBBE4-361B-4216-B27E-82353813DC8C}"/>
          </ac:spMkLst>
        </pc:spChg>
        <pc:spChg chg="add mod">
          <ac:chgData name="Eichholz, Joe Civ USAF USAFA DF/DFMS" userId="b9d808b8-9352-4b52-839e-9568f3d666ff" providerId="ADAL" clId="{943DF5EA-6B02-4E81-8617-FB93CF16D4B4}" dt="2021-08-25T02:26:19.131" v="506" actId="14100"/>
          <ac:spMkLst>
            <pc:docMk/>
            <pc:sldMk cId="2273844978" sldId="277"/>
            <ac:spMk id="5" creationId="{9692F853-8B90-4EB1-BF00-C58E8A3AAA2F}"/>
          </ac:spMkLst>
        </pc:spChg>
        <pc:spChg chg="add del mod">
          <ac:chgData name="Eichholz, Joe Civ USAF USAFA DF/DFMS" userId="b9d808b8-9352-4b52-839e-9568f3d666ff" providerId="ADAL" clId="{943DF5EA-6B02-4E81-8617-FB93CF16D4B4}" dt="2021-08-25T02:33:36.674" v="741"/>
          <ac:spMkLst>
            <pc:docMk/>
            <pc:sldMk cId="2273844978" sldId="277"/>
            <ac:spMk id="6" creationId="{5DA46F9D-FE7F-4720-8AFF-F5C6EF8FC90D}"/>
          </ac:spMkLst>
        </pc:spChg>
        <pc:spChg chg="add mod">
          <ac:chgData name="Eichholz, Joe Civ USAF USAFA DF/DFMS" userId="b9d808b8-9352-4b52-839e-9568f3d666ff" providerId="ADAL" clId="{943DF5EA-6B02-4E81-8617-FB93CF16D4B4}" dt="2021-08-25T02:33:47.748" v="743" actId="20577"/>
          <ac:spMkLst>
            <pc:docMk/>
            <pc:sldMk cId="2273844978" sldId="277"/>
            <ac:spMk id="7" creationId="{2E987652-A654-48E7-AF08-F1D5463BFCB2}"/>
          </ac:spMkLst>
        </pc:spChg>
        <pc:spChg chg="add mod">
          <ac:chgData name="Eichholz, Joe Civ USAF USAFA DF/DFMS" userId="b9d808b8-9352-4b52-839e-9568f3d666ff" providerId="ADAL" clId="{943DF5EA-6B02-4E81-8617-FB93CF16D4B4}" dt="2021-08-25T02:28:26.250" v="645" actId="20577"/>
          <ac:spMkLst>
            <pc:docMk/>
            <pc:sldMk cId="2273844978" sldId="277"/>
            <ac:spMk id="8" creationId="{53211D4A-C936-4B45-BA11-8D44C39187CD}"/>
          </ac:spMkLst>
        </pc:spChg>
        <pc:spChg chg="add mod">
          <ac:chgData name="Eichholz, Joe Civ USAF USAFA DF/DFMS" userId="b9d808b8-9352-4b52-839e-9568f3d666ff" providerId="ADAL" clId="{943DF5EA-6B02-4E81-8617-FB93CF16D4B4}" dt="2021-08-25T02:32:33.073" v="731" actId="20577"/>
          <ac:spMkLst>
            <pc:docMk/>
            <pc:sldMk cId="2273844978" sldId="277"/>
            <ac:spMk id="9" creationId="{2D95C784-E387-404A-9461-D6FE43866A16}"/>
          </ac:spMkLst>
        </pc:spChg>
        <pc:spChg chg="add mod">
          <ac:chgData name="Eichholz, Joe Civ USAF USAFA DF/DFMS" userId="b9d808b8-9352-4b52-839e-9568f3d666ff" providerId="ADAL" clId="{943DF5EA-6B02-4E81-8617-FB93CF16D4B4}" dt="2021-08-25T02:35:47.479" v="781" actId="20577"/>
          <ac:spMkLst>
            <pc:docMk/>
            <pc:sldMk cId="2273844978" sldId="277"/>
            <ac:spMk id="10" creationId="{4435BD0C-1054-435A-A2CB-D2BD730B301B}"/>
          </ac:spMkLst>
        </pc:spChg>
        <pc:picChg chg="add mod">
          <ac:chgData name="Eichholz, Joe Civ USAF USAFA DF/DFMS" userId="b9d808b8-9352-4b52-839e-9568f3d666ff" providerId="ADAL" clId="{943DF5EA-6B02-4E81-8617-FB93CF16D4B4}" dt="2021-08-25T02:25:15.910" v="379" actId="14100"/>
          <ac:picMkLst>
            <pc:docMk/>
            <pc:sldMk cId="2273844978" sldId="277"/>
            <ac:picMk id="4" creationId="{3DF11EE9-63B1-4D3C-A5F7-15E49B717F57}"/>
          </ac:picMkLst>
        </pc:picChg>
      </pc:sldChg>
      <pc:sldChg chg="addSp delSp modSp new mod">
        <pc:chgData name="Eichholz, Joe Civ USAF USAFA DF/DFMS" userId="b9d808b8-9352-4b52-839e-9568f3d666ff" providerId="ADAL" clId="{943DF5EA-6B02-4E81-8617-FB93CF16D4B4}" dt="2021-08-25T02:45:23.739" v="990" actId="1076"/>
        <pc:sldMkLst>
          <pc:docMk/>
          <pc:sldMk cId="176815741" sldId="278"/>
        </pc:sldMkLst>
        <pc:spChg chg="mod">
          <ac:chgData name="Eichholz, Joe Civ USAF USAFA DF/DFMS" userId="b9d808b8-9352-4b52-839e-9568f3d666ff" providerId="ADAL" clId="{943DF5EA-6B02-4E81-8617-FB93CF16D4B4}" dt="2021-08-25T02:40:58.496" v="914" actId="20577"/>
          <ac:spMkLst>
            <pc:docMk/>
            <pc:sldMk cId="176815741" sldId="278"/>
            <ac:spMk id="2" creationId="{124010EB-F02D-49EE-A47D-D5A9AE0C1800}"/>
          </ac:spMkLst>
        </pc:spChg>
        <pc:spChg chg="del">
          <ac:chgData name="Eichholz, Joe Civ USAF USAFA DF/DFMS" userId="b9d808b8-9352-4b52-839e-9568f3d666ff" providerId="ADAL" clId="{943DF5EA-6B02-4E81-8617-FB93CF16D4B4}" dt="2021-08-25T02:41:00.794" v="915" actId="22"/>
          <ac:spMkLst>
            <pc:docMk/>
            <pc:sldMk cId="176815741" sldId="278"/>
            <ac:spMk id="3" creationId="{80465FE2-6DBB-4B81-99B6-B276D9B4C8CC}"/>
          </ac:spMkLst>
        </pc:spChg>
        <pc:spChg chg="add mod">
          <ac:chgData name="Eichholz, Joe Civ USAF USAFA DF/DFMS" userId="b9d808b8-9352-4b52-839e-9568f3d666ff" providerId="ADAL" clId="{943DF5EA-6B02-4E81-8617-FB93CF16D4B4}" dt="2021-08-25T02:44:38.112" v="949" actId="1076"/>
          <ac:spMkLst>
            <pc:docMk/>
            <pc:sldMk cId="176815741" sldId="278"/>
            <ac:spMk id="10" creationId="{0CDBAC31-60EC-4EAF-A8F3-388002F855EC}"/>
          </ac:spMkLst>
        </pc:spChg>
        <pc:spChg chg="add mod">
          <ac:chgData name="Eichholz, Joe Civ USAF USAFA DF/DFMS" userId="b9d808b8-9352-4b52-839e-9568f3d666ff" providerId="ADAL" clId="{943DF5EA-6B02-4E81-8617-FB93CF16D4B4}" dt="2021-08-25T02:45:23.739" v="990" actId="1076"/>
          <ac:spMkLst>
            <pc:docMk/>
            <pc:sldMk cId="176815741" sldId="278"/>
            <ac:spMk id="11" creationId="{722A11C0-DC3B-4DC7-BACF-BBC878CAE6A5}"/>
          </ac:spMkLst>
        </pc:spChg>
        <pc:picChg chg="add mod ord">
          <ac:chgData name="Eichholz, Joe Civ USAF USAFA DF/DFMS" userId="b9d808b8-9352-4b52-839e-9568f3d666ff" providerId="ADAL" clId="{943DF5EA-6B02-4E81-8617-FB93CF16D4B4}" dt="2021-08-25T02:44:03.487" v="926" actId="1076"/>
          <ac:picMkLst>
            <pc:docMk/>
            <pc:sldMk cId="176815741" sldId="278"/>
            <ac:picMk id="5" creationId="{47191BFD-9B89-48A7-B5ED-71687213ED56}"/>
          </ac:picMkLst>
        </pc:picChg>
        <pc:picChg chg="add del mod">
          <ac:chgData name="Eichholz, Joe Civ USAF USAFA DF/DFMS" userId="b9d808b8-9352-4b52-839e-9568f3d666ff" providerId="ADAL" clId="{943DF5EA-6B02-4E81-8617-FB93CF16D4B4}" dt="2021-08-25T02:41:39.748" v="923" actId="478"/>
          <ac:picMkLst>
            <pc:docMk/>
            <pc:sldMk cId="176815741" sldId="278"/>
            <ac:picMk id="7" creationId="{4CF541AB-028A-42CA-994D-0E593C7AE2A5}"/>
          </ac:picMkLst>
        </pc:picChg>
        <pc:picChg chg="add mod">
          <ac:chgData name="Eichholz, Joe Civ USAF USAFA DF/DFMS" userId="b9d808b8-9352-4b52-839e-9568f3d666ff" providerId="ADAL" clId="{943DF5EA-6B02-4E81-8617-FB93CF16D4B4}" dt="2021-08-25T02:44:06.453" v="927" actId="1076"/>
          <ac:picMkLst>
            <pc:docMk/>
            <pc:sldMk cId="176815741" sldId="278"/>
            <ac:picMk id="9" creationId="{0DEA8A0B-1B07-4942-84EF-0897306D48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2665B-45F2-4D33-ACB2-05478CF3732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AD957-60D9-42C3-9362-662EB0F8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9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93EF3A-A06E-4707-807D-04AF58490FB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8E355E-C69A-4D25-A71C-EDEB8AA0A9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141z Lesson 9:</a:t>
            </a:r>
            <a:br>
              <a:rPr lang="en-US" dirty="0"/>
            </a:br>
            <a:r>
              <a:rPr lang="en-US" dirty="0"/>
              <a:t>Multi-Input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0" y="3029293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04F-9604-4812-8B43-39C9435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</p:spPr>
            <p:txBody>
              <a:bodyPr/>
              <a:lstStyle/>
              <a:p>
                <a:r>
                  <a:rPr lang="en-US" dirty="0"/>
                  <a:t>Graphing a function of two inputs is similar.</a:t>
                </a:r>
              </a:p>
              <a:p>
                <a:endParaRPr lang="en-US" dirty="0"/>
              </a:p>
              <a:p>
                <a:r>
                  <a:rPr lang="en-US" dirty="0"/>
                  <a:t>Here is a table defining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  <a:blipFill>
                <a:blip r:embed="rId2"/>
                <a:stretch>
                  <a:fillRect l="-746" t="-1818" r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35F9A08-D59B-4A1A-A43F-26A54BB7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82" y="944809"/>
            <a:ext cx="6441419" cy="49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04F-9604-4812-8B43-39C9435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</p:spPr>
            <p:txBody>
              <a:bodyPr/>
              <a:lstStyle/>
              <a:p>
                <a:r>
                  <a:rPr lang="en-US" dirty="0"/>
                  <a:t>Graphing a function of two inputs is similar.</a:t>
                </a:r>
              </a:p>
              <a:p>
                <a:endParaRPr lang="en-US" dirty="0"/>
              </a:p>
              <a:p>
                <a:r>
                  <a:rPr lang="en-US" dirty="0"/>
                  <a:t>Here is a table defining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  <a:blipFill>
                <a:blip r:embed="rId2"/>
                <a:stretch>
                  <a:fillRect l="-746" t="-1818" r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A1FD9FD-99CA-4731-8BF0-4E055455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9891"/>
            <a:ext cx="5071872" cy="50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AA5-4550-44AC-81B1-37D9F2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Wind Chill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664E2F-3503-4F04-8C7E-7FE57B993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49" y="2286000"/>
            <a:ext cx="63618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82B57-46EB-48D5-87BA-01525571C3ED}"/>
              </a:ext>
            </a:extLst>
          </p:cNvPr>
          <p:cNvSpPr txBox="1"/>
          <p:nvPr/>
        </p:nvSpPr>
        <p:spPr>
          <a:xfrm>
            <a:off x="4895272" y="1916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Temperature (F)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520D2-B268-47AA-97D7-3D1650CDE4FE}"/>
              </a:ext>
            </a:extLst>
          </p:cNvPr>
          <p:cNvSpPr txBox="1"/>
          <p:nvPr/>
        </p:nvSpPr>
        <p:spPr>
          <a:xfrm rot="16200000">
            <a:off x="-591923" y="1732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WindSpeed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(MPH)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75D2452-CB52-4243-B68D-03E8CD24D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1" y="1246909"/>
            <a:ext cx="5400531" cy="50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C821-944E-4CB0-B4BE-751A9AD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make plots too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478EF-695C-4DD3-BE07-60625E43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4E4708-9EAC-4A73-BFB6-245771B71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084832"/>
            <a:ext cx="97770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onsolas" panose="020B0609020204030204" pitchFamily="49" charset="0"/>
              </a:rPr>
              <a:t>G2 &lt;- </a:t>
            </a:r>
            <a:r>
              <a:rPr lang="en-US" sz="2000" dirty="0" err="1">
                <a:latin typeface="Consolas" panose="020B0609020204030204" pitchFamily="49" charset="0"/>
              </a:rPr>
              <a:t>makeFun</a:t>
            </a:r>
            <a:r>
              <a:rPr lang="en-US" sz="2000" dirty="0">
                <a:latin typeface="Consolas" panose="020B0609020204030204" pitchFamily="49" charset="0"/>
              </a:rPr>
              <a:t>(exp(-sqrt(x^2+y^2)) ~ x &amp;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surface_with_contours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(G2(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~ x + y, </a:t>
            </a:r>
            <a:r>
              <a:rPr lang="en-US" sz="2000" dirty="0">
                <a:latin typeface="Consolas" panose="020B0609020204030204" pitchFamily="49" charset="0"/>
              </a:rPr>
              <a:t>domain(x=c(-5,5), y=c(-3,3)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0802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0939-0373-4127-BCD6-53E9F63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15CE1-5C53-40D8-BD86-932B272FE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3834199" cy="4023360"/>
              </a:xfrm>
            </p:spPr>
            <p:txBody>
              <a:bodyPr/>
              <a:lstStyle/>
              <a:p>
                <a:r>
                  <a:rPr lang="en-US" dirty="0"/>
                  <a:t>A contour plot indicates function values by grouping points in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all map to a common function value.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15CE1-5C53-40D8-BD86-932B272FE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3834199" cy="4023360"/>
              </a:xfrm>
              <a:blipFill>
                <a:blip r:embed="rId2"/>
                <a:stretch>
                  <a:fillRect l="-795" t="-1818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391F1A8E-D2D9-4EA1-A5BB-C500F04E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8" y="1216492"/>
            <a:ext cx="4754880" cy="4425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7C78D-8757-41AD-B05D-56E4899FD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05" y="1271457"/>
            <a:ext cx="6951297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C111-0538-41DE-BACD-52360F16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6D31C-F5FC-47FF-B13F-8B79A6AA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178" y="1286933"/>
            <a:ext cx="4792745" cy="49858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EC2B9-6582-48CF-A581-71AD48167147}"/>
                  </a:ext>
                </a:extLst>
              </p:cNvPr>
              <p:cNvSpPr txBox="1"/>
              <p:nvPr/>
            </p:nvSpPr>
            <p:spPr>
              <a:xfrm>
                <a:off x="790222" y="2551289"/>
                <a:ext cx="468267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Align your figure with this surface plot shown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are the contour lines on your figure?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Orient your figure so that it matches the contour plot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shape would be exposed if we sliced our figure open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shape would be exposed if we sliced the figure open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shapes on the contour plot give away local min/max?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EC2B9-6582-48CF-A581-71AD4816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" y="2551289"/>
                <a:ext cx="4682679" cy="3139321"/>
              </a:xfrm>
              <a:prstGeom prst="rect">
                <a:avLst/>
              </a:prstGeom>
              <a:blipFill>
                <a:blip r:embed="rId3"/>
                <a:stretch>
                  <a:fillRect l="-91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4CF5846-5FBE-4986-B31F-8B8D46E95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72" y="1523999"/>
            <a:ext cx="5112327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3314-D8A8-469E-93D8-A940EDF4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Plots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2E5349D-BA19-4817-82DD-2AA061F9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3" y="2084831"/>
            <a:ext cx="4551867" cy="4551867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8486F4-1AC1-411A-B7A0-21D7305F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0" y="2084831"/>
            <a:ext cx="4551866" cy="4551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42FC77-0FF2-4000-9FD7-FE91A3562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708" y="2084830"/>
            <a:ext cx="4551867" cy="45518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FF5019-E1C7-4D94-B44F-72BB3D75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818" y="1974503"/>
            <a:ext cx="4718580" cy="47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D9C-1A89-401E-825C-0920FEFC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plot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A2D8-801C-4C9E-AD33-910B3650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G2 &lt;- </a:t>
            </a:r>
            <a:r>
              <a:rPr lang="en-US" sz="2400" dirty="0" err="1">
                <a:latin typeface="Consolas" panose="020B0609020204030204" pitchFamily="49" charset="0"/>
              </a:rPr>
              <a:t>makeFun</a:t>
            </a:r>
            <a:r>
              <a:rPr lang="en-US" sz="2400" dirty="0">
                <a:latin typeface="Consolas" panose="020B0609020204030204" pitchFamily="49" charset="0"/>
              </a:rPr>
              <a:t>(exp(-sqrt(x^2+y^2)) ~ x &amp; y)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slice_plot</a:t>
            </a:r>
            <a:r>
              <a:rPr lang="en-US" sz="2400" dirty="0">
                <a:latin typeface="Consolas" panose="020B0609020204030204" pitchFamily="49" charset="0"/>
              </a:rPr>
              <a:t>(G2(x=2,y) ~ y, domain(y=c(-3,3)))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slice_plot</a:t>
            </a:r>
            <a:r>
              <a:rPr lang="en-US" sz="2400" dirty="0">
                <a:latin typeface="Consolas" panose="020B0609020204030204" pitchFamily="49" charset="0"/>
              </a:rPr>
              <a:t>(G2(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=1) ~ x, domain(x=c(-5,5)))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8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05" y="1271457"/>
            <a:ext cx="6951297" cy="4754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Contours and Rate-of-Change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97415" y="2835180"/>
            <a:ext cx="6126480" cy="0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60038" y="1563724"/>
            <a:ext cx="0" cy="384048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8" y="1271457"/>
            <a:ext cx="4754880" cy="4425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3243" y="4106637"/>
                <a:ext cx="2665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𝑊𝑖𝑛𝑑𝑐h𝑖𝑙𝑙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43" y="4106637"/>
                <a:ext cx="2665381" cy="369332"/>
              </a:xfrm>
              <a:prstGeom prst="rect">
                <a:avLst/>
              </a:prstGeom>
              <a:blipFill>
                <a:blip r:embed="rId4"/>
                <a:stretch>
                  <a:fillRect r="-45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4133" y="2425408"/>
                <a:ext cx="30463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𝑊𝑖𝑛𝑑𝑐h𝑖𝑙𝑙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,40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33" y="2425408"/>
                <a:ext cx="304636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Lectinar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8816"/>
            <a:ext cx="8084844" cy="5609184"/>
          </a:xfrm>
        </p:spPr>
      </p:pic>
      <p:sp>
        <p:nvSpPr>
          <p:cNvPr id="7" name="TextBox 6"/>
          <p:cNvSpPr txBox="1"/>
          <p:nvPr/>
        </p:nvSpPr>
        <p:spPr>
          <a:xfrm>
            <a:off x="4954000" y="49423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2711" y="5813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5289" y="5813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4000" y="23897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4000" y="32003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9312" y="5813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8688" y="58176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1602" y="5813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2087" y="58137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4000" y="15859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113659" y="3931657"/>
            <a:ext cx="640080" cy="6400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08438" y="4813048"/>
            <a:ext cx="9144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31261" y="4722737"/>
            <a:ext cx="0" cy="9144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26770" y="3102781"/>
            <a:ext cx="9144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Lesson 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3C3A1C-53FC-439C-BE47-58A18DFC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580" y="2084832"/>
            <a:ext cx="7297168" cy="1571844"/>
          </a:xfrm>
        </p:spPr>
      </p:pic>
    </p:spTree>
    <p:extLst>
      <p:ext uri="{BB962C8B-B14F-4D97-AF65-F5344CB8AC3E}">
        <p14:creationId xmlns:p14="http://schemas.microsoft.com/office/powerpoint/2010/main" val="152914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Blodgett Peak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1"/>
            <a:ext cx="8686800" cy="47824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1"/>
            <a:ext cx="8686800" cy="47824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64284" y="52862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9577" y="27518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934514" y="1325561"/>
            <a:ext cx="0" cy="47824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595584" y="2407740"/>
            <a:ext cx="2929416" cy="551886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1866675"/>
            <a:ext cx="5601377" cy="0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02930" y="5976557"/>
            <a:ext cx="789955" cy="0"/>
          </a:xfrm>
          <a:prstGeom prst="straightConnector1">
            <a:avLst/>
          </a:prstGeom>
          <a:ln w="381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68740" y="579189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ft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79936" y="2954126"/>
            <a:ext cx="608997" cy="838941"/>
            <a:chOff x="3979936" y="2954126"/>
            <a:chExt cx="608997" cy="838941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3979936" y="3396293"/>
              <a:ext cx="403228" cy="202517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353855" y="2954126"/>
              <a:ext cx="87442" cy="462680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354340" y="3396293"/>
              <a:ext cx="234593" cy="39677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137378" y="3014133"/>
              <a:ext cx="216962" cy="38216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05" y="269488"/>
            <a:ext cx="640080" cy="8994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0" y="4571413"/>
            <a:ext cx="640080" cy="8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76D1-F8C3-432F-BED8-B249FBC6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8679"/>
          </a:xfrm>
        </p:spPr>
        <p:txBody>
          <a:bodyPr/>
          <a:lstStyle/>
          <a:p>
            <a:r>
              <a:rPr lang="en-US" dirty="0"/>
              <a:t>Multi-Input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D36F-25C2-4691-AE44-23268BA14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510" y="1549273"/>
                <a:ext cx="3150708" cy="47824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multi-input function</a:t>
                </a:r>
                <a:r>
                  <a:rPr lang="en-US" dirty="0"/>
                  <a:t> is a function which requires multiple inputs to evaluate.  </a:t>
                </a:r>
              </a:p>
              <a:p>
                <a:r>
                  <a:rPr lang="en-US" dirty="0"/>
                  <a:t>Example:</a:t>
                </a:r>
              </a:p>
              <a:p>
                <a:r>
                  <a:rPr lang="en-US" b="0" i="1" dirty="0" err="1"/>
                  <a:t>WindChill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</m:d>
                  </m:oMath>
                </a14:m>
                <a:endParaRPr lang="en-US" b="0" i="1" dirty="0"/>
              </a:p>
              <a:p>
                <a:r>
                  <a:rPr lang="en-US" dirty="0"/>
                  <a:t>What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𝑊𝑖𝑛𝑑𝐶h𝑖𝑙𝑙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5,25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𝑊𝑖𝑛𝑑𝐶h𝑖𝑙𝑙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D36F-25C2-4691-AE44-23268BA14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510" y="1549273"/>
                <a:ext cx="3150708" cy="4782401"/>
              </a:xfrm>
              <a:blipFill>
                <a:blip r:embed="rId2"/>
                <a:stretch>
                  <a:fillRect l="-4070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5AC2DDE-2A7F-40FF-BC55-5AAC7A75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27" y="1313894"/>
            <a:ext cx="7328188" cy="525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6DC50-68C9-4B98-AF92-8FA008F857B5}"/>
              </a:ext>
            </a:extLst>
          </p:cNvPr>
          <p:cNvSpPr txBox="1"/>
          <p:nvPr/>
        </p:nvSpPr>
        <p:spPr>
          <a:xfrm>
            <a:off x="5477164" y="866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1532A-0DC1-40DC-9415-2EC897114DF5}"/>
              </a:ext>
            </a:extLst>
          </p:cNvPr>
          <p:cNvSpPr txBox="1"/>
          <p:nvPr/>
        </p:nvSpPr>
        <p:spPr>
          <a:xfrm>
            <a:off x="7195127" y="866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Temperature (F)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EC6BC-A195-4C78-876D-8DC79F49F2EF}"/>
              </a:ext>
            </a:extLst>
          </p:cNvPr>
          <p:cNvSpPr txBox="1"/>
          <p:nvPr/>
        </p:nvSpPr>
        <p:spPr>
          <a:xfrm rot="16200000">
            <a:off x="1461776" y="1729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WindSpeed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(MPH)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66B-09C3-4D96-8409-E066F92C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7355"/>
          </a:xfrm>
        </p:spPr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2715-0F6F-467A-8DE8-6DF6A17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589103"/>
            <a:ext cx="4133798" cy="4720257"/>
          </a:xfrm>
        </p:spPr>
        <p:txBody>
          <a:bodyPr/>
          <a:lstStyle/>
          <a:p>
            <a:r>
              <a:rPr lang="en-US" dirty="0"/>
              <a:t>Let’s recall how graphing functions of a single input works.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1FCF7-4955-4F7A-8AED-856FD9D1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59" y="0"/>
            <a:ext cx="6634065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66B-09C3-4D96-8409-E066F92C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7355"/>
          </a:xfrm>
        </p:spPr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2715-0F6F-467A-8DE8-6DF6A17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589103"/>
            <a:ext cx="4133798" cy="4720257"/>
          </a:xfrm>
        </p:spPr>
        <p:txBody>
          <a:bodyPr/>
          <a:lstStyle/>
          <a:p>
            <a:r>
              <a:rPr lang="en-US" dirty="0"/>
              <a:t>Let’s recall how graphing functions of a single input works.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51EC2-C1D5-40FE-AFC3-D92C7097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36" y="20782"/>
            <a:ext cx="6634064" cy="66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66B-09C3-4D96-8409-E066F92C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7355"/>
          </a:xfrm>
        </p:spPr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2715-0F6F-467A-8DE8-6DF6A17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589103"/>
            <a:ext cx="4133798" cy="4720257"/>
          </a:xfrm>
        </p:spPr>
        <p:txBody>
          <a:bodyPr/>
          <a:lstStyle/>
          <a:p>
            <a:r>
              <a:rPr lang="en-US" dirty="0"/>
              <a:t>Let’s recall how graphing functions of a single input works.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5E7B1-FF17-4D7F-AC3E-411717AE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66B-09C3-4D96-8409-E066F92C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7355"/>
          </a:xfrm>
        </p:spPr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2715-0F6F-467A-8DE8-6DF6A17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589103"/>
            <a:ext cx="4133798" cy="4720257"/>
          </a:xfrm>
        </p:spPr>
        <p:txBody>
          <a:bodyPr/>
          <a:lstStyle/>
          <a:p>
            <a:r>
              <a:rPr lang="en-US" dirty="0"/>
              <a:t>Let’s recall how graphing functions of a single input 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E7841-B4B1-4EA7-8C79-1EA0BB6C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90" y="83127"/>
            <a:ext cx="630936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04F-9604-4812-8B43-39C9435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</p:spPr>
            <p:txBody>
              <a:bodyPr/>
              <a:lstStyle/>
              <a:p>
                <a:r>
                  <a:rPr lang="en-US" dirty="0"/>
                  <a:t>Graphing a function of two inputs is similar.</a:t>
                </a:r>
              </a:p>
              <a:p>
                <a:endParaRPr lang="en-US" dirty="0"/>
              </a:p>
              <a:p>
                <a:r>
                  <a:rPr lang="en-US" dirty="0"/>
                  <a:t>Here is a table defining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  <a:blipFill>
                <a:blip r:embed="rId2"/>
                <a:stretch>
                  <a:fillRect l="-746" t="-1818" r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F8BA03-2CBE-43AA-96A9-A2F14F00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9" y="585216"/>
            <a:ext cx="6056150" cy="60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04F-9604-4812-8B43-39C9435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</p:spPr>
            <p:txBody>
              <a:bodyPr/>
              <a:lstStyle/>
              <a:p>
                <a:r>
                  <a:rPr lang="en-US" dirty="0"/>
                  <a:t>Graphing a function of two inputs is similar.</a:t>
                </a:r>
              </a:p>
              <a:p>
                <a:endParaRPr lang="en-US" dirty="0"/>
              </a:p>
              <a:p>
                <a:r>
                  <a:rPr lang="en-US" dirty="0"/>
                  <a:t>Here is a table defining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FF81-E1D6-4420-B9CD-7ACA05C1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083581" cy="4023360"/>
              </a:xfrm>
              <a:blipFill>
                <a:blip r:embed="rId2"/>
                <a:stretch>
                  <a:fillRect l="-746" t="-1818" r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31CA53-B135-40FB-89B1-47354CB3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09" y="280457"/>
            <a:ext cx="7134225" cy="60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E8A3CB087D4498D5CB3A25408A13" ma:contentTypeVersion="9" ma:contentTypeDescription="Create a new document." ma:contentTypeScope="" ma:versionID="f6111a0029bbf00459b304f541d065e6">
  <xsd:schema xmlns:xsd="http://www.w3.org/2001/XMLSchema" xmlns:xs="http://www.w3.org/2001/XMLSchema" xmlns:p="http://schemas.microsoft.com/office/2006/metadata/properties" xmlns:ns2="b8a6526b-ecf8-409b-80d2-cdb83e5c9cfa" xmlns:ns3="adb61d28-bc70-4674-b817-2f270975d2d8" targetNamespace="http://schemas.microsoft.com/office/2006/metadata/properties" ma:root="true" ma:fieldsID="a954bb28b8bea1298dc67dc926d0cbf9" ns2:_="" ns3:_="">
    <xsd:import namespace="b8a6526b-ecf8-409b-80d2-cdb83e5c9cfa"/>
    <xsd:import namespace="adb61d28-bc70-4674-b817-2f270975d2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6526b-ecf8-409b-80d2-cdb83e5c9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61d28-bc70-4674-b817-2f270975d2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16668-6956-4D28-BC5A-68F0E9533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60BF-FD87-4DAC-BE8C-D921C48ABA4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49CF734F-FDDA-4E32-8720-E207596FA5B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453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Times New Roman</vt:lpstr>
      <vt:lpstr>Tw Cen MT</vt:lpstr>
      <vt:lpstr>Tw Cen MT Condensed</vt:lpstr>
      <vt:lpstr>Wingdings 3</vt:lpstr>
      <vt:lpstr>Integral</vt:lpstr>
      <vt:lpstr>Math 141z Lesson 9: Multi-Input Functions</vt:lpstr>
      <vt:lpstr>Objectives: Lesson 9</vt:lpstr>
      <vt:lpstr>Multi-Input Functions</vt:lpstr>
      <vt:lpstr>Graphing</vt:lpstr>
      <vt:lpstr>Graphing</vt:lpstr>
      <vt:lpstr>Graphing</vt:lpstr>
      <vt:lpstr>Graphing</vt:lpstr>
      <vt:lpstr>More Plots</vt:lpstr>
      <vt:lpstr>More Plots</vt:lpstr>
      <vt:lpstr>More Plots</vt:lpstr>
      <vt:lpstr>More Plots</vt:lpstr>
      <vt:lpstr>Graphing Wind Chill</vt:lpstr>
      <vt:lpstr>You can make plots too</vt:lpstr>
      <vt:lpstr>Contour Lines</vt:lpstr>
      <vt:lpstr>Physical Example</vt:lpstr>
      <vt:lpstr>Slice Plots</vt:lpstr>
      <vt:lpstr>You can plot too</vt:lpstr>
      <vt:lpstr>Contours and Rate-of-Change</vt:lpstr>
      <vt:lpstr>Lectinar Contours</vt:lpstr>
      <vt:lpstr>Blodgett Peak</vt:lpstr>
    </vt:vector>
  </TitlesOfParts>
  <Company>US Air Force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Wolverton, Robert H Civ USAF USAFA USAFA/DFMS</dc:creator>
  <cp:lastModifiedBy>Davis, Austin L Maj USAF USAFA DF/DFMS</cp:lastModifiedBy>
  <cp:revision>1</cp:revision>
  <dcterms:created xsi:type="dcterms:W3CDTF">2021-08-23T13:37:46Z</dcterms:created>
  <dcterms:modified xsi:type="dcterms:W3CDTF">2021-08-31T20:36:27Z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0x01010055BBE8A3CB087D4498D5CB3A25408A13</vt:lpwstr>
  </property>
</Properties>
</file>