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14"/>
    <p:restoredTop sz="94719"/>
  </p:normalViewPr>
  <p:slideViewPr>
    <p:cSldViewPr snapToGrid="0" snapToObjects="1">
      <p:cViewPr>
        <p:scale>
          <a:sx n="100" d="100"/>
          <a:sy n="10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9CA7-20D2-A54E-A104-4D145B63ABC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438F-CC56-1E41-9C25-820F315B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6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9CA7-20D2-A54E-A104-4D145B63ABC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438F-CC56-1E41-9C25-820F315B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9CA7-20D2-A54E-A104-4D145B63ABC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438F-CC56-1E41-9C25-820F315B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4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9CA7-20D2-A54E-A104-4D145B63ABC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438F-CC56-1E41-9C25-820F315B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8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9CA7-20D2-A54E-A104-4D145B63ABC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438F-CC56-1E41-9C25-820F315B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1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9CA7-20D2-A54E-A104-4D145B63ABC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438F-CC56-1E41-9C25-820F315B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5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9CA7-20D2-A54E-A104-4D145B63ABC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438F-CC56-1E41-9C25-820F315B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5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9CA7-20D2-A54E-A104-4D145B63ABC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438F-CC56-1E41-9C25-820F315B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9CA7-20D2-A54E-A104-4D145B63ABC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438F-CC56-1E41-9C25-820F315B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1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9CA7-20D2-A54E-A104-4D145B63ABC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438F-CC56-1E41-9C25-820F315B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3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9CA7-20D2-A54E-A104-4D145B63ABC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438F-CC56-1E41-9C25-820F315B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0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9CA7-20D2-A54E-A104-4D145B63ABC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A438F-CC56-1E41-9C25-820F315B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56199" y="311426"/>
            <a:ext cx="10386502" cy="501360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46534" y="152400"/>
            <a:ext cx="1397601" cy="644902"/>
            <a:chOff x="384534" y="0"/>
            <a:chExt cx="1397601" cy="64490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534" y="0"/>
              <a:ext cx="530056" cy="64490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14590" y="199340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VPC </a:t>
              </a:r>
              <a:br>
                <a:rPr lang="en-US" sz="1000" dirty="0" smtClean="0"/>
              </a:br>
              <a:r>
                <a:rPr lang="en-US" sz="1000" dirty="0" smtClean="0"/>
                <a:t>(10.0.0.0/16)</a:t>
              </a:r>
              <a:endParaRPr lang="en-US" sz="1000" dirty="0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3046507" y="741823"/>
            <a:ext cx="1884466" cy="163606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079184" y="3233342"/>
            <a:ext cx="2291092" cy="164211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721350" y="3233342"/>
            <a:ext cx="2093840" cy="164211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95468" y="2446860"/>
            <a:ext cx="538196" cy="770527"/>
            <a:chOff x="25100" y="2734509"/>
            <a:chExt cx="538196" cy="77052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00" y="2734509"/>
              <a:ext cx="538196" cy="56423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0035" y="3258815"/>
              <a:ext cx="4106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IGW</a:t>
              </a:r>
              <a:endParaRPr lang="en-US" sz="10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164696" y="1260512"/>
            <a:ext cx="694150" cy="843862"/>
            <a:chOff x="2359514" y="599449"/>
            <a:chExt cx="539981" cy="68637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9514" y="599449"/>
              <a:ext cx="438100" cy="476652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383007" y="1054991"/>
              <a:ext cx="5164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NGW 0</a:t>
              </a:r>
              <a:endParaRPr lang="en-US" sz="9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519630" y="521462"/>
            <a:ext cx="1258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DMZ_0 </a:t>
            </a:r>
            <a:r>
              <a:rPr lang="en-US" sz="1000" dirty="0" smtClean="0"/>
              <a:t>: 10.0.1.0/24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6351266" y="4875453"/>
            <a:ext cx="2014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SERVICES_1 </a:t>
            </a:r>
            <a:r>
              <a:rPr lang="en-US" sz="1000" dirty="0" smtClean="0"/>
              <a:t>: 10.0.4.0/24</a:t>
            </a:r>
            <a:endParaRPr lang="en-US" sz="10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3042474" y="1232034"/>
            <a:ext cx="967230" cy="978304"/>
            <a:chOff x="3360516" y="579694"/>
            <a:chExt cx="938220" cy="999068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204" y="579694"/>
              <a:ext cx="544781" cy="564959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360516" y="1144653"/>
              <a:ext cx="938220" cy="434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smtClean="0"/>
                <a:t>Bastion Host</a:t>
              </a:r>
            </a:p>
            <a:p>
              <a:pPr algn="ctr"/>
              <a:r>
                <a:rPr lang="en-US" sz="900" dirty="0" smtClean="0"/>
                <a:t>13.54.145.0</a:t>
              </a:r>
              <a:endParaRPr lang="en-US" sz="900" dirty="0"/>
            </a:p>
          </p:txBody>
        </p:sp>
      </p:grpSp>
      <p:sp>
        <p:nvSpPr>
          <p:cNvPr id="49" name="Rounded Rectangle 48"/>
          <p:cNvSpPr/>
          <p:nvPr/>
        </p:nvSpPr>
        <p:spPr>
          <a:xfrm>
            <a:off x="6079184" y="741822"/>
            <a:ext cx="2291092" cy="163606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8721350" y="741822"/>
            <a:ext cx="2093840" cy="163606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3042474" y="3233342"/>
            <a:ext cx="1884466" cy="163606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153468" y="2496690"/>
            <a:ext cx="968535" cy="791855"/>
            <a:chOff x="2223225" y="1367138"/>
            <a:chExt cx="843089" cy="705727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8040" y="1367138"/>
              <a:ext cx="396620" cy="412174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2223225" y="1743704"/>
              <a:ext cx="843089" cy="329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smtClean="0"/>
                <a:t>Application Load</a:t>
              </a:r>
              <a:br>
                <a:rPr lang="en-US" sz="900" smtClean="0"/>
              </a:br>
              <a:r>
                <a:rPr lang="en-US" sz="900" smtClean="0"/>
                <a:t>Balancer</a:t>
              </a:r>
              <a:endParaRPr lang="en-US" sz="900" dirty="0"/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6329829" y="818029"/>
            <a:ext cx="1752297" cy="3913774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791" y="1172768"/>
            <a:ext cx="822610" cy="86831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303" y="3644812"/>
            <a:ext cx="822610" cy="868311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3587728" y="4869406"/>
            <a:ext cx="1258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DMZ_1 : 10.0.2.0/24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6140331" y="506569"/>
            <a:ext cx="2014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SERVICES_0 : </a:t>
            </a:r>
            <a:r>
              <a:rPr lang="en-US" sz="1000" dirty="0" smtClean="0"/>
              <a:t>10.0.3.0/24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8590805" y="506569"/>
            <a:ext cx="2014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DB_0 </a:t>
            </a:r>
            <a:r>
              <a:rPr lang="en-US" sz="1000" dirty="0" smtClean="0"/>
              <a:t>: 10.0.5.0/24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8764348" y="4869406"/>
            <a:ext cx="2014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DB_1 </a:t>
            </a:r>
            <a:r>
              <a:rPr lang="en-US" sz="1000" dirty="0" smtClean="0"/>
              <a:t>: </a:t>
            </a:r>
            <a:r>
              <a:rPr lang="en-US" sz="1000" dirty="0" smtClean="0"/>
              <a:t>10.0.6.0/24</a:t>
            </a:r>
            <a:endParaRPr lang="en-US" sz="1000" dirty="0"/>
          </a:p>
        </p:txBody>
      </p:sp>
      <p:grpSp>
        <p:nvGrpSpPr>
          <p:cNvPr id="2" name="Group 1"/>
          <p:cNvGrpSpPr/>
          <p:nvPr/>
        </p:nvGrpSpPr>
        <p:grpSpPr>
          <a:xfrm>
            <a:off x="1757840" y="2484960"/>
            <a:ext cx="833883" cy="722982"/>
            <a:chOff x="1632494" y="2376805"/>
            <a:chExt cx="833883" cy="722982"/>
          </a:xfrm>
        </p:grpSpPr>
        <p:sp>
          <p:nvSpPr>
            <p:cNvPr id="25" name="TextBox 24"/>
            <p:cNvSpPr txBox="1"/>
            <p:nvPr/>
          </p:nvSpPr>
          <p:spPr>
            <a:xfrm>
              <a:off x="1632494" y="2868955"/>
              <a:ext cx="8338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IGW_ROUTER</a:t>
              </a:r>
              <a:endParaRPr lang="en-US" sz="900" dirty="0"/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2827" y="2376805"/>
              <a:ext cx="457322" cy="479450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4190129" y="3797212"/>
            <a:ext cx="657722" cy="777341"/>
            <a:chOff x="2353368" y="599450"/>
            <a:chExt cx="516488" cy="686373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9514" y="599450"/>
              <a:ext cx="419051" cy="455926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353368" y="1054991"/>
              <a:ext cx="5164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NGW 1</a:t>
              </a:r>
              <a:endParaRPr lang="en-US" sz="9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976267" y="1307497"/>
            <a:ext cx="842038" cy="951068"/>
            <a:chOff x="914826" y="2701310"/>
            <a:chExt cx="777456" cy="1069997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831" y="2701310"/>
              <a:ext cx="538196" cy="564237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914826" y="3265547"/>
              <a:ext cx="777456" cy="505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smtClean="0"/>
                <a:t>NGW</a:t>
              </a:r>
            </a:p>
            <a:p>
              <a:pPr algn="ctr"/>
              <a:r>
                <a:rPr lang="en-US" sz="1000" dirty="0" smtClean="0"/>
                <a:t>ROUTER 0</a:t>
              </a:r>
              <a:endParaRPr lang="en-US" sz="10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072177" y="3832467"/>
            <a:ext cx="708848" cy="846481"/>
            <a:chOff x="914826" y="2701310"/>
            <a:chExt cx="777457" cy="1069997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831" y="2701310"/>
              <a:ext cx="538196" cy="564237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914826" y="3265547"/>
              <a:ext cx="777457" cy="505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NGW</a:t>
              </a:r>
            </a:p>
            <a:p>
              <a:pPr algn="ctr"/>
              <a:r>
                <a:rPr lang="en-US" sz="1000" dirty="0" smtClean="0"/>
                <a:t>ROUTER 1</a:t>
              </a:r>
              <a:endParaRPr lang="en-US" sz="1000" dirty="0"/>
            </a:p>
          </p:txBody>
        </p:sp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187" y="3680067"/>
            <a:ext cx="619466" cy="65388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487" y="1131741"/>
            <a:ext cx="641076" cy="676690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12" idx="3"/>
            <a:endCxn id="68" idx="1"/>
          </p:cNvCxnSpPr>
          <p:nvPr/>
        </p:nvCxnSpPr>
        <p:spPr>
          <a:xfrm flipV="1">
            <a:off x="1333664" y="2724685"/>
            <a:ext cx="584509" cy="4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8" idx="3"/>
            <a:endCxn id="53" idx="1"/>
          </p:cNvCxnSpPr>
          <p:nvPr/>
        </p:nvCxnSpPr>
        <p:spPr>
          <a:xfrm>
            <a:off x="2375495" y="2724685"/>
            <a:ext cx="1001776" cy="3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8" idx="0"/>
            <a:endCxn id="8" idx="1"/>
          </p:cNvCxnSpPr>
          <p:nvPr/>
        </p:nvCxnSpPr>
        <p:spPr>
          <a:xfrm rot="5400000" flipH="1" flipV="1">
            <a:off x="2134118" y="1572572"/>
            <a:ext cx="925105" cy="8996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8" idx="2"/>
            <a:endCxn id="52" idx="1"/>
          </p:cNvCxnSpPr>
          <p:nvPr/>
        </p:nvCxnSpPr>
        <p:spPr>
          <a:xfrm rot="16200000" flipH="1">
            <a:off x="2051172" y="3060072"/>
            <a:ext cx="1086964" cy="8956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4" idx="3"/>
            <a:endCxn id="47" idx="1"/>
          </p:cNvCxnSpPr>
          <p:nvPr/>
        </p:nvCxnSpPr>
        <p:spPr>
          <a:xfrm>
            <a:off x="4727877" y="1553522"/>
            <a:ext cx="377281" cy="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2" idx="3"/>
            <a:endCxn id="69" idx="1"/>
          </p:cNvCxnSpPr>
          <p:nvPr/>
        </p:nvCxnSpPr>
        <p:spPr>
          <a:xfrm>
            <a:off x="4731597" y="4055388"/>
            <a:ext cx="449083" cy="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7" idx="3"/>
            <a:endCxn id="49" idx="1"/>
          </p:cNvCxnSpPr>
          <p:nvPr/>
        </p:nvCxnSpPr>
        <p:spPr>
          <a:xfrm>
            <a:off x="5688061" y="1558259"/>
            <a:ext cx="391123" cy="1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9" idx="3"/>
            <a:endCxn id="9" idx="1"/>
          </p:cNvCxnSpPr>
          <p:nvPr/>
        </p:nvCxnSpPr>
        <p:spPr>
          <a:xfrm flipV="1">
            <a:off x="5671381" y="4054398"/>
            <a:ext cx="407803" cy="1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48" idx="0"/>
            <a:endCxn id="50" idx="2"/>
          </p:cNvCxnSpPr>
          <p:nvPr/>
        </p:nvCxnSpPr>
        <p:spPr>
          <a:xfrm rot="16200000" flipH="1">
            <a:off x="7298344" y="-92039"/>
            <a:ext cx="568867" cy="4370984"/>
          </a:xfrm>
          <a:prstGeom prst="bentConnector5">
            <a:avLst>
              <a:gd name="adj1" fmla="val 140648"/>
              <a:gd name="adj2" fmla="val 42840"/>
              <a:gd name="adj3" fmla="val 1401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9" idx="0"/>
            <a:endCxn id="11" idx="0"/>
          </p:cNvCxnSpPr>
          <p:nvPr/>
        </p:nvCxnSpPr>
        <p:spPr>
          <a:xfrm rot="5400000" flipH="1" flipV="1">
            <a:off x="7297588" y="1361786"/>
            <a:ext cx="599125" cy="4342239"/>
          </a:xfrm>
          <a:prstGeom prst="bentConnector3">
            <a:avLst>
              <a:gd name="adj1" fmla="val 1381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/>
          <p:nvPr/>
        </p:nvCxnSpPr>
        <p:spPr>
          <a:xfrm flipV="1">
            <a:off x="3959904" y="2041079"/>
            <a:ext cx="3258192" cy="6868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3" idx="3"/>
            <a:endCxn id="63" idx="0"/>
          </p:cNvCxnSpPr>
          <p:nvPr/>
        </p:nvCxnSpPr>
        <p:spPr>
          <a:xfrm>
            <a:off x="3832904" y="2727928"/>
            <a:ext cx="3385704" cy="9168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471" y="797295"/>
            <a:ext cx="385675" cy="36157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3428364" y="1096829"/>
            <a:ext cx="431528" cy="2769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smtClean="0"/>
              <a:t>SG1</a:t>
            </a:r>
            <a:endParaRPr lang="en-US" sz="1200"/>
          </a:p>
        </p:txBody>
      </p:sp>
      <p:sp>
        <p:nvSpPr>
          <p:cNvPr id="87" name="TextBox 86"/>
          <p:cNvSpPr txBox="1"/>
          <p:nvPr/>
        </p:nvSpPr>
        <p:spPr>
          <a:xfrm>
            <a:off x="7282828" y="1873420"/>
            <a:ext cx="431528" cy="2769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SG3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2892193" y="2593257"/>
            <a:ext cx="431528" cy="2769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SG2</a:t>
            </a:r>
            <a:endParaRPr lang="en-US" sz="1200" dirty="0"/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539160"/>
              </p:ext>
            </p:extLst>
          </p:nvPr>
        </p:nvGraphicFramePr>
        <p:xfrm>
          <a:off x="4518990" y="5624231"/>
          <a:ext cx="3874502" cy="111252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036171"/>
                <a:gridCol w="28383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 Group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IGW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 Gateway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NGW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 Gateway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56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3272</TotalTime>
  <Words>50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Kasun Dilunika</dc:creator>
  <cp:lastModifiedBy>Kasun Dilunika</cp:lastModifiedBy>
  <cp:revision>23</cp:revision>
  <dcterms:created xsi:type="dcterms:W3CDTF">2017-10-31T20:57:15Z</dcterms:created>
  <dcterms:modified xsi:type="dcterms:W3CDTF">2017-11-07T21:34:10Z</dcterms:modified>
</cp:coreProperties>
</file>