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/>
    <p:restoredTop sz="94719"/>
  </p:normalViewPr>
  <p:slideViewPr>
    <p:cSldViewPr snapToGrid="0" snapToObjects="1">
      <p:cViewPr>
        <p:scale>
          <a:sx n="140" d="100"/>
          <a:sy n="140" d="100"/>
        </p:scale>
        <p:origin x="4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3371B2-C2AA-DB43-9854-31EEF0575116}" type="doc">
      <dgm:prSet loTypeId="urn:microsoft.com/office/officeart/2005/8/layout/radial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DD41FD-F34F-3E42-A2D4-4AE4517F389B}">
      <dgm:prSet phldrT="[Text]"/>
      <dgm:spPr/>
      <dgm:t>
        <a:bodyPr/>
        <a:lstStyle/>
        <a:p>
          <a:r>
            <a:rPr lang="en-US" dirty="0" smtClean="0"/>
            <a:t>EC2 Container Services (ECS)</a:t>
          </a:r>
          <a:endParaRPr lang="en-US" dirty="0"/>
        </a:p>
      </dgm:t>
    </dgm:pt>
    <dgm:pt modelId="{4E5F3E44-5970-A94A-A35E-096869EAD1EA}" type="parTrans" cxnId="{03D330E5-5CC6-FA49-9B9A-D2F9D207D1E4}">
      <dgm:prSet/>
      <dgm:spPr/>
      <dgm:t>
        <a:bodyPr/>
        <a:lstStyle/>
        <a:p>
          <a:endParaRPr lang="en-US"/>
        </a:p>
      </dgm:t>
    </dgm:pt>
    <dgm:pt modelId="{3A9439D1-1AB3-3F45-8542-92F3027CCCA7}" type="sibTrans" cxnId="{03D330E5-5CC6-FA49-9B9A-D2F9D207D1E4}">
      <dgm:prSet/>
      <dgm:spPr/>
      <dgm:t>
        <a:bodyPr/>
        <a:lstStyle/>
        <a:p>
          <a:endParaRPr lang="en-US"/>
        </a:p>
      </dgm:t>
    </dgm:pt>
    <dgm:pt modelId="{0816358B-4D3A-2F44-B5C3-D19D4A4D34C2}">
      <dgm:prSet phldrT="[Text]"/>
      <dgm:spPr/>
      <dgm:t>
        <a:bodyPr/>
        <a:lstStyle/>
        <a:p>
          <a:r>
            <a:rPr lang="en-US" dirty="0" smtClean="0"/>
            <a:t>Container Instance</a:t>
          </a:r>
          <a:endParaRPr lang="en-US" dirty="0"/>
        </a:p>
      </dgm:t>
    </dgm:pt>
    <dgm:pt modelId="{60727A49-B3F4-3742-8EC9-45F4B43DA2FA}" type="parTrans" cxnId="{50788EAB-D68B-2E4E-B8EC-7285BEE85859}">
      <dgm:prSet/>
      <dgm:spPr/>
      <dgm:t>
        <a:bodyPr/>
        <a:lstStyle/>
        <a:p>
          <a:endParaRPr lang="en-US"/>
        </a:p>
      </dgm:t>
    </dgm:pt>
    <dgm:pt modelId="{74F2DDDB-D42E-6247-B3A6-6E6F3002A377}" type="sibTrans" cxnId="{50788EAB-D68B-2E4E-B8EC-7285BEE85859}">
      <dgm:prSet/>
      <dgm:spPr/>
      <dgm:t>
        <a:bodyPr/>
        <a:lstStyle/>
        <a:p>
          <a:endParaRPr lang="en-US"/>
        </a:p>
      </dgm:t>
    </dgm:pt>
    <dgm:pt modelId="{0430650A-DEE1-7049-BE2B-D51C6D6EF916}">
      <dgm:prSet phldrT="[Text]"/>
      <dgm:spPr/>
      <dgm:t>
        <a:bodyPr/>
        <a:lstStyle/>
        <a:p>
          <a:r>
            <a:rPr lang="en-US" dirty="0" smtClean="0"/>
            <a:t>Cluster</a:t>
          </a:r>
          <a:endParaRPr lang="en-US" dirty="0"/>
        </a:p>
      </dgm:t>
    </dgm:pt>
    <dgm:pt modelId="{AB5AF7CA-0473-F440-AB97-381CDBAA68F9}" type="parTrans" cxnId="{0B4B52CC-5C8B-074C-B83C-3A2BB46DB1FA}">
      <dgm:prSet/>
      <dgm:spPr/>
      <dgm:t>
        <a:bodyPr/>
        <a:lstStyle/>
        <a:p>
          <a:endParaRPr lang="en-US"/>
        </a:p>
      </dgm:t>
    </dgm:pt>
    <dgm:pt modelId="{1F37CFCB-F0E1-EF4A-9DAB-2C1F59A64ECB}" type="sibTrans" cxnId="{0B4B52CC-5C8B-074C-B83C-3A2BB46DB1FA}">
      <dgm:prSet/>
      <dgm:spPr/>
      <dgm:t>
        <a:bodyPr/>
        <a:lstStyle/>
        <a:p>
          <a:endParaRPr lang="en-US"/>
        </a:p>
      </dgm:t>
    </dgm:pt>
    <dgm:pt modelId="{4E002EB9-9A73-DD43-94E1-C49964D9F166}">
      <dgm:prSet phldrT="[Text]"/>
      <dgm:spPr/>
      <dgm:t>
        <a:bodyPr/>
        <a:lstStyle/>
        <a:p>
          <a:r>
            <a:rPr lang="en-US" dirty="0" smtClean="0"/>
            <a:t>Task Definition</a:t>
          </a:r>
          <a:endParaRPr lang="en-US" dirty="0"/>
        </a:p>
      </dgm:t>
    </dgm:pt>
    <dgm:pt modelId="{90DD2ADA-48DF-D040-BF95-D638D4E2BA24}" type="parTrans" cxnId="{F8CFC8A3-7428-C249-91F8-9A4873954A65}">
      <dgm:prSet/>
      <dgm:spPr/>
      <dgm:t>
        <a:bodyPr/>
        <a:lstStyle/>
        <a:p>
          <a:endParaRPr lang="en-US"/>
        </a:p>
      </dgm:t>
    </dgm:pt>
    <dgm:pt modelId="{C955496F-2F19-C24C-AB66-2D17AB54D618}" type="sibTrans" cxnId="{F8CFC8A3-7428-C249-91F8-9A4873954A65}">
      <dgm:prSet/>
      <dgm:spPr/>
      <dgm:t>
        <a:bodyPr/>
        <a:lstStyle/>
        <a:p>
          <a:endParaRPr lang="en-US"/>
        </a:p>
      </dgm:t>
    </dgm:pt>
    <dgm:pt modelId="{A9FF6EFD-54BD-1B42-9896-63D2CC49629E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9F7C346E-70AA-3442-813D-970D6EF4B0AC}" type="parTrans" cxnId="{7A1A28CA-5102-144D-A5E3-841D3AD30C31}">
      <dgm:prSet/>
      <dgm:spPr/>
      <dgm:t>
        <a:bodyPr/>
        <a:lstStyle/>
        <a:p>
          <a:endParaRPr lang="en-US"/>
        </a:p>
      </dgm:t>
    </dgm:pt>
    <dgm:pt modelId="{B069F184-77FD-F643-A1ED-F5E39034AFB6}" type="sibTrans" cxnId="{7A1A28CA-5102-144D-A5E3-841D3AD30C31}">
      <dgm:prSet/>
      <dgm:spPr/>
      <dgm:t>
        <a:bodyPr/>
        <a:lstStyle/>
        <a:p>
          <a:endParaRPr lang="en-US"/>
        </a:p>
      </dgm:t>
    </dgm:pt>
    <dgm:pt modelId="{9179CDE9-7537-0C48-8BB9-87173F9F69A7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E1BB4AC7-11C1-B44E-9F5D-2BA24DE341AB}" type="parTrans" cxnId="{E2C9DC83-800A-1543-8110-CA729736C58E}">
      <dgm:prSet/>
      <dgm:spPr/>
      <dgm:t>
        <a:bodyPr/>
        <a:lstStyle/>
        <a:p>
          <a:endParaRPr lang="en-US"/>
        </a:p>
      </dgm:t>
    </dgm:pt>
    <dgm:pt modelId="{A66C6D08-B66A-7F49-A5DF-3910A6434674}" type="sibTrans" cxnId="{E2C9DC83-800A-1543-8110-CA729736C58E}">
      <dgm:prSet/>
      <dgm:spPr/>
      <dgm:t>
        <a:bodyPr/>
        <a:lstStyle/>
        <a:p>
          <a:endParaRPr lang="en-US"/>
        </a:p>
      </dgm:t>
    </dgm:pt>
    <dgm:pt modelId="{B8ED3405-4AD3-9942-9811-C9289EC33BBD}">
      <dgm:prSet phldrT="[Text]"/>
      <dgm:spPr/>
      <dgm:t>
        <a:bodyPr/>
        <a:lstStyle/>
        <a:p>
          <a:r>
            <a:rPr lang="en-US" smtClean="0"/>
            <a:t>Repository</a:t>
          </a:r>
          <a:endParaRPr lang="en-US" dirty="0"/>
        </a:p>
      </dgm:t>
    </dgm:pt>
    <dgm:pt modelId="{EC0171A9-E246-C346-92EB-57D6F181A705}" type="parTrans" cxnId="{9603CA5F-56EF-2D42-8EB5-C61A35816EAD}">
      <dgm:prSet/>
      <dgm:spPr/>
      <dgm:t>
        <a:bodyPr/>
        <a:lstStyle/>
        <a:p>
          <a:endParaRPr lang="en-US"/>
        </a:p>
      </dgm:t>
    </dgm:pt>
    <dgm:pt modelId="{73E086BD-5331-BB4A-9071-89A13D52E231}" type="sibTrans" cxnId="{9603CA5F-56EF-2D42-8EB5-C61A35816EAD}">
      <dgm:prSet/>
      <dgm:spPr/>
      <dgm:t>
        <a:bodyPr/>
        <a:lstStyle/>
        <a:p>
          <a:endParaRPr lang="en-US"/>
        </a:p>
      </dgm:t>
    </dgm:pt>
    <dgm:pt modelId="{946817CA-D053-494D-945B-0E88A9905E82}" type="pres">
      <dgm:prSet presAssocID="{683371B2-C2AA-DB43-9854-31EEF0575116}" presName="composite" presStyleCnt="0">
        <dgm:presLayoutVars>
          <dgm:chMax val="1"/>
          <dgm:dir/>
          <dgm:resizeHandles val="exact"/>
        </dgm:presLayoutVars>
      </dgm:prSet>
      <dgm:spPr/>
    </dgm:pt>
    <dgm:pt modelId="{D5611DBD-2075-2C4A-AF59-980277F32EBC}" type="pres">
      <dgm:prSet presAssocID="{683371B2-C2AA-DB43-9854-31EEF0575116}" presName="radial" presStyleCnt="0">
        <dgm:presLayoutVars>
          <dgm:animLvl val="ctr"/>
        </dgm:presLayoutVars>
      </dgm:prSet>
      <dgm:spPr/>
    </dgm:pt>
    <dgm:pt modelId="{0275D4D1-8BCC-5948-A52E-397BA9589974}" type="pres">
      <dgm:prSet presAssocID="{69DD41FD-F34F-3E42-A2D4-4AE4517F389B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E13DB76A-9083-2844-AF42-301D66245C04}" type="pres">
      <dgm:prSet presAssocID="{0430650A-DEE1-7049-BE2B-D51C6D6EF916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D54DD-5FBD-8B4F-A5E3-8EC5DF269E42}" type="pres">
      <dgm:prSet presAssocID="{0816358B-4D3A-2F44-B5C3-D19D4A4D34C2}" presName="node" presStyleLbl="vennNode1" presStyleIdx="2" presStyleCnt="7">
        <dgm:presLayoutVars>
          <dgm:bulletEnabled val="1"/>
        </dgm:presLayoutVars>
      </dgm:prSet>
      <dgm:spPr/>
    </dgm:pt>
    <dgm:pt modelId="{7462725D-7BA3-B743-8681-5B33D90F2247}" type="pres">
      <dgm:prSet presAssocID="{4E002EB9-9A73-DD43-94E1-C49964D9F166}" presName="node" presStyleLbl="vennNode1" presStyleIdx="3" presStyleCnt="7">
        <dgm:presLayoutVars>
          <dgm:bulletEnabled val="1"/>
        </dgm:presLayoutVars>
      </dgm:prSet>
      <dgm:spPr/>
    </dgm:pt>
    <dgm:pt modelId="{5CFFADEF-F903-C74A-82BA-08F575C706FD}" type="pres">
      <dgm:prSet presAssocID="{A9FF6EFD-54BD-1B42-9896-63D2CC49629E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45FF-5BD4-F04B-84D7-E2D8629C2845}" type="pres">
      <dgm:prSet presAssocID="{9179CDE9-7537-0C48-8BB9-87173F9F69A7}" presName="node" presStyleLbl="vennNode1" presStyleIdx="5" presStyleCnt="7">
        <dgm:presLayoutVars>
          <dgm:bulletEnabled val="1"/>
        </dgm:presLayoutVars>
      </dgm:prSet>
      <dgm:spPr/>
    </dgm:pt>
    <dgm:pt modelId="{A550E983-490C-EF4C-86C4-10D9ADA83629}" type="pres">
      <dgm:prSet presAssocID="{B8ED3405-4AD3-9942-9811-C9289EC33BB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0B4B52CC-5C8B-074C-B83C-3A2BB46DB1FA}" srcId="{69DD41FD-F34F-3E42-A2D4-4AE4517F389B}" destId="{0430650A-DEE1-7049-BE2B-D51C6D6EF916}" srcOrd="0" destOrd="0" parTransId="{AB5AF7CA-0473-F440-AB97-381CDBAA68F9}" sibTransId="{1F37CFCB-F0E1-EF4A-9DAB-2C1F59A64ECB}"/>
    <dgm:cxn modelId="{047CEA20-1AA0-7E4A-ACE5-006D37D1F7EC}" type="presOf" srcId="{A9FF6EFD-54BD-1B42-9896-63D2CC49629E}" destId="{5CFFADEF-F903-C74A-82BA-08F575C706FD}" srcOrd="0" destOrd="0" presId="urn:microsoft.com/office/officeart/2005/8/layout/radial3"/>
    <dgm:cxn modelId="{02A96B2E-B7CA-D549-94C9-3914ED8B19E5}" type="presOf" srcId="{0816358B-4D3A-2F44-B5C3-D19D4A4D34C2}" destId="{872D54DD-5FBD-8B4F-A5E3-8EC5DF269E42}" srcOrd="0" destOrd="0" presId="urn:microsoft.com/office/officeart/2005/8/layout/radial3"/>
    <dgm:cxn modelId="{EAFA9578-F63A-D140-8B8E-4E0ED5E152CF}" type="presOf" srcId="{4E002EB9-9A73-DD43-94E1-C49964D9F166}" destId="{7462725D-7BA3-B743-8681-5B33D90F2247}" srcOrd="0" destOrd="0" presId="urn:microsoft.com/office/officeart/2005/8/layout/radial3"/>
    <dgm:cxn modelId="{03D330E5-5CC6-FA49-9B9A-D2F9D207D1E4}" srcId="{683371B2-C2AA-DB43-9854-31EEF0575116}" destId="{69DD41FD-F34F-3E42-A2D4-4AE4517F389B}" srcOrd="0" destOrd="0" parTransId="{4E5F3E44-5970-A94A-A35E-096869EAD1EA}" sibTransId="{3A9439D1-1AB3-3F45-8542-92F3027CCCA7}"/>
    <dgm:cxn modelId="{9603CA5F-56EF-2D42-8EB5-C61A35816EAD}" srcId="{69DD41FD-F34F-3E42-A2D4-4AE4517F389B}" destId="{B8ED3405-4AD3-9942-9811-C9289EC33BBD}" srcOrd="5" destOrd="0" parTransId="{EC0171A9-E246-C346-92EB-57D6F181A705}" sibTransId="{73E086BD-5331-BB4A-9071-89A13D52E231}"/>
    <dgm:cxn modelId="{7A1A28CA-5102-144D-A5E3-841D3AD30C31}" srcId="{69DD41FD-F34F-3E42-A2D4-4AE4517F389B}" destId="{A9FF6EFD-54BD-1B42-9896-63D2CC49629E}" srcOrd="3" destOrd="0" parTransId="{9F7C346E-70AA-3442-813D-970D6EF4B0AC}" sibTransId="{B069F184-77FD-F643-A1ED-F5E39034AFB6}"/>
    <dgm:cxn modelId="{47C8D877-F646-C74C-B7D5-00283B2C4D36}" type="presOf" srcId="{69DD41FD-F34F-3E42-A2D4-4AE4517F389B}" destId="{0275D4D1-8BCC-5948-A52E-397BA9589974}" srcOrd="0" destOrd="0" presId="urn:microsoft.com/office/officeart/2005/8/layout/radial3"/>
    <dgm:cxn modelId="{F8CFC8A3-7428-C249-91F8-9A4873954A65}" srcId="{69DD41FD-F34F-3E42-A2D4-4AE4517F389B}" destId="{4E002EB9-9A73-DD43-94E1-C49964D9F166}" srcOrd="2" destOrd="0" parTransId="{90DD2ADA-48DF-D040-BF95-D638D4E2BA24}" sibTransId="{C955496F-2F19-C24C-AB66-2D17AB54D618}"/>
    <dgm:cxn modelId="{E2C9DC83-800A-1543-8110-CA729736C58E}" srcId="{69DD41FD-F34F-3E42-A2D4-4AE4517F389B}" destId="{9179CDE9-7537-0C48-8BB9-87173F9F69A7}" srcOrd="4" destOrd="0" parTransId="{E1BB4AC7-11C1-B44E-9F5D-2BA24DE341AB}" sibTransId="{A66C6D08-B66A-7F49-A5DF-3910A6434674}"/>
    <dgm:cxn modelId="{8AFCBA9A-7D62-AF4D-ADF6-19EBD13533C1}" type="presOf" srcId="{B8ED3405-4AD3-9942-9811-C9289EC33BBD}" destId="{A550E983-490C-EF4C-86C4-10D9ADA83629}" srcOrd="0" destOrd="0" presId="urn:microsoft.com/office/officeart/2005/8/layout/radial3"/>
    <dgm:cxn modelId="{4519B43B-EF05-EB49-9E7B-73B944F5379B}" type="presOf" srcId="{0430650A-DEE1-7049-BE2B-D51C6D6EF916}" destId="{E13DB76A-9083-2844-AF42-301D66245C04}" srcOrd="0" destOrd="0" presId="urn:microsoft.com/office/officeart/2005/8/layout/radial3"/>
    <dgm:cxn modelId="{1071E3EB-0C60-7B4E-A029-A641208D48C8}" type="presOf" srcId="{9179CDE9-7537-0C48-8BB9-87173F9F69A7}" destId="{75E145FF-5BD4-F04B-84D7-E2D8629C2845}" srcOrd="0" destOrd="0" presId="urn:microsoft.com/office/officeart/2005/8/layout/radial3"/>
    <dgm:cxn modelId="{AE4ABE54-1877-A24C-9B0F-95EAB5A353A0}" type="presOf" srcId="{683371B2-C2AA-DB43-9854-31EEF0575116}" destId="{946817CA-D053-494D-945B-0E88A9905E82}" srcOrd="0" destOrd="0" presId="urn:microsoft.com/office/officeart/2005/8/layout/radial3"/>
    <dgm:cxn modelId="{50788EAB-D68B-2E4E-B8EC-7285BEE85859}" srcId="{69DD41FD-F34F-3E42-A2D4-4AE4517F389B}" destId="{0816358B-4D3A-2F44-B5C3-D19D4A4D34C2}" srcOrd="1" destOrd="0" parTransId="{60727A49-B3F4-3742-8EC9-45F4B43DA2FA}" sibTransId="{74F2DDDB-D42E-6247-B3A6-6E6F3002A377}"/>
    <dgm:cxn modelId="{D6344295-0F98-8B4C-8FCE-0650FDE3EB09}" type="presParOf" srcId="{946817CA-D053-494D-945B-0E88A9905E82}" destId="{D5611DBD-2075-2C4A-AF59-980277F32EBC}" srcOrd="0" destOrd="0" presId="urn:microsoft.com/office/officeart/2005/8/layout/radial3"/>
    <dgm:cxn modelId="{CA7D49C9-7971-894F-A9D6-B285BC69BF29}" type="presParOf" srcId="{D5611DBD-2075-2C4A-AF59-980277F32EBC}" destId="{0275D4D1-8BCC-5948-A52E-397BA9589974}" srcOrd="0" destOrd="0" presId="urn:microsoft.com/office/officeart/2005/8/layout/radial3"/>
    <dgm:cxn modelId="{30E418C0-450A-C242-B357-E80140AF39B3}" type="presParOf" srcId="{D5611DBD-2075-2C4A-AF59-980277F32EBC}" destId="{E13DB76A-9083-2844-AF42-301D66245C04}" srcOrd="1" destOrd="0" presId="urn:microsoft.com/office/officeart/2005/8/layout/radial3"/>
    <dgm:cxn modelId="{633B42E3-8BB7-8F40-91A9-842761C9FF41}" type="presParOf" srcId="{D5611DBD-2075-2C4A-AF59-980277F32EBC}" destId="{872D54DD-5FBD-8B4F-A5E3-8EC5DF269E42}" srcOrd="2" destOrd="0" presId="urn:microsoft.com/office/officeart/2005/8/layout/radial3"/>
    <dgm:cxn modelId="{CED99BCC-226C-D947-8F0E-7936150BB9E6}" type="presParOf" srcId="{D5611DBD-2075-2C4A-AF59-980277F32EBC}" destId="{7462725D-7BA3-B743-8681-5B33D90F2247}" srcOrd="3" destOrd="0" presId="urn:microsoft.com/office/officeart/2005/8/layout/radial3"/>
    <dgm:cxn modelId="{0901F59E-920A-7D4B-8EFE-F7E6BE2A568A}" type="presParOf" srcId="{D5611DBD-2075-2C4A-AF59-980277F32EBC}" destId="{5CFFADEF-F903-C74A-82BA-08F575C706FD}" srcOrd="4" destOrd="0" presId="urn:microsoft.com/office/officeart/2005/8/layout/radial3"/>
    <dgm:cxn modelId="{B1B5C910-4BA6-6D46-B48E-84B8B963CEB5}" type="presParOf" srcId="{D5611DBD-2075-2C4A-AF59-980277F32EBC}" destId="{75E145FF-5BD4-F04B-84D7-E2D8629C2845}" srcOrd="5" destOrd="0" presId="urn:microsoft.com/office/officeart/2005/8/layout/radial3"/>
    <dgm:cxn modelId="{80BE739B-2046-9E47-B551-A4483FD1A537}" type="presParOf" srcId="{D5611DBD-2075-2C4A-AF59-980277F32EBC}" destId="{A550E983-490C-EF4C-86C4-10D9ADA8362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5D4D1-8BCC-5948-A52E-397BA9589974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EC2 Container Services (ECS)</a:t>
          </a:r>
          <a:endParaRPr lang="en-US" sz="3600" kern="1200" dirty="0"/>
        </a:p>
      </dsp:txBody>
      <dsp:txXfrm>
        <a:off x="3001336" y="1646670"/>
        <a:ext cx="2125326" cy="2125326"/>
      </dsp:txXfrm>
    </dsp:sp>
    <dsp:sp modelId="{E13DB76A-9083-2844-AF42-301D66245C04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</a:t>
          </a:r>
          <a:endParaRPr lang="en-US" sz="1800" kern="1200" dirty="0"/>
        </a:p>
      </dsp:txBody>
      <dsp:txXfrm>
        <a:off x="3532668" y="220621"/>
        <a:ext cx="1062663" cy="1062663"/>
      </dsp:txXfrm>
    </dsp:sp>
    <dsp:sp modelId="{872D54DD-5FBD-8B4F-A5E3-8EC5DF269E42}">
      <dsp:nvSpPr>
        <dsp:cNvPr id="0" name=""/>
        <dsp:cNvSpPr/>
      </dsp:nvSpPr>
      <dsp:spPr>
        <a:xfrm>
          <a:off x="5007724" y="979226"/>
          <a:ext cx="1502833" cy="150283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Container Instance</a:t>
          </a:r>
          <a:endParaRPr lang="en-US" sz="1800" kern="1200" dirty="0"/>
        </a:p>
      </dsp:txBody>
      <dsp:txXfrm>
        <a:off x="5227809" y="1199311"/>
        <a:ext cx="1062663" cy="1062663"/>
      </dsp:txXfrm>
    </dsp:sp>
    <dsp:sp modelId="{7462725D-7BA3-B743-8681-5B33D90F2247}">
      <dsp:nvSpPr>
        <dsp:cNvPr id="0" name=""/>
        <dsp:cNvSpPr/>
      </dsp:nvSpPr>
      <dsp:spPr>
        <a:xfrm>
          <a:off x="5007724" y="2936606"/>
          <a:ext cx="1502833" cy="150283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Definition</a:t>
          </a:r>
          <a:endParaRPr lang="en-US" sz="1800" kern="1200" dirty="0"/>
        </a:p>
      </dsp:txBody>
      <dsp:txXfrm>
        <a:off x="5227809" y="3156691"/>
        <a:ext cx="1062663" cy="1062663"/>
      </dsp:txXfrm>
    </dsp:sp>
    <dsp:sp modelId="{5CFFADEF-F903-C74A-82BA-08F575C706FD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</a:t>
          </a:r>
          <a:endParaRPr lang="en-US" sz="1800" kern="1200" dirty="0"/>
        </a:p>
      </dsp:txBody>
      <dsp:txXfrm>
        <a:off x="3532668" y="4135382"/>
        <a:ext cx="1062663" cy="1062663"/>
      </dsp:txXfrm>
    </dsp:sp>
    <dsp:sp modelId="{75E145FF-5BD4-F04B-84D7-E2D8629C2845}">
      <dsp:nvSpPr>
        <dsp:cNvPr id="0" name=""/>
        <dsp:cNvSpPr/>
      </dsp:nvSpPr>
      <dsp:spPr>
        <a:xfrm>
          <a:off x="1617442" y="2936606"/>
          <a:ext cx="1502833" cy="150283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</a:t>
          </a:r>
          <a:endParaRPr lang="en-US" sz="1800" kern="1200" dirty="0"/>
        </a:p>
      </dsp:txBody>
      <dsp:txXfrm>
        <a:off x="1837527" y="3156691"/>
        <a:ext cx="1062663" cy="1062663"/>
      </dsp:txXfrm>
    </dsp:sp>
    <dsp:sp modelId="{A550E983-490C-EF4C-86C4-10D9ADA83629}">
      <dsp:nvSpPr>
        <dsp:cNvPr id="0" name=""/>
        <dsp:cNvSpPr/>
      </dsp:nvSpPr>
      <dsp:spPr>
        <a:xfrm>
          <a:off x="1617442" y="979226"/>
          <a:ext cx="1502833" cy="150283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Repository</a:t>
          </a:r>
          <a:endParaRPr lang="en-US" sz="1800" kern="1200" dirty="0"/>
        </a:p>
      </dsp:txBody>
      <dsp:txXfrm>
        <a:off x="1837527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tiff"/><Relationship Id="rId8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6199" y="311426"/>
            <a:ext cx="10386502" cy="50136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46534" y="152400"/>
            <a:ext cx="1397601" cy="644902"/>
            <a:chOff x="384534" y="0"/>
            <a:chExt cx="1397601" cy="6449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34" y="0"/>
              <a:ext cx="530056" cy="6449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4590" y="199340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VPC </a:t>
              </a:r>
              <a:br>
                <a:rPr lang="en-US" sz="1000" dirty="0" smtClean="0"/>
              </a:br>
              <a:r>
                <a:rPr lang="en-US" sz="1000" dirty="0" smtClean="0"/>
                <a:t>(10.0.0.0/16)</a:t>
              </a:r>
              <a:endParaRPr lang="en-US" sz="10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046507" y="741823"/>
            <a:ext cx="1884466" cy="16360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79184" y="3233342"/>
            <a:ext cx="2291092" cy="16421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721350" y="3233342"/>
            <a:ext cx="2093840" cy="16421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95468" y="2446860"/>
            <a:ext cx="538196" cy="770527"/>
            <a:chOff x="25100" y="2734509"/>
            <a:chExt cx="538196" cy="77052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" y="2734509"/>
              <a:ext cx="538196" cy="5642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035" y="3258815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IGW</a:t>
              </a:r>
              <a:endParaRPr lang="en-US" sz="1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64696" y="1260512"/>
            <a:ext cx="694150" cy="843862"/>
            <a:chOff x="2359514" y="599449"/>
            <a:chExt cx="539981" cy="686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514" y="599449"/>
              <a:ext cx="438100" cy="47665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383007" y="105499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NGW 0</a:t>
              </a:r>
              <a:endParaRPr lang="en-US" sz="9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19630" y="521462"/>
            <a:ext cx="1258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DMZ_0 </a:t>
            </a:r>
            <a:r>
              <a:rPr lang="en-US" sz="1000" dirty="0" smtClean="0"/>
              <a:t>: 10.0.1.0/24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1266" y="4875453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SERVICES_1 </a:t>
            </a:r>
            <a:r>
              <a:rPr lang="en-US" sz="1000" dirty="0" smtClean="0"/>
              <a:t>: 10.0.4.0/24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042474" y="1232034"/>
            <a:ext cx="967230" cy="978304"/>
            <a:chOff x="3360516" y="579694"/>
            <a:chExt cx="938220" cy="99906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204" y="579694"/>
              <a:ext cx="544781" cy="56495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360516" y="1144653"/>
              <a:ext cx="938220" cy="434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Bastion Host</a:t>
              </a:r>
            </a:p>
            <a:p>
              <a:pPr algn="ctr"/>
              <a:r>
                <a:rPr lang="en-US" sz="900" dirty="0" smtClean="0"/>
                <a:t>13.54.145.0</a:t>
              </a:r>
              <a:endParaRPr lang="en-US" sz="900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6079184" y="741822"/>
            <a:ext cx="2291092" cy="16360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721350" y="741822"/>
            <a:ext cx="2093840" cy="16360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042474" y="3233342"/>
            <a:ext cx="1884466" cy="16360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153468" y="2496690"/>
            <a:ext cx="968535" cy="791855"/>
            <a:chOff x="2223225" y="1367138"/>
            <a:chExt cx="843089" cy="70572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40" y="1367138"/>
              <a:ext cx="396620" cy="412174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223225" y="1743704"/>
              <a:ext cx="843089" cy="3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Application Load</a:t>
              </a:r>
              <a:br>
                <a:rPr lang="en-US" sz="900" smtClean="0"/>
              </a:br>
              <a:r>
                <a:rPr lang="en-US" sz="900" smtClean="0"/>
                <a:t>Balancer</a:t>
              </a:r>
              <a:endParaRPr lang="en-US" sz="900" dirty="0"/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29829" y="818029"/>
            <a:ext cx="1752297" cy="3913774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91" y="1172768"/>
            <a:ext cx="822610" cy="8683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03" y="3644812"/>
            <a:ext cx="822610" cy="86831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87728" y="4869406"/>
            <a:ext cx="1258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DMZ_1 : 10.0.2.0/24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40331" y="506569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SERVICES_0 : </a:t>
            </a:r>
            <a:r>
              <a:rPr lang="en-US" sz="1000" dirty="0" smtClean="0"/>
              <a:t>10.0.3.0/24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0805" y="506569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DB_0 </a:t>
            </a:r>
            <a:r>
              <a:rPr lang="en-US" sz="1000" dirty="0" smtClean="0"/>
              <a:t>: 10.0.5.0/24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8764348" y="4869406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DB_1 </a:t>
            </a:r>
            <a:r>
              <a:rPr lang="en-US" sz="1000" dirty="0" smtClean="0"/>
              <a:t>: </a:t>
            </a:r>
            <a:r>
              <a:rPr lang="en-US" sz="1000" dirty="0" smtClean="0"/>
              <a:t>10.0.6.0/24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57840" y="2484960"/>
            <a:ext cx="833883" cy="722982"/>
            <a:chOff x="1632494" y="2376805"/>
            <a:chExt cx="833883" cy="722982"/>
          </a:xfrm>
        </p:grpSpPr>
        <p:sp>
          <p:nvSpPr>
            <p:cNvPr id="25" name="TextBox 24"/>
            <p:cNvSpPr txBox="1"/>
            <p:nvPr/>
          </p:nvSpPr>
          <p:spPr>
            <a:xfrm>
              <a:off x="1632494" y="2868955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IGW_ROUTER</a:t>
              </a:r>
              <a:endParaRPr lang="en-US" sz="9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827" y="2376805"/>
              <a:ext cx="457322" cy="47945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190129" y="3797212"/>
            <a:ext cx="657722" cy="777341"/>
            <a:chOff x="2353368" y="599450"/>
            <a:chExt cx="516488" cy="6863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514" y="599450"/>
              <a:ext cx="419051" cy="45592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353368" y="105499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NGW 1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76267" y="1307497"/>
            <a:ext cx="842038" cy="951068"/>
            <a:chOff x="914826" y="2701310"/>
            <a:chExt cx="777456" cy="10699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31" y="2701310"/>
              <a:ext cx="538196" cy="56423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14826" y="3265547"/>
              <a:ext cx="777456" cy="50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NGW</a:t>
              </a:r>
            </a:p>
            <a:p>
              <a:pPr algn="ctr"/>
              <a:r>
                <a:rPr lang="en-US" sz="1000" dirty="0" smtClean="0"/>
                <a:t>ROUTER 0</a:t>
              </a:r>
              <a:endParaRPr lang="en-US" sz="1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72177" y="3832467"/>
            <a:ext cx="708848" cy="846481"/>
            <a:chOff x="914826" y="2701310"/>
            <a:chExt cx="777457" cy="106999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31" y="2701310"/>
              <a:ext cx="538196" cy="56423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914826" y="3265547"/>
              <a:ext cx="777457" cy="50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NGW</a:t>
              </a:r>
            </a:p>
            <a:p>
              <a:pPr algn="ctr"/>
              <a:r>
                <a:rPr lang="en-US" sz="1000" dirty="0" smtClean="0"/>
                <a:t>ROUTER 1</a:t>
              </a:r>
              <a:endParaRPr lang="en-US" sz="1000" dirty="0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87" y="3680067"/>
            <a:ext cx="619466" cy="6538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87" y="1131741"/>
            <a:ext cx="641076" cy="67669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12" idx="3"/>
            <a:endCxn id="68" idx="1"/>
          </p:cNvCxnSpPr>
          <p:nvPr/>
        </p:nvCxnSpPr>
        <p:spPr>
          <a:xfrm flipV="1">
            <a:off x="1333664" y="2724685"/>
            <a:ext cx="584509" cy="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8" idx="3"/>
            <a:endCxn id="53" idx="1"/>
          </p:cNvCxnSpPr>
          <p:nvPr/>
        </p:nvCxnSpPr>
        <p:spPr>
          <a:xfrm>
            <a:off x="2375495" y="2724685"/>
            <a:ext cx="1001776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8" idx="0"/>
            <a:endCxn id="8" idx="1"/>
          </p:cNvCxnSpPr>
          <p:nvPr/>
        </p:nvCxnSpPr>
        <p:spPr>
          <a:xfrm rot="5400000" flipH="1" flipV="1">
            <a:off x="2134118" y="1572572"/>
            <a:ext cx="925105" cy="8996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8" idx="2"/>
            <a:endCxn id="52" idx="1"/>
          </p:cNvCxnSpPr>
          <p:nvPr/>
        </p:nvCxnSpPr>
        <p:spPr>
          <a:xfrm rot="16200000" flipH="1">
            <a:off x="2051172" y="3060072"/>
            <a:ext cx="1086964" cy="895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47" idx="1"/>
          </p:cNvCxnSpPr>
          <p:nvPr/>
        </p:nvCxnSpPr>
        <p:spPr>
          <a:xfrm>
            <a:off x="4727877" y="1553522"/>
            <a:ext cx="377281" cy="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2" idx="3"/>
            <a:endCxn id="69" idx="1"/>
          </p:cNvCxnSpPr>
          <p:nvPr/>
        </p:nvCxnSpPr>
        <p:spPr>
          <a:xfrm>
            <a:off x="4731597" y="4055388"/>
            <a:ext cx="449083" cy="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7" idx="3"/>
            <a:endCxn id="49" idx="1"/>
          </p:cNvCxnSpPr>
          <p:nvPr/>
        </p:nvCxnSpPr>
        <p:spPr>
          <a:xfrm>
            <a:off x="5688061" y="1558259"/>
            <a:ext cx="391123" cy="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  <a:endCxn id="9" idx="1"/>
          </p:cNvCxnSpPr>
          <p:nvPr/>
        </p:nvCxnSpPr>
        <p:spPr>
          <a:xfrm flipV="1">
            <a:off x="5671381" y="4054398"/>
            <a:ext cx="407803" cy="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8" idx="0"/>
            <a:endCxn id="50" idx="2"/>
          </p:cNvCxnSpPr>
          <p:nvPr/>
        </p:nvCxnSpPr>
        <p:spPr>
          <a:xfrm rot="16200000" flipH="1">
            <a:off x="7298344" y="-92039"/>
            <a:ext cx="568867" cy="4370984"/>
          </a:xfrm>
          <a:prstGeom prst="bentConnector5">
            <a:avLst>
              <a:gd name="adj1" fmla="val 140648"/>
              <a:gd name="adj2" fmla="val 42840"/>
              <a:gd name="adj3" fmla="val 140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9" idx="0"/>
            <a:endCxn id="11" idx="0"/>
          </p:cNvCxnSpPr>
          <p:nvPr/>
        </p:nvCxnSpPr>
        <p:spPr>
          <a:xfrm rot="5400000" flipH="1" flipV="1">
            <a:off x="7297588" y="1361786"/>
            <a:ext cx="599125" cy="4342239"/>
          </a:xfrm>
          <a:prstGeom prst="bentConnector3">
            <a:avLst>
              <a:gd name="adj1" fmla="val 138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3959904" y="2041079"/>
            <a:ext cx="3258192" cy="6868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3" idx="3"/>
            <a:endCxn id="63" idx="0"/>
          </p:cNvCxnSpPr>
          <p:nvPr/>
        </p:nvCxnSpPr>
        <p:spPr>
          <a:xfrm>
            <a:off x="3832904" y="2727928"/>
            <a:ext cx="3385704" cy="916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71" y="797295"/>
            <a:ext cx="385675" cy="36157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428364" y="1096829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SG1</a:t>
            </a:r>
            <a:endParaRPr lang="en-US" sz="1200"/>
          </a:p>
        </p:txBody>
      </p:sp>
      <p:sp>
        <p:nvSpPr>
          <p:cNvPr id="87" name="TextBox 86"/>
          <p:cNvSpPr txBox="1"/>
          <p:nvPr/>
        </p:nvSpPr>
        <p:spPr>
          <a:xfrm>
            <a:off x="7282828" y="1873420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SG3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892193" y="2593257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SG2</a:t>
            </a:r>
            <a:endParaRPr lang="en-US" sz="1200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39160"/>
              </p:ext>
            </p:extLst>
          </p:nvPr>
        </p:nvGraphicFramePr>
        <p:xfrm>
          <a:off x="4518990" y="5624231"/>
          <a:ext cx="3874502" cy="11125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36171"/>
                <a:gridCol w="2838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Gateway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Gateway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237423"/>
              </p:ext>
            </p:extLst>
          </p:nvPr>
        </p:nvGraphicFramePr>
        <p:xfrm>
          <a:off x="4180840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256" y="1817370"/>
            <a:ext cx="2551176" cy="1551391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>
            <a:off x="3831336" y="2212848"/>
            <a:ext cx="1325880" cy="5669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76" y="4073144"/>
            <a:ext cx="2784856" cy="278485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rot="16200000">
            <a:off x="1711960" y="3632051"/>
            <a:ext cx="704088" cy="407711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11873</TotalTime>
  <Words>64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 Dilunika</dc:creator>
  <cp:lastModifiedBy>Kasun Dilunika</cp:lastModifiedBy>
  <cp:revision>26</cp:revision>
  <dcterms:created xsi:type="dcterms:W3CDTF">2017-10-31T20:57:15Z</dcterms:created>
  <dcterms:modified xsi:type="dcterms:W3CDTF">2017-11-13T20:55:41Z</dcterms:modified>
</cp:coreProperties>
</file>