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9413cde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9413cde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9413cde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9413cde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9413cde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9413cde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9413cde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413cde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cryfall.com/docs/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MTG Deck Builder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Daniel Louis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design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system design is a four tier application created with html, php, javascript, and mysql to have all four part of the application with html being the client side, php is on the server, and mysql is the database.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tools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languages I used where php, html, javascript, and mysql</a:t>
            </a:r>
            <a:endParaRPr/>
          </a:p>
          <a:p>
            <a:pPr indent="0" lvl="0" marL="0" rtl="0" algn="l">
              <a:spcBef>
                <a:spcPts val="1600"/>
              </a:spcBef>
              <a:spcAft>
                <a:spcPts val="0"/>
              </a:spcAft>
              <a:buNone/>
            </a:pPr>
            <a:r>
              <a:rPr lang="en"/>
              <a:t>The server used was pausch with db1 for the database side. </a:t>
            </a:r>
            <a:endParaRPr/>
          </a:p>
          <a:p>
            <a:pPr indent="0" lvl="0" marL="0" rtl="0" algn="l">
              <a:spcBef>
                <a:spcPts val="1600"/>
              </a:spcBef>
              <a:spcAft>
                <a:spcPts val="0"/>
              </a:spcAft>
              <a:buNone/>
            </a:pPr>
            <a:r>
              <a:rPr lang="en"/>
              <a:t>The other tool I used was the Scryfall api that can be found here </a:t>
            </a:r>
            <a:endParaRPr/>
          </a:p>
          <a:p>
            <a:pPr indent="0" lvl="0" marL="0" rtl="0" algn="l">
              <a:spcBef>
                <a:spcPts val="1600"/>
              </a:spcBef>
              <a:spcAft>
                <a:spcPts val="1600"/>
              </a:spcAft>
              <a:buNone/>
            </a:pPr>
            <a:r>
              <a:rPr lang="en" sz="1100" u="sng">
                <a:solidFill>
                  <a:schemeClr val="hlink"/>
                </a:solidFill>
                <a:hlinkClick r:id="rId3"/>
              </a:rPr>
              <a:t>https://scryfall.com/docs/api</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issue I had with development was not being able to post a forum through javascript through a function to </a:t>
            </a:r>
            <a:r>
              <a:rPr lang="en"/>
              <a:t>reload</a:t>
            </a:r>
            <a:r>
              <a:rPr lang="en"/>
              <a:t> the deck building page. </a:t>
            </a:r>
            <a:endParaRPr/>
          </a:p>
          <a:p>
            <a:pPr indent="0" lvl="0" marL="0" rtl="0" algn="l">
              <a:spcBef>
                <a:spcPts val="1600"/>
              </a:spcBef>
              <a:spcAft>
                <a:spcPts val="1600"/>
              </a:spcAft>
              <a:buNone/>
            </a:pPr>
            <a:r>
              <a:rPr lang="en"/>
              <a:t>Another problem I came across was the session store not working for the php </a:t>
            </a:r>
            <a:r>
              <a:rPr lang="en"/>
              <a:t>variables</a:t>
            </a:r>
            <a:r>
              <a:rPr lang="en"/>
              <a:t> so the user would not stay logged in while accessing the site.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site needs more work but the proof of concept was able to be </a:t>
            </a:r>
            <a:r>
              <a:rPr lang="en"/>
              <a:t>laid</a:t>
            </a:r>
            <a:r>
              <a:rPr lang="en"/>
              <a:t> out to a useful site for the Magic the Gathering community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