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88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Paradox Billiards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Dark SOLZ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8806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/>
              <a:t>Mat Schweigardt, Mark Obeldobel, Daniel Lowery, Luke Zetterlund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Time on Paradox Billiards….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-Billiards Board Simulation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-Synchronized Swimming Zombies</a:t>
            </a:r>
          </a:p>
        </p:txBody>
      </p:sp>
      <p:pic>
        <p:nvPicPr>
          <p:cNvPr descr="synchronized_swimming_zombies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74" y="2061700"/>
            <a:ext cx="5268173" cy="27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402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-New Skybox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(Well, this is a bad example…)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-Added pool tables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-Added UI and controls</a:t>
            </a:r>
          </a:p>
        </p:txBody>
      </p:sp>
      <p:pic>
        <p:nvPicPr>
          <p:cNvPr descr="real_tables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000" y="949450"/>
            <a:ext cx="4705299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Now?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-Ball Physics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-Ball Physics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-Ball Physics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-Ball Physics is the Big Priority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-Clean up the skybox</a:t>
            </a:r>
          </a:p>
        </p:txBody>
      </p:sp>
      <p:pic>
        <p:nvPicPr>
          <p:cNvPr descr="aid245149-v4-728px-Play-8-Ball-Pool-Step-9-Version-2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349" y="1271512"/>
            <a:ext cx="4237749" cy="31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00500" y="2091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