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70" r:id="rId10"/>
    <p:sldId id="269" r:id="rId11"/>
    <p:sldId id="261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201D2-132F-9D78-1309-3DB3FEB6F8D1}" v="8" dt="2020-10-13T01:27:32.646"/>
    <p1510:client id="{3B7428CE-1250-D236-E941-D0D4D3AD062E}" v="169" dt="2020-10-13T03:21:04.067"/>
    <p1510:client id="{52FF595A-E78E-71E6-20FD-E4F9CCA052B6}" v="2703" dt="2020-10-13T17:53:26.928"/>
    <p1510:client id="{B0274E9E-3B7D-4DEB-B712-3FA3BC2B732D}" v="817" dt="2020-10-13T17:20:43.080"/>
    <p1510:client id="{B42047B4-3647-DE42-BB8B-00C8A726BEA3}" v="9" dt="2020-10-13T16:19:1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61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41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ular_value_decompos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313094"/>
            <a:ext cx="8461203" cy="1646302"/>
          </a:xfrm>
        </p:spPr>
        <p:txBody>
          <a:bodyPr>
            <a:normAutofit fontScale="90000"/>
          </a:bodyPr>
          <a:lstStyle/>
          <a:p>
            <a:r>
              <a:rPr lang="en-US" sz="4900"/>
              <a:t>Implementations and Uses of </a:t>
            </a:r>
            <a:br>
              <a:rPr lang="en-US"/>
            </a:br>
            <a:r>
              <a:rPr lang="en-US"/>
              <a:t>Singular Value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Dylan </a:t>
            </a:r>
            <a:r>
              <a:rPr lang="en-US" err="1"/>
              <a:t>Laurianti</a:t>
            </a:r>
            <a:r>
              <a:rPr lang="en-US"/>
              <a:t> and Yilan Dong</a:t>
            </a:r>
          </a:p>
          <a:p>
            <a:r>
              <a:rPr lang="en-US"/>
              <a:t>CSC 395: Network Science</a:t>
            </a:r>
          </a:p>
          <a:p>
            <a:r>
              <a:rPr lang="en-US"/>
              <a:t>Professor </a:t>
            </a:r>
            <a:r>
              <a:rPr lang="en-US" err="1"/>
              <a:t>Eikmeier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E68F-0E50-4AF2-82B9-5B2D1DF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41A70-0CDE-4F4D-A60E-E5231FAA8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4" t="29841" r="32411" b="8889"/>
          <a:stretch/>
        </p:blipFill>
        <p:spPr>
          <a:xfrm>
            <a:off x="677334" y="1270000"/>
            <a:ext cx="7410752" cy="48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54B-9F81-4E9C-9307-41F3493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5F43-B561-4E8D-959C-A3607A8F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68903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part of the SVD algorithm that is causing difficulties is the implicit QR Factorization.</a:t>
            </a:r>
          </a:p>
          <a:p>
            <a:r>
              <a:rPr lang="en-US" dirty="0"/>
              <a:t>The rotations in the algorithm seem to be correctly applying the bulge chasing method but it is failing to produce zeros in the </a:t>
            </a:r>
            <a:r>
              <a:rPr lang="en-US" err="1"/>
              <a:t>superdiagonal</a:t>
            </a:r>
            <a:r>
              <a:rPr lang="en-US" dirty="0"/>
              <a:t> entries.</a:t>
            </a:r>
          </a:p>
          <a:p>
            <a:r>
              <a:rPr lang="en-US" dirty="0"/>
              <a:t>It seems likely that the problem is in the decoupling stage of the algorithm.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F80F-392F-433E-8468-FAD2436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C382-8CDF-4DD0-8767-1935D319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two reduced SVDs</a:t>
            </a:r>
          </a:p>
          <a:p>
            <a:pPr lvl="1"/>
            <a:r>
              <a:rPr lang="en-US" dirty="0"/>
              <a:t>Thin SVD</a:t>
            </a:r>
          </a:p>
          <a:p>
            <a:pPr lvl="1"/>
            <a:r>
              <a:rPr lang="en-US" dirty="0"/>
              <a:t>Truncated SVD</a:t>
            </a:r>
          </a:p>
          <a:p>
            <a:r>
              <a:rPr lang="en-US"/>
              <a:t>Performance Measurement</a:t>
            </a:r>
          </a:p>
          <a:p>
            <a:pPr lvl="1"/>
            <a:r>
              <a:rPr lang="en-US"/>
              <a:t>Correctness</a:t>
            </a:r>
          </a:p>
          <a:p>
            <a:pPr lvl="1"/>
            <a:r>
              <a:rPr lang="en-US"/>
              <a:t>Efficiency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84E7-3DEB-4637-B679-E401D3DF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</a:t>
            </a:r>
            <a:r>
              <a:rPr lang="en-US" dirty="0"/>
              <a:t>Cited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2C97-13D0-4E87-B168-2A900A4F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793237" cy="54210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  <a:hlinkClick r:id="rId2"/>
              </a:rPr>
              <a:t>https://en.wikipedia.org/wiki/Singular_value_decomposition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/>
              <a:t>Stewart, G. W. </a:t>
            </a:r>
            <a:r>
              <a:rPr lang="en-US" i="1"/>
              <a:t>On the early history of the singular value decomposition</a:t>
            </a:r>
            <a:r>
              <a:rPr lang="en-US"/>
              <a:t>. SIAM Review35, 4 (1993), 551–566</a:t>
            </a:r>
          </a:p>
          <a:p>
            <a:pPr>
              <a:spcBef>
                <a:spcPts val="0"/>
              </a:spcBef>
            </a:pPr>
            <a:r>
              <a:rPr lang="en-US"/>
              <a:t>Willems, P. R., Lang, B., and </a:t>
            </a:r>
            <a:r>
              <a:rPr lang="en-US" err="1"/>
              <a:t>Vömel</a:t>
            </a:r>
            <a:r>
              <a:rPr lang="en-US"/>
              <a:t>, C. </a:t>
            </a:r>
            <a:r>
              <a:rPr lang="en-US" i="1"/>
              <a:t>Computing the bidiagonal SVD using </a:t>
            </a:r>
            <a:r>
              <a:rPr lang="en-US" i="1" err="1"/>
              <a:t>multiplerelatively</a:t>
            </a:r>
            <a:r>
              <a:rPr lang="en-US" i="1"/>
              <a:t> robust representations</a:t>
            </a:r>
            <a:r>
              <a:rPr lang="en-US"/>
              <a:t>. SIAM Journal on Matrix Analysis and Applications 28,4 (Dec. 2006), 907–926</a:t>
            </a:r>
          </a:p>
          <a:p>
            <a:pPr>
              <a:spcBef>
                <a:spcPts val="0"/>
              </a:spcBef>
            </a:pPr>
            <a:r>
              <a:rPr lang="en-US"/>
              <a:t>Vasudevan, V., and Ramakrishna, M. </a:t>
            </a:r>
            <a:r>
              <a:rPr lang="en-US" i="1"/>
              <a:t>A hierarchical singular value decomposition algorithm for low rank matrices. </a:t>
            </a:r>
            <a:r>
              <a:rPr lang="en-US" err="1"/>
              <a:t>CoRR</a:t>
            </a:r>
            <a:r>
              <a:rPr lang="en-US"/>
              <a:t> abs/1710.02812(2017)</a:t>
            </a:r>
          </a:p>
          <a:p>
            <a:pPr>
              <a:spcBef>
                <a:spcPts val="0"/>
              </a:spcBef>
            </a:pPr>
            <a:r>
              <a:rPr lang="en-US"/>
              <a:t>Huang, F., and Wilks, Y. Clustered sub-matrix singular value decomposition</a:t>
            </a:r>
            <a:r>
              <a:rPr lang="en-US" i="1"/>
              <a:t>.</a:t>
            </a:r>
            <a:r>
              <a:rPr lang="en-US"/>
              <a:t> In </a:t>
            </a:r>
            <a:r>
              <a:rPr lang="en-US" i="1"/>
              <a:t>Human Language Technologies 2007: The Conference of the North American Chapter of the Association for Computational Linguistics</a:t>
            </a:r>
            <a:r>
              <a:rPr lang="en-US"/>
              <a:t>; Companion Volume, Short Papers, NAACL-Short ’07, Association for Computational Linguistics (USA, 2007), 69–72</a:t>
            </a:r>
          </a:p>
          <a:p>
            <a:pPr>
              <a:spcBef>
                <a:spcPts val="0"/>
              </a:spcBef>
            </a:pPr>
            <a:r>
              <a:rPr lang="en-US"/>
              <a:t>Feldman, D., Volkov, M., and Rus, D. </a:t>
            </a:r>
            <a:r>
              <a:rPr lang="en-US" i="1"/>
              <a:t>Dimensionality reduction of massive sparse datasets using coresets</a:t>
            </a:r>
            <a:r>
              <a:rPr lang="en-US"/>
              <a:t>. </a:t>
            </a:r>
            <a:r>
              <a:rPr lang="en-US" err="1"/>
              <a:t>CoRR</a:t>
            </a:r>
            <a:r>
              <a:rPr lang="en-US"/>
              <a:t> abs/1503.01663(2015)</a:t>
            </a:r>
          </a:p>
          <a:p>
            <a:pPr>
              <a:spcBef>
                <a:spcPts val="0"/>
              </a:spcBef>
            </a:pPr>
            <a:r>
              <a:rPr lang="en-US"/>
              <a:t>Li, H., Kluger, Y., and </a:t>
            </a:r>
            <a:r>
              <a:rPr lang="en-US" err="1"/>
              <a:t>Tygert</a:t>
            </a:r>
            <a:r>
              <a:rPr lang="en-US"/>
              <a:t>, M. </a:t>
            </a:r>
            <a:r>
              <a:rPr lang="en-US" i="1"/>
              <a:t>Randomized algorithms for distributed computation of principal component analysis and Singular Value Decomposition. </a:t>
            </a:r>
            <a:r>
              <a:rPr lang="en-US" err="1"/>
              <a:t>CoRR</a:t>
            </a:r>
            <a:r>
              <a:rPr lang="en-US"/>
              <a:t> abs/1612.08709(2016)</a:t>
            </a:r>
          </a:p>
          <a:p>
            <a:pPr>
              <a:spcBef>
                <a:spcPts val="0"/>
              </a:spcBef>
            </a:pPr>
            <a:r>
              <a:rPr lang="en-US" err="1"/>
              <a:t>Harrag</a:t>
            </a:r>
            <a:r>
              <a:rPr lang="en-US"/>
              <a:t>, F., Hamdi-</a:t>
            </a:r>
            <a:r>
              <a:rPr lang="en-US" err="1"/>
              <a:t>Cherif</a:t>
            </a:r>
            <a:r>
              <a:rPr lang="en-US"/>
              <a:t>, A., and El-</a:t>
            </a:r>
            <a:r>
              <a:rPr lang="en-US" err="1"/>
              <a:t>Qawasmeh</a:t>
            </a:r>
            <a:r>
              <a:rPr lang="en-US"/>
              <a:t>, E. </a:t>
            </a:r>
            <a:r>
              <a:rPr lang="en-US" i="1"/>
              <a:t>Performance of MLP and RBF neural networks on Arabic text categorization using SVD.</a:t>
            </a:r>
            <a:r>
              <a:rPr lang="en-US"/>
              <a:t> Neural Network World 20(Jan.2010), 441–459</a:t>
            </a:r>
          </a:p>
          <a:p>
            <a:pPr>
              <a:spcBef>
                <a:spcPts val="0"/>
              </a:spcBef>
            </a:pPr>
            <a:r>
              <a:rPr lang="en-US" err="1"/>
              <a:t>Elayaraja</a:t>
            </a:r>
            <a:r>
              <a:rPr lang="en-US"/>
              <a:t>, E., </a:t>
            </a:r>
            <a:r>
              <a:rPr lang="en-US" err="1"/>
              <a:t>Thangel</a:t>
            </a:r>
            <a:r>
              <a:rPr lang="en-US"/>
              <a:t>, K., </a:t>
            </a:r>
            <a:r>
              <a:rPr lang="en-US" err="1"/>
              <a:t>Chitralegha</a:t>
            </a:r>
            <a:r>
              <a:rPr lang="en-US"/>
              <a:t>, M., and Chandrasekhar, T. </a:t>
            </a:r>
            <a:r>
              <a:rPr lang="en-US" i="1"/>
              <a:t>Extraction of motif patterns from protein sequences using SVD with rough K-means algorithm.</a:t>
            </a:r>
            <a:r>
              <a:rPr lang="en-US"/>
              <a:t> Interna-</a:t>
            </a:r>
            <a:r>
              <a:rPr lang="en-US" err="1"/>
              <a:t>tional</a:t>
            </a:r>
            <a:r>
              <a:rPr lang="en-US"/>
              <a:t> Journal of Computer Science Issues 9, 2 (Nov. 2012), 350–356</a:t>
            </a:r>
          </a:p>
          <a:p>
            <a:pPr>
              <a:spcBef>
                <a:spcPts val="0"/>
              </a:spcBef>
            </a:pPr>
            <a:r>
              <a:rPr lang="en-US" err="1"/>
              <a:t>Gorfte</a:t>
            </a:r>
            <a:r>
              <a:rPr lang="en-US"/>
              <a:t>, Z. E., </a:t>
            </a:r>
            <a:r>
              <a:rPr lang="en-US" err="1"/>
              <a:t>Cherkaoui</a:t>
            </a:r>
            <a:r>
              <a:rPr lang="en-US"/>
              <a:t>, N., Bouzid, A., and </a:t>
            </a:r>
            <a:r>
              <a:rPr lang="en-US" err="1"/>
              <a:t>Roukhe</a:t>
            </a:r>
            <a:r>
              <a:rPr lang="en-US"/>
              <a:t>, A</a:t>
            </a:r>
            <a:r>
              <a:rPr lang="en-US" i="1"/>
              <a:t>. Multi-data embedding in to RGB image with using SVD method.</a:t>
            </a:r>
            <a:r>
              <a:rPr lang="en-US"/>
              <a:t> International Journal of Computer Science Issues 10,2 (Sept. 2013), 190–193</a:t>
            </a:r>
          </a:p>
          <a:p>
            <a:pPr>
              <a:spcBef>
                <a:spcPts val="0"/>
              </a:spcBef>
            </a:pPr>
            <a:r>
              <a:rPr lang="en-US"/>
              <a:t>Zhang, W., Xiao, F., Li, B., and Zhang, S. </a:t>
            </a:r>
            <a:r>
              <a:rPr lang="en-US" i="1"/>
              <a:t>Using SVD on clusters to improve precision of </a:t>
            </a:r>
            <a:r>
              <a:rPr lang="en-US" i="1" err="1"/>
              <a:t>interdocument</a:t>
            </a:r>
            <a:r>
              <a:rPr lang="en-US" i="1"/>
              <a:t> similarity </a:t>
            </a:r>
            <a:r>
              <a:rPr lang="en-US" i="1" err="1"/>
              <a:t>measure.</a:t>
            </a:r>
            <a:r>
              <a:rPr lang="en-US" err="1"/>
              <a:t>Computational</a:t>
            </a:r>
            <a:r>
              <a:rPr lang="en-US"/>
              <a:t> Intelligence and Neuroscience (Aug.2016)</a:t>
            </a:r>
          </a:p>
          <a:p>
            <a:pPr>
              <a:spcBef>
                <a:spcPts val="0"/>
              </a:spcBef>
            </a:pPr>
            <a:r>
              <a:rPr lang="en-US"/>
              <a:t>Liu, B., and Liu, Q. </a:t>
            </a:r>
            <a:r>
              <a:rPr lang="en-US" i="1"/>
              <a:t>Random noise reduction using SVD in the frequency domain</a:t>
            </a:r>
            <a:r>
              <a:rPr lang="en-US"/>
              <a:t>. Journal of Petroleum Exploration and Production Technology 10, 7 (Oct. 2020), 3081–3089</a:t>
            </a:r>
          </a:p>
        </p:txBody>
      </p:sp>
    </p:spTree>
    <p:extLst>
      <p:ext uri="{BB962C8B-B14F-4D97-AF65-F5344CB8AC3E}">
        <p14:creationId xmlns:p14="http://schemas.microsoft.com/office/powerpoint/2010/main" val="276002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F03D-3CF1-433A-9EBD-66855587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Singular Value Decomposition?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7B18-2C57-4D2B-985E-8507EAC4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Singular Value Decomposition is a matrix factorization</a:t>
            </a:r>
          </a:p>
          <a:p>
            <a:endParaRPr lang="en-US" dirty="0"/>
          </a:p>
          <a:p>
            <a:r>
              <a:rPr lang="en-US" dirty="0"/>
              <a:t>Applies very generally to rectangular, dense and complex matrices</a:t>
            </a:r>
          </a:p>
          <a:p>
            <a:r>
              <a:rPr lang="en-US" dirty="0"/>
              <a:t>Unitary Matrix – A matrix whose conjugate transpose is its inverse</a:t>
            </a:r>
          </a:p>
          <a:p>
            <a:endParaRPr lang="en-US" dirty="0"/>
          </a:p>
          <a:p>
            <a:r>
              <a:rPr lang="en-US" dirty="0"/>
              <a:t>If chosen so that singular values are in descending order, the SVD is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C7A6F63-4071-4B95-9EE7-AF394E2B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4573481"/>
            <a:ext cx="2743200" cy="41729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8E16CF1-E062-47F9-91DC-23949AB6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58" y="3774786"/>
            <a:ext cx="1783485" cy="4675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EC9E76B-643F-4313-9151-6684EA9C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15" y="2615622"/>
            <a:ext cx="1476953" cy="2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0F2-5620-43A2-9916-562DD2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and how do people use SVDs?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B914-6112-4DF9-980A-72622263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be used to calculate</a:t>
            </a:r>
          </a:p>
          <a:p>
            <a:pPr lvl="1"/>
            <a:r>
              <a:rPr lang="en-US" dirty="0">
                <a:ea typeface="+mn-lt"/>
                <a:cs typeface="+mn-lt"/>
              </a:rPr>
              <a:t>Range, null space and rank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Nearest orthogonal matrix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Pseudoinverse</a:t>
            </a:r>
            <a:endParaRPr lang="en-US" dirty="0"/>
          </a:p>
          <a:p>
            <a:r>
              <a:rPr lang="en-US"/>
              <a:t>Widely used in data preprocessing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To reduce the size and dimension of the data</a:t>
            </a:r>
          </a:p>
          <a:p>
            <a:pPr lvl="1"/>
            <a:r>
              <a:rPr lang="en-US" dirty="0">
                <a:ea typeface="+mn-lt"/>
                <a:cs typeface="+mn-lt"/>
              </a:rPr>
              <a:t>To minimize the effects of noisy data</a:t>
            </a:r>
          </a:p>
          <a:p>
            <a:r>
              <a:rPr lang="en-US" dirty="0"/>
              <a:t>In fields such as</a:t>
            </a:r>
          </a:p>
          <a:p>
            <a:pPr lvl="1"/>
            <a:r>
              <a:rPr lang="en-US" dirty="0"/>
              <a:t>Network Science, Natural Language Processing, Information Retrieval, Computer Vision and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4264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AEA3-1AD9-42A1-B2C5-08015EF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CEB5-4C8D-495F-B6E0-264D5281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Understand</a:t>
            </a:r>
            <a:r>
              <a:rPr lang="en-US"/>
              <a:t>, </a:t>
            </a:r>
            <a:r>
              <a:rPr lang="en-US" b="1"/>
              <a:t>implement</a:t>
            </a:r>
            <a:r>
              <a:rPr lang="en-US"/>
              <a:t> and </a:t>
            </a:r>
            <a:r>
              <a:rPr lang="en-US" b="1"/>
              <a:t>explore the use cases </a:t>
            </a:r>
            <a:r>
              <a:rPr lang="en-US"/>
              <a:t>of SVD. </a:t>
            </a:r>
          </a:p>
          <a:p>
            <a:r>
              <a:rPr lang="en-US"/>
              <a:t>Implement </a:t>
            </a:r>
            <a:r>
              <a:rPr lang="en-US" b="1"/>
              <a:t>the original SVD</a:t>
            </a:r>
            <a:r>
              <a:rPr lang="en-US"/>
              <a:t>, one reduced SVD, as well as at least </a:t>
            </a:r>
            <a:r>
              <a:rPr lang="en-US" b="1"/>
              <a:t>one other variation</a:t>
            </a:r>
            <a:r>
              <a:rPr lang="en-US"/>
              <a:t>. </a:t>
            </a:r>
          </a:p>
          <a:p>
            <a:r>
              <a:rPr lang="en-US"/>
              <a:t>Measure the </a:t>
            </a:r>
            <a:r>
              <a:rPr lang="en-US" b="1"/>
              <a:t>correctness</a:t>
            </a:r>
            <a:r>
              <a:rPr lang="en-US"/>
              <a:t> of our algorithms with comprehensive tests suites.</a:t>
            </a:r>
          </a:p>
          <a:p>
            <a:r>
              <a:rPr lang="en-US"/>
              <a:t>Measure the </a:t>
            </a:r>
            <a:r>
              <a:rPr lang="en-US" b="1"/>
              <a:t>robustness</a:t>
            </a:r>
            <a:r>
              <a:rPr lang="en-US"/>
              <a:t> and </a:t>
            </a:r>
            <a:r>
              <a:rPr lang="en-US" b="1"/>
              <a:t>efficiency </a:t>
            </a:r>
            <a:r>
              <a:rPr lang="en-US"/>
              <a:t>of our implementation by comparing them with the existing SVD methods in Julia. </a:t>
            </a:r>
          </a:p>
        </p:txBody>
      </p:sp>
    </p:spTree>
    <p:extLst>
      <p:ext uri="{BB962C8B-B14F-4D97-AF65-F5344CB8AC3E}">
        <p14:creationId xmlns:p14="http://schemas.microsoft.com/office/powerpoint/2010/main" val="318067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3899-7896-4D65-8C46-A08F6724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6FFA-4BA9-444D-BBFA-07590A4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completed the implementation for most parts of the original SVD algorithm and expect the other algorithms to present less of a challenge once this has been finished.</a:t>
            </a:r>
          </a:p>
          <a:p>
            <a:r>
              <a:rPr lang="en-US" dirty="0"/>
              <a:t>The testing suite has been completed, and just needs algorithms to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F89B-6789-4E5D-AC7F-FC805BB0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Implementations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BCC7AF-0372-48EF-AEAB-791349B6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18" y="1172806"/>
            <a:ext cx="6114472" cy="258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008A0-9FD3-4E7E-AF36-8BF9C7F694DA}"/>
              </a:ext>
            </a:extLst>
          </p:cNvPr>
          <p:cNvSpPr txBox="1"/>
          <p:nvPr/>
        </p:nvSpPr>
        <p:spPr>
          <a:xfrm>
            <a:off x="678873" y="3819236"/>
            <a:ext cx="891309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Terms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Givens Rotation – A rotation that takes a 2-vector and turns it counterclockwise onto the axis.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Householder Reflection – A reflection about the hyperplane orthogonal to a vector.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Wilkinson Shift – Shifting by an eigenvalue of a 2x2 submatrix so that the </a:t>
            </a:r>
            <a:r>
              <a:rPr lang="en-US" sz="1400" err="1">
                <a:solidFill>
                  <a:schemeClr val="accent1"/>
                </a:solidFill>
              </a:rPr>
              <a:t>superdiagonal</a:t>
            </a:r>
            <a:r>
              <a:rPr lang="en-US" sz="1400" dirty="0">
                <a:solidFill>
                  <a:schemeClr val="accent1"/>
                </a:solidFill>
              </a:rPr>
              <a:t> entries converge to zero much faster.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Decoupling – Separation of variables such that they no longer interact for the remaining iterations, so that they can then be solved for independently.</a:t>
            </a:r>
          </a:p>
        </p:txBody>
      </p:sp>
      <p:pic>
        <p:nvPicPr>
          <p:cNvPr id="9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B0BA3857-5E91-417E-B015-E37ACA64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0" y="4380123"/>
            <a:ext cx="1593274" cy="568483"/>
          </a:xfrm>
          <a:prstGeom prst="rect">
            <a:avLst/>
          </a:prstGeom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1568FA0-EBEB-47F5-BC83-79FE64F2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52" y="5266603"/>
            <a:ext cx="1414896" cy="3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F89B-6789-4E5D-AC7F-FC805BB0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CA51320-0190-4DCF-8F74-2622FED1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820112"/>
            <a:ext cx="6724072" cy="293079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E60592-46F5-4C55-8DD7-829CE9E8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419977"/>
            <a:ext cx="6719455" cy="339953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83E0CCB-846D-42A6-8E61-351408B2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7" y="418186"/>
            <a:ext cx="5347854" cy="5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F89B-6789-4E5D-AC7F-FC805BB0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229D51E-862C-41B8-9B6C-7E4C95EC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94754"/>
            <a:ext cx="5564909" cy="319420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391DA3C-A0EF-4CBB-BC63-D2A2CCB8E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3390790"/>
            <a:ext cx="5564909" cy="326758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8234338-3077-4B07-8EC7-360C4639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82" y="194356"/>
            <a:ext cx="5403272" cy="2917907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01CDA9-582E-432A-86ED-A83D17547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19" y="3055339"/>
            <a:ext cx="5407890" cy="10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E68F-0E50-4AF2-82B9-5B2D1DF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Measurements</a:t>
            </a:r>
          </a:p>
        </p:txBody>
      </p:sp>
      <p:pic>
        <p:nvPicPr>
          <p:cNvPr id="3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E3FC52-1380-4688-A0D8-239830D7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8" t="34500" r="33842" b="25950"/>
          <a:stretch/>
        </p:blipFill>
        <p:spPr>
          <a:xfrm>
            <a:off x="677334" y="1828476"/>
            <a:ext cx="7356323" cy="32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3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184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Implementations and Uses of  Singular Value Decomposition</vt:lpstr>
      <vt:lpstr>What is Singular Value Decomposition?</vt:lpstr>
      <vt:lpstr>Why and how do people use SVDs?</vt:lpstr>
      <vt:lpstr>Goals</vt:lpstr>
      <vt:lpstr>Initial Results</vt:lpstr>
      <vt:lpstr>Current Implementations</vt:lpstr>
      <vt:lpstr>Current Implementations</vt:lpstr>
      <vt:lpstr>Current Implementations</vt:lpstr>
      <vt:lpstr>Performance Measurements</vt:lpstr>
      <vt:lpstr>Performance Measurements</vt:lpstr>
      <vt:lpstr>Difficulties</vt:lpstr>
      <vt:lpstr>Future Work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Dong, Yilan</cp:lastModifiedBy>
  <cp:revision>738</cp:revision>
  <dcterms:created xsi:type="dcterms:W3CDTF">2020-10-12T02:50:06Z</dcterms:created>
  <dcterms:modified xsi:type="dcterms:W3CDTF">2020-10-13T17:57:51Z</dcterms:modified>
</cp:coreProperties>
</file>