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toscap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plos.org/plosone/article?id=10.1371/journal.pone.01260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Repositioning for Diabetes Based on 'Omics'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Ming Zhang, </a:t>
            </a:r>
            <a:r>
              <a:rPr lang="en-US" dirty="0" err="1" smtClean="0"/>
              <a:t>Heng</a:t>
            </a:r>
            <a:r>
              <a:rPr lang="en-US" dirty="0" smtClean="0"/>
              <a:t> Luo, </a:t>
            </a:r>
            <a:r>
              <a:rPr lang="en-US" dirty="0" err="1" smtClean="0"/>
              <a:t>Zhenrui</a:t>
            </a:r>
            <a:r>
              <a:rPr lang="en-US" dirty="0" smtClean="0"/>
              <a:t> Xi, Ekaterina </a:t>
            </a:r>
            <a:r>
              <a:rPr lang="en-US" dirty="0" err="1" smtClean="0"/>
              <a:t>Rogaeva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 Mellitus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 approximately 382 million people worldwide</a:t>
            </a:r>
          </a:p>
          <a:p>
            <a:r>
              <a:rPr lang="en-US" dirty="0" smtClean="0"/>
              <a:t>Over $548 billion in treatment costs</a:t>
            </a:r>
          </a:p>
          <a:p>
            <a:r>
              <a:rPr lang="en-US" dirty="0" smtClean="0"/>
              <a:t>Previous diabetes treatments had associated health risks.</a:t>
            </a:r>
          </a:p>
          <a:p>
            <a:r>
              <a:rPr lang="en-US" dirty="0" smtClean="0"/>
              <a:t>Traditional drug development process is both lengthy ( 10-17 years) and costly, with a low success rate (&lt; 10%) and a high safety risk.</a:t>
            </a:r>
          </a:p>
          <a:p>
            <a:pPr lvl="1"/>
            <a:r>
              <a:rPr lang="en-US" dirty="0" smtClean="0"/>
              <a:t>Need for developing diabetic drugs in a more efficient way with reduced safety risks.</a:t>
            </a:r>
          </a:p>
        </p:txBody>
      </p:sp>
    </p:spTree>
    <p:extLst>
      <p:ext uri="{BB962C8B-B14F-4D97-AF65-F5344CB8AC3E}">
        <p14:creationId xmlns:p14="http://schemas.microsoft.com/office/powerpoint/2010/main" val="40444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Repositioning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Reusing marketed (safe/approved) drugs for a new indication/disease.</a:t>
            </a:r>
          </a:p>
          <a:p>
            <a:r>
              <a:rPr lang="en-US" sz="3200" dirty="0" smtClean="0"/>
              <a:t>Faster – reduces development time (no need for approval)</a:t>
            </a:r>
          </a:p>
          <a:p>
            <a:pPr lvl="1"/>
            <a:r>
              <a:rPr lang="en-US" dirty="0" smtClean="0"/>
              <a:t>10 to 17 </a:t>
            </a:r>
            <a:r>
              <a:rPr lang="en-US" dirty="0" err="1" smtClean="0"/>
              <a:t>yrs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3 to 12 years</a:t>
            </a:r>
            <a:endParaRPr lang="en-US" dirty="0" smtClean="0"/>
          </a:p>
          <a:p>
            <a:r>
              <a:rPr lang="en-US" sz="3200" dirty="0" smtClean="0"/>
              <a:t>Cheaper – fewer clinical trials and usage of expensive materials</a:t>
            </a:r>
          </a:p>
          <a:p>
            <a:r>
              <a:rPr lang="en-US" sz="3200" dirty="0" smtClean="0"/>
              <a:t>Safer – toxicity information is more likely to be available.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73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‘Omics’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Experimental data related to diseases</a:t>
            </a:r>
          </a:p>
          <a:p>
            <a:r>
              <a:rPr lang="en-US" sz="2200" dirty="0"/>
              <a:t>Technological advancement </a:t>
            </a:r>
            <a:r>
              <a:rPr lang="en-US" sz="2200" dirty="0">
                <a:sym typeface="Wingdings" panose="05000000000000000000" pitchFamily="2" charset="2"/>
              </a:rPr>
              <a:t> more biomedical data </a:t>
            </a:r>
            <a:r>
              <a:rPr lang="en-US" sz="2200" dirty="0" smtClean="0">
                <a:sym typeface="Wingdings" panose="05000000000000000000" pitchFamily="2" charset="2"/>
              </a:rPr>
              <a:t>available</a:t>
            </a:r>
            <a:endParaRPr lang="en-US" sz="2200" dirty="0" smtClean="0"/>
          </a:p>
          <a:p>
            <a:r>
              <a:rPr lang="en-US" sz="2200" b="1" dirty="0" smtClean="0"/>
              <a:t>Genomics</a:t>
            </a:r>
            <a:r>
              <a:rPr lang="en-US" sz="2200" dirty="0" smtClean="0"/>
              <a:t> - </a:t>
            </a:r>
            <a:r>
              <a:rPr lang="en-US" sz="2200" dirty="0"/>
              <a:t>concerned with an organism’s genome, the DNA content that is present within one cell of an </a:t>
            </a:r>
            <a:r>
              <a:rPr lang="en-US" sz="2200" dirty="0" smtClean="0"/>
              <a:t>organism</a:t>
            </a:r>
          </a:p>
          <a:p>
            <a:pPr lvl="1"/>
            <a:r>
              <a:rPr lang="en-US" sz="2200" dirty="0" smtClean="0"/>
              <a:t>Genome Wide Association Studies (GWAS) – useful data for drug repositioning</a:t>
            </a:r>
          </a:p>
          <a:p>
            <a:r>
              <a:rPr lang="en-US" sz="2200" b="1" dirty="0" smtClean="0"/>
              <a:t>Proteomics</a:t>
            </a:r>
            <a:r>
              <a:rPr lang="en-US" sz="2200" dirty="0" smtClean="0"/>
              <a:t> - </a:t>
            </a:r>
            <a:r>
              <a:rPr lang="en-US" sz="2200" dirty="0"/>
              <a:t>deals with the entire proteome, networks of proteins that can be expressed by organisms</a:t>
            </a:r>
            <a:endParaRPr lang="en-US" sz="2200" dirty="0" smtClean="0"/>
          </a:p>
          <a:p>
            <a:r>
              <a:rPr lang="en-US" sz="2200" b="1" dirty="0" smtClean="0"/>
              <a:t>Metabolomics</a:t>
            </a:r>
            <a:r>
              <a:rPr lang="en-US" sz="2200" dirty="0" smtClean="0"/>
              <a:t> - </a:t>
            </a:r>
            <a:r>
              <a:rPr lang="en-US" sz="2200" dirty="0"/>
              <a:t>involves studies of metabolic processes and metabolites, which are low molecular weight </a:t>
            </a:r>
            <a:r>
              <a:rPr lang="en-US" sz="2200" dirty="0" err="1"/>
              <a:t>biochemicals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94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Literature Search and Data Extraction</a:t>
            </a:r>
          </a:p>
          <a:p>
            <a:r>
              <a:rPr lang="en-US" dirty="0" smtClean="0"/>
              <a:t>2. Mining Diabetics Metabolites Related Proteins</a:t>
            </a:r>
          </a:p>
          <a:p>
            <a:r>
              <a:rPr lang="en-US" dirty="0" smtClean="0"/>
              <a:t>3. Constructing the Diabetic Metabolites-Proteins Network</a:t>
            </a:r>
          </a:p>
          <a:p>
            <a:r>
              <a:rPr lang="en-US" dirty="0" smtClean="0"/>
              <a:t>4. Mapping Diabetes Risk Proteins to Proteins with Drug Projects</a:t>
            </a:r>
          </a:p>
          <a:p>
            <a:r>
              <a:rPr lang="en-US" dirty="0" smtClean="0"/>
              <a:t>5. Application of Pathogenesis Information into Anti-Diabetic Drug Repositioning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CMap</a:t>
            </a:r>
            <a:r>
              <a:rPr lang="en-US" dirty="0" smtClean="0"/>
              <a:t>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1. Literature Search and Data Extraction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PubMed database was searched for </a:t>
            </a:r>
            <a:r>
              <a:rPr lang="en-US" dirty="0"/>
              <a:t>recent articles that included diabetes and ‘omics’ linked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Using search results… extracted data from </a:t>
            </a:r>
            <a:r>
              <a:rPr lang="en-US" dirty="0"/>
              <a:t>GWAS, proteomics, and metabolomics studies on </a:t>
            </a:r>
            <a:r>
              <a:rPr lang="en-US" dirty="0" smtClean="0"/>
              <a:t>diabetes.</a:t>
            </a:r>
          </a:p>
        </p:txBody>
      </p:sp>
    </p:spTree>
    <p:extLst>
      <p:ext uri="{BB962C8B-B14F-4D97-AF65-F5344CB8AC3E}">
        <p14:creationId xmlns:p14="http://schemas.microsoft.com/office/powerpoint/2010/main" val="177381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2. Mining Diabetic Metabolites Related Proteins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Searched the Human Metabolome Database (HMDB) to obtain the names of any </a:t>
            </a:r>
            <a:r>
              <a:rPr lang="en-US" dirty="0" smtClean="0"/>
              <a:t>proteins (enzymes </a:t>
            </a:r>
            <a:r>
              <a:rPr lang="en-US" dirty="0"/>
              <a:t>or </a:t>
            </a:r>
            <a:r>
              <a:rPr lang="en-US" dirty="0" smtClean="0"/>
              <a:t>transporters) </a:t>
            </a:r>
            <a:r>
              <a:rPr lang="en-US" dirty="0"/>
              <a:t>that could be associated with the diabetes related metabolites that were discovered from the previous metabolomics studies found from the literature search.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Literature Search </a:t>
            </a:r>
            <a:r>
              <a:rPr lang="en-US" dirty="0" smtClean="0">
                <a:sym typeface="Wingdings" panose="05000000000000000000" pitchFamily="2" charset="2"/>
              </a:rPr>
              <a:t> Previous Metabolomics Studies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Previous Metabolomics Studies  Discovered Diabetes Related Metabolites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Diabetes Related Metabolites  Names of Associated Proteins (Enzymes or Transporters)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09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Constructing the Diabetic Metabolites-Proteins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Diabetic Metabolites and their Associated Enzymes/Transporters were visually linked through a metabolites-proteins network.</a:t>
            </a:r>
          </a:p>
          <a:p>
            <a:r>
              <a:rPr lang="en-US" dirty="0" err="1" smtClean="0"/>
              <a:t>Cytoscape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www.cytoscape.org</a:t>
            </a:r>
            <a:r>
              <a:rPr lang="en-US" dirty="0" smtClean="0"/>
              <a:t>) was used to construct the metabolites-proteins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Mapping Diabetes Risk Proteins to Proteins With Drug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 Search </a:t>
            </a:r>
            <a:r>
              <a:rPr lang="en-US" dirty="0" smtClean="0">
                <a:sym typeface="Wingdings" panose="05000000000000000000" pitchFamily="2" charset="2"/>
              </a:rPr>
              <a:t> Genomics and Proteomics Studies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journals.plos.org/plosone/article?id=10.1371/journal.pone.0126082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3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443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</vt:lpstr>
      <vt:lpstr>Drug Repositioning for Diabetes Based on 'Omics' Data Mining</vt:lpstr>
      <vt:lpstr>Diabetes Mellitus</vt:lpstr>
      <vt:lpstr>Drug Repositioning</vt:lpstr>
      <vt:lpstr>‘Omics’ Data</vt:lpstr>
      <vt:lpstr>Materials and Methods</vt:lpstr>
      <vt:lpstr>1. Literature Search and Data Extraction</vt:lpstr>
      <vt:lpstr>2. Mining Diabetic Metabolites Related Proteins</vt:lpstr>
      <vt:lpstr>3. Constructing the Diabetic Metabolites-Proteins Network</vt:lpstr>
      <vt:lpstr>4. Mapping Diabetes Risk Proteins to Proteins With Drug 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Lehrer, Dylan T</dc:creator>
  <cp:lastModifiedBy>Lehrer, Dylan T</cp:lastModifiedBy>
  <cp:revision>12</cp:revision>
  <dcterms:created xsi:type="dcterms:W3CDTF">2016-07-06T15:03:04Z</dcterms:created>
  <dcterms:modified xsi:type="dcterms:W3CDTF">2016-07-06T16:14:02Z</dcterms:modified>
</cp:coreProperties>
</file>