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E3-07C6-443E-9E6C-1A98CF8B9D6B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D87E-2229-4A38-8E96-BFE6505C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E3-07C6-443E-9E6C-1A98CF8B9D6B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D87E-2229-4A38-8E96-BFE6505C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9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E3-07C6-443E-9E6C-1A98CF8B9D6B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D87E-2229-4A38-8E96-BFE6505C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2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E3-07C6-443E-9E6C-1A98CF8B9D6B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D87E-2229-4A38-8E96-BFE6505C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5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E3-07C6-443E-9E6C-1A98CF8B9D6B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D87E-2229-4A38-8E96-BFE6505C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0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E3-07C6-443E-9E6C-1A98CF8B9D6B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D87E-2229-4A38-8E96-BFE6505C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0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E3-07C6-443E-9E6C-1A98CF8B9D6B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D87E-2229-4A38-8E96-BFE6505C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E3-07C6-443E-9E6C-1A98CF8B9D6B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D87E-2229-4A38-8E96-BFE6505C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4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E3-07C6-443E-9E6C-1A98CF8B9D6B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D87E-2229-4A38-8E96-BFE6505C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E3-07C6-443E-9E6C-1A98CF8B9D6B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D87E-2229-4A38-8E96-BFE6505C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E3-07C6-443E-9E6C-1A98CF8B9D6B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D87E-2229-4A38-8E96-BFE6505C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2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26E3-07C6-443E-9E6C-1A98CF8B9D6B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D87E-2229-4A38-8E96-BFE6505C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85375" y="3355419"/>
            <a:ext cx="2472743" cy="3348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0031" y="3244090"/>
            <a:ext cx="25800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Emp_ID</a:t>
            </a:r>
            <a:r>
              <a:rPr lang="en-US" sz="1400" dirty="0" smtClean="0"/>
              <a:t>	number</a:t>
            </a:r>
          </a:p>
          <a:p>
            <a:r>
              <a:rPr lang="en-US" sz="1400" dirty="0"/>
              <a:t>-</a:t>
            </a:r>
            <a:r>
              <a:rPr lang="en-US" sz="1400" dirty="0" err="1" smtClean="0"/>
              <a:t>First_Name</a:t>
            </a:r>
            <a:r>
              <a:rPr lang="en-US" sz="1400" dirty="0" smtClean="0"/>
              <a:t> varchar2(30)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Last_Name</a:t>
            </a:r>
            <a:r>
              <a:rPr lang="en-US" sz="1400" dirty="0" smtClean="0"/>
              <a:t> varchar2(30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Company_ID</a:t>
            </a:r>
            <a:r>
              <a:rPr lang="en-US" sz="1400" dirty="0" smtClean="0"/>
              <a:t> number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Dept_ID</a:t>
            </a:r>
            <a:r>
              <a:rPr lang="en-US" sz="1400" dirty="0" smtClean="0"/>
              <a:t>	number</a:t>
            </a:r>
          </a:p>
          <a:p>
            <a:r>
              <a:rPr lang="en-US" sz="1400" dirty="0" smtClean="0"/>
              <a:t>-Title	varchar2(20)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Email_Addr</a:t>
            </a:r>
            <a:r>
              <a:rPr lang="en-US" sz="1400" dirty="0"/>
              <a:t> </a:t>
            </a:r>
            <a:r>
              <a:rPr lang="en-US" sz="1400" dirty="0" smtClean="0"/>
              <a:t>varchar2(30)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Manager_ID</a:t>
            </a:r>
            <a:r>
              <a:rPr lang="en-US" sz="1400" dirty="0" smtClean="0"/>
              <a:t> </a:t>
            </a:r>
            <a:r>
              <a:rPr lang="en-US" sz="1400" dirty="0" smtClean="0"/>
              <a:t>number</a:t>
            </a:r>
          </a:p>
          <a:p>
            <a:r>
              <a:rPr lang="en-US" sz="1400" dirty="0" smtClean="0"/>
              <a:t>-City varchar2(30)</a:t>
            </a:r>
          </a:p>
          <a:p>
            <a:r>
              <a:rPr lang="en-US" sz="1400" dirty="0" smtClean="0"/>
              <a:t>-State varchar2(30)</a:t>
            </a:r>
          </a:p>
          <a:p>
            <a:r>
              <a:rPr lang="en-US" sz="1400" dirty="0" smtClean="0"/>
              <a:t>-Country varchar2(30)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Zip_Code</a:t>
            </a:r>
            <a:r>
              <a:rPr lang="en-US" sz="1400" dirty="0" smtClean="0"/>
              <a:t> number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Priv</a:t>
            </a:r>
            <a:r>
              <a:rPr lang="en-US" sz="1400" dirty="0" err="1" smtClean="0"/>
              <a:t>_ID</a:t>
            </a:r>
            <a:r>
              <a:rPr lang="en-US" sz="1400" dirty="0" smtClean="0"/>
              <a:t> number</a:t>
            </a:r>
            <a:endParaRPr lang="en-US" sz="1400" dirty="0" smtClean="0"/>
          </a:p>
          <a:p>
            <a:r>
              <a:rPr lang="en-US" sz="1400" dirty="0"/>
              <a:t>-</a:t>
            </a:r>
            <a:r>
              <a:rPr lang="en-US" sz="1400" dirty="0" err="1"/>
              <a:t>Start_Date</a:t>
            </a:r>
            <a:r>
              <a:rPr lang="en-US" sz="1400" dirty="0"/>
              <a:t>  date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End_Date</a:t>
            </a:r>
            <a:r>
              <a:rPr lang="en-US" sz="1400" dirty="0"/>
              <a:t>  date</a:t>
            </a:r>
            <a:endParaRPr lang="en-US" sz="1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85375" y="90456"/>
            <a:ext cx="2472743" cy="2600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40411" y="118086"/>
            <a:ext cx="258221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Question_ID</a:t>
            </a:r>
            <a:r>
              <a:rPr lang="en-US" sz="1400" dirty="0" smtClean="0"/>
              <a:t> </a:t>
            </a:r>
            <a:r>
              <a:rPr lang="en-US" sz="1400" dirty="0" smtClean="0"/>
              <a:t>number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Company_ID</a:t>
            </a:r>
            <a:r>
              <a:rPr lang="en-US" sz="1400" dirty="0" smtClean="0"/>
              <a:t> number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Dept_ID</a:t>
            </a:r>
            <a:r>
              <a:rPr lang="en-US" sz="1400" dirty="0" smtClean="0"/>
              <a:t> number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Question_Text</a:t>
            </a:r>
            <a:r>
              <a:rPr lang="en-US" sz="1400" dirty="0" smtClean="0"/>
              <a:t> </a:t>
            </a:r>
            <a:r>
              <a:rPr lang="en-US" sz="1400" dirty="0" smtClean="0"/>
              <a:t>varchar2(200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Category_ID</a:t>
            </a:r>
            <a:r>
              <a:rPr lang="en-US" sz="1400" dirty="0" smtClean="0"/>
              <a:t> number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Min_Rating</a:t>
            </a:r>
            <a:r>
              <a:rPr lang="en-US" sz="1400" dirty="0" smtClean="0"/>
              <a:t> number</a:t>
            </a:r>
          </a:p>
          <a:p>
            <a:r>
              <a:rPr lang="en-US" sz="1400" dirty="0"/>
              <a:t>-</a:t>
            </a:r>
            <a:r>
              <a:rPr lang="en-US" sz="1400" dirty="0" err="1" smtClean="0"/>
              <a:t>Max_Rating</a:t>
            </a:r>
            <a:r>
              <a:rPr lang="en-US" sz="1400" dirty="0" smtClean="0"/>
              <a:t> </a:t>
            </a:r>
            <a:r>
              <a:rPr lang="en-US" sz="1400" dirty="0" smtClean="0"/>
              <a:t>number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Custom_Question</a:t>
            </a:r>
            <a:r>
              <a:rPr lang="en-US" sz="1400" dirty="0" smtClean="0"/>
              <a:t> Char(1)</a:t>
            </a:r>
            <a:endParaRPr lang="en-US" sz="1400" dirty="0" smtClean="0"/>
          </a:p>
          <a:p>
            <a:r>
              <a:rPr lang="en-US" sz="1400" dirty="0"/>
              <a:t>-</a:t>
            </a:r>
            <a:r>
              <a:rPr lang="en-US" sz="1400" dirty="0" err="1"/>
              <a:t>Start_Date</a:t>
            </a:r>
            <a:r>
              <a:rPr lang="en-US" sz="1400" dirty="0"/>
              <a:t>  date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End_Date</a:t>
            </a:r>
            <a:r>
              <a:rPr lang="en-US" sz="1400" dirty="0"/>
              <a:t>  date</a:t>
            </a:r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95055" y="87668"/>
            <a:ext cx="2472743" cy="2368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19629" y="123300"/>
            <a:ext cx="25822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Question_ID</a:t>
            </a:r>
            <a:r>
              <a:rPr lang="en-US" sz="1400" dirty="0" smtClean="0"/>
              <a:t> </a:t>
            </a:r>
            <a:r>
              <a:rPr lang="en-US" sz="1400" dirty="0" smtClean="0"/>
              <a:t>number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Company_ID</a:t>
            </a:r>
            <a:r>
              <a:rPr lang="en-US" sz="1400" dirty="0" smtClean="0"/>
              <a:t> number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Dept_ID</a:t>
            </a:r>
            <a:r>
              <a:rPr lang="en-US" sz="1400" dirty="0" smtClean="0"/>
              <a:t> number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Answer_Text</a:t>
            </a:r>
            <a:r>
              <a:rPr lang="en-US" sz="1400" dirty="0" smtClean="0"/>
              <a:t> </a:t>
            </a:r>
            <a:r>
              <a:rPr lang="en-US" sz="1400" dirty="0" smtClean="0"/>
              <a:t>varchar2(200)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Answer_Date</a:t>
            </a:r>
            <a:r>
              <a:rPr lang="en-US" sz="1400" dirty="0" smtClean="0"/>
              <a:t> </a:t>
            </a:r>
            <a:r>
              <a:rPr lang="en-US" sz="1400" dirty="0" smtClean="0"/>
              <a:t>date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Emp_ID</a:t>
            </a:r>
            <a:r>
              <a:rPr lang="en-US" sz="1400" dirty="0" smtClean="0"/>
              <a:t> </a:t>
            </a:r>
            <a:r>
              <a:rPr lang="en-US" sz="1400" dirty="0" smtClean="0"/>
              <a:t>number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Answer_Rating</a:t>
            </a:r>
            <a:r>
              <a:rPr lang="en-US" sz="1400" dirty="0" smtClean="0"/>
              <a:t> number</a:t>
            </a:r>
            <a:endParaRPr lang="en-US" sz="1400" dirty="0" smtClean="0"/>
          </a:p>
          <a:p>
            <a:r>
              <a:rPr lang="en-US" sz="1400" dirty="0"/>
              <a:t>-</a:t>
            </a:r>
            <a:r>
              <a:rPr lang="en-US" sz="1400" dirty="0" err="1"/>
              <a:t>Start_Date</a:t>
            </a:r>
            <a:r>
              <a:rPr lang="en-US" sz="1400" dirty="0"/>
              <a:t>  date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End_Date</a:t>
            </a:r>
            <a:r>
              <a:rPr lang="en-US" sz="1400" dirty="0"/>
              <a:t>  date</a:t>
            </a:r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450306" y="1542120"/>
            <a:ext cx="535069" cy="16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169757" y="339866"/>
            <a:ext cx="2472743" cy="2115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390140" y="366219"/>
            <a:ext cx="258221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Priv</a:t>
            </a:r>
            <a:endParaRPr lang="en-US" b="1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Priv_ID</a:t>
            </a:r>
            <a:r>
              <a:rPr lang="en-US" sz="1400" dirty="0" smtClean="0"/>
              <a:t> number</a:t>
            </a:r>
          </a:p>
          <a:p>
            <a:r>
              <a:rPr lang="en-US" sz="1400" dirty="0"/>
              <a:t>-</a:t>
            </a:r>
            <a:r>
              <a:rPr lang="en-US" sz="1400" dirty="0" err="1" smtClean="0"/>
              <a:t>Emp_ID</a:t>
            </a:r>
            <a:r>
              <a:rPr lang="en-US" sz="1400" dirty="0" smtClean="0"/>
              <a:t> number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Company_ID</a:t>
            </a:r>
            <a:r>
              <a:rPr lang="en-US" sz="1400" dirty="0" smtClean="0"/>
              <a:t> number</a:t>
            </a:r>
            <a:endParaRPr lang="en-US" sz="1400" dirty="0" smtClean="0"/>
          </a:p>
          <a:p>
            <a:r>
              <a:rPr lang="en-US" sz="1400" dirty="0" smtClean="0"/>
              <a:t>-Password varchar2(20)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Priv_Level</a:t>
            </a:r>
            <a:r>
              <a:rPr lang="en-US" sz="1400" dirty="0" smtClean="0"/>
              <a:t> </a:t>
            </a:r>
            <a:r>
              <a:rPr lang="en-US" sz="1400" dirty="0" smtClean="0"/>
              <a:t>number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Start_Date</a:t>
            </a:r>
            <a:r>
              <a:rPr lang="en-US" sz="1400" dirty="0"/>
              <a:t>  date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End_Date</a:t>
            </a:r>
            <a:r>
              <a:rPr lang="en-US" sz="1400" dirty="0"/>
              <a:t>  date</a:t>
            </a:r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8458118" y="5227094"/>
            <a:ext cx="194563" cy="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666328" y="1891588"/>
            <a:ext cx="0" cy="3321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652681" y="1891588"/>
            <a:ext cx="517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9144092" y="2825087"/>
            <a:ext cx="2472743" cy="1982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233688" y="2880520"/>
            <a:ext cx="25800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Department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Dept_ID</a:t>
            </a:r>
            <a:r>
              <a:rPr lang="en-US" sz="1400" dirty="0" smtClean="0"/>
              <a:t> </a:t>
            </a:r>
            <a:r>
              <a:rPr lang="en-US" sz="1400" dirty="0" smtClean="0"/>
              <a:t>number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Company_ID</a:t>
            </a:r>
            <a:r>
              <a:rPr lang="en-US" sz="1400" dirty="0" smtClean="0"/>
              <a:t> number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Dept_Name</a:t>
            </a:r>
            <a:r>
              <a:rPr lang="en-US" sz="1400" dirty="0" smtClean="0"/>
              <a:t> varchar2(30)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Dept_Desc</a:t>
            </a:r>
            <a:r>
              <a:rPr lang="en-US" sz="1400" dirty="0" smtClean="0"/>
              <a:t> varchar2(200)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Start_Date</a:t>
            </a:r>
            <a:r>
              <a:rPr lang="en-US" sz="1400" dirty="0"/>
              <a:t>  date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End_Date</a:t>
            </a:r>
            <a:r>
              <a:rPr lang="en-US" sz="1400" dirty="0"/>
              <a:t>  date</a:t>
            </a:r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8458118" y="5812504"/>
            <a:ext cx="494813" cy="15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354151" y="1544480"/>
            <a:ext cx="120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111684" y="313216"/>
            <a:ext cx="2472743" cy="214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36498" y="386652"/>
            <a:ext cx="258006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Event_ID</a:t>
            </a:r>
            <a:r>
              <a:rPr lang="en-US" sz="1400" dirty="0" smtClean="0"/>
              <a:t> number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Event_Desc</a:t>
            </a:r>
            <a:r>
              <a:rPr lang="en-US" sz="1400" dirty="0" smtClean="0"/>
              <a:t> </a:t>
            </a:r>
            <a:r>
              <a:rPr lang="en-US" sz="1400" dirty="0" smtClean="0"/>
              <a:t>varchar2(200)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Event_Date</a:t>
            </a:r>
            <a:r>
              <a:rPr lang="en-US" sz="1400" dirty="0" smtClean="0"/>
              <a:t> </a:t>
            </a:r>
            <a:r>
              <a:rPr lang="en-US" sz="1400" dirty="0" smtClean="0"/>
              <a:t>date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Company_ID</a:t>
            </a:r>
            <a:r>
              <a:rPr lang="en-US" sz="1400" dirty="0" smtClean="0"/>
              <a:t> </a:t>
            </a:r>
            <a:r>
              <a:rPr lang="en-US" sz="1400" dirty="0" smtClean="0"/>
              <a:t>number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Start_Date</a:t>
            </a:r>
            <a:r>
              <a:rPr lang="en-US" sz="1400" dirty="0"/>
              <a:t>  date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End_Date</a:t>
            </a:r>
            <a:r>
              <a:rPr lang="en-US" sz="1400" dirty="0"/>
              <a:t>  date</a:t>
            </a:r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4088669" y="3152183"/>
            <a:ext cx="2915661" cy="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095676" y="2600382"/>
            <a:ext cx="12150" cy="55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3861820" y="2455487"/>
            <a:ext cx="423081" cy="158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36498" y="3909247"/>
            <a:ext cx="2472743" cy="2794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46504" y="4127015"/>
            <a:ext cx="28004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Company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Company_ID</a:t>
            </a:r>
            <a:r>
              <a:rPr lang="en-US" sz="1400" dirty="0" smtClean="0"/>
              <a:t> number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Company_Name</a:t>
            </a:r>
            <a:r>
              <a:rPr lang="en-US" sz="1400" dirty="0" smtClean="0"/>
              <a:t> varchar2(30)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Industry_ID</a:t>
            </a:r>
            <a:r>
              <a:rPr lang="en-US" sz="1400" dirty="0" smtClean="0"/>
              <a:t> number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Total_Employees</a:t>
            </a:r>
            <a:r>
              <a:rPr lang="en-US" sz="1400" dirty="0" smtClean="0"/>
              <a:t> number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Start_Date</a:t>
            </a:r>
            <a:r>
              <a:rPr lang="en-US" sz="1400" dirty="0"/>
              <a:t>  date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End_Date</a:t>
            </a:r>
            <a:r>
              <a:rPr lang="en-US" sz="1400" dirty="0"/>
              <a:t>  date</a:t>
            </a:r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6" name="Straight Connector 115"/>
          <p:cNvCxnSpPr>
            <a:stCxn id="94" idx="2"/>
          </p:cNvCxnSpPr>
          <p:nvPr/>
        </p:nvCxnSpPr>
        <p:spPr>
          <a:xfrm flipH="1">
            <a:off x="1337482" y="2455486"/>
            <a:ext cx="10574" cy="144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729920" y="4763068"/>
            <a:ext cx="4632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04330" y="3151151"/>
            <a:ext cx="11834" cy="22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182597" y="3399888"/>
            <a:ext cx="2472743" cy="2110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8911219" y="4069329"/>
            <a:ext cx="28065" cy="1758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927266" y="4055681"/>
            <a:ext cx="216826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197821" y="4902046"/>
            <a:ext cx="2472743" cy="1845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373301" y="3507032"/>
            <a:ext cx="25800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Industry</a:t>
            </a:r>
            <a:endParaRPr lang="en-US" b="1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Industry_ID</a:t>
            </a:r>
            <a:r>
              <a:rPr lang="en-US" sz="1400" dirty="0" smtClean="0"/>
              <a:t> number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Industry_Name</a:t>
            </a:r>
            <a:r>
              <a:rPr lang="en-US" sz="1400" dirty="0" smtClean="0"/>
              <a:t> varchar2(30)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Industry_Desc</a:t>
            </a:r>
            <a:r>
              <a:rPr lang="en-US" sz="1400" dirty="0" smtClean="0"/>
              <a:t> varchar2(200)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Start_Date</a:t>
            </a:r>
            <a:r>
              <a:rPr lang="en-US" sz="1400" dirty="0" smtClean="0"/>
              <a:t>  date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End_Date</a:t>
            </a:r>
            <a:r>
              <a:rPr lang="en-US" sz="1400" dirty="0" smtClean="0"/>
              <a:t>  date </a:t>
            </a:r>
            <a:r>
              <a:rPr lang="en-US" dirty="0" smtClean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324808" y="4968177"/>
            <a:ext cx="25800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Category</a:t>
            </a:r>
            <a:endParaRPr lang="en-US" b="1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Category_ID</a:t>
            </a:r>
            <a:r>
              <a:rPr lang="en-US" sz="1400" dirty="0" smtClean="0"/>
              <a:t> number</a:t>
            </a:r>
          </a:p>
          <a:p>
            <a:r>
              <a:rPr lang="en-US" sz="1400" dirty="0"/>
              <a:t>-</a:t>
            </a:r>
            <a:r>
              <a:rPr lang="en-US" sz="1400" dirty="0" err="1" smtClean="0"/>
              <a:t>Company_ID</a:t>
            </a:r>
            <a:r>
              <a:rPr lang="en-US" sz="1400" dirty="0" smtClean="0"/>
              <a:t> </a:t>
            </a:r>
            <a:r>
              <a:rPr lang="en-US" sz="1400" dirty="0" smtClean="0"/>
              <a:t>number</a:t>
            </a:r>
          </a:p>
          <a:p>
            <a:r>
              <a:rPr lang="en-US" sz="1400" dirty="0" smtClean="0"/>
              <a:t>-Category varchar2(30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Category_Desc</a:t>
            </a:r>
            <a:r>
              <a:rPr lang="en-US" sz="1400" dirty="0" smtClean="0"/>
              <a:t> varchar2(100)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Start_Date</a:t>
            </a:r>
            <a:r>
              <a:rPr lang="en-US" sz="1400" dirty="0"/>
              <a:t>  date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End_Date</a:t>
            </a:r>
            <a:r>
              <a:rPr lang="en-US" sz="1400" dirty="0"/>
              <a:t>  date</a:t>
            </a:r>
            <a:endParaRPr lang="en-US" sz="1400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634018" y="6045958"/>
            <a:ext cx="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18929" y="5972094"/>
            <a:ext cx="3383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924334" y="3043451"/>
            <a:ext cx="0" cy="85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937982" y="3042081"/>
            <a:ext cx="7231775" cy="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43846" y="2825088"/>
            <a:ext cx="8730" cy="107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43846" y="2727045"/>
            <a:ext cx="9523736" cy="7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0167582" y="2453769"/>
            <a:ext cx="27296" cy="27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 rot="5400000">
            <a:off x="8357027" y="5166822"/>
            <a:ext cx="357449" cy="129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 rot="10800000">
            <a:off x="10002505" y="2456901"/>
            <a:ext cx="357449" cy="129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 rot="5400000">
            <a:off x="8353021" y="5751901"/>
            <a:ext cx="357449" cy="1375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 rot="6624692">
            <a:off x="8921715" y="2985893"/>
            <a:ext cx="357449" cy="129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 rot="10800000">
            <a:off x="1158757" y="2467473"/>
            <a:ext cx="357449" cy="129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 rot="10800000">
            <a:off x="477910" y="3768925"/>
            <a:ext cx="357449" cy="129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8470990" y="1177551"/>
            <a:ext cx="332833" cy="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777838" y="1187017"/>
            <a:ext cx="25985" cy="4356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8775510" y="5510846"/>
            <a:ext cx="446670" cy="4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8473173" y="990526"/>
            <a:ext cx="141086" cy="410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1705970" y="6747619"/>
            <a:ext cx="7751929" cy="4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1705970" y="6703963"/>
            <a:ext cx="13648" cy="11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 rot="2193778">
            <a:off x="9128167" y="6651314"/>
            <a:ext cx="357449" cy="129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 rot="10800000">
            <a:off x="1516206" y="6686740"/>
            <a:ext cx="357449" cy="129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4749421" y="2521662"/>
            <a:ext cx="1308482" cy="1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735773" y="2538484"/>
            <a:ext cx="13231" cy="73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169994" y="3262621"/>
            <a:ext cx="2579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169994" y="3277444"/>
            <a:ext cx="0" cy="62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8367722" y="2578195"/>
            <a:ext cx="803716" cy="1009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 rot="7684773">
            <a:off x="8186551" y="2481648"/>
            <a:ext cx="357449" cy="129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1516206" y="2312572"/>
            <a:ext cx="1503423" cy="1585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230303" y="2372062"/>
            <a:ext cx="3939454" cy="118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 rot="7684773">
            <a:off x="5078534" y="2293097"/>
            <a:ext cx="357449" cy="129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 rot="13251634">
            <a:off x="2801086" y="2284179"/>
            <a:ext cx="357449" cy="129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5850618" y="5755483"/>
            <a:ext cx="141086" cy="410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 rot="5400000">
            <a:off x="2905149" y="4702799"/>
            <a:ext cx="423081" cy="1030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 rot="5400000">
            <a:off x="2456822" y="4713867"/>
            <a:ext cx="423081" cy="1030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9042918" y="1701660"/>
            <a:ext cx="141086" cy="410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 rot="13251634">
            <a:off x="5833893" y="2382752"/>
            <a:ext cx="357449" cy="129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Level 3 Communications, L.L.C.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Ebadi, Abdul</dc:creator>
  <cp:lastModifiedBy>Ebadi, Abdul</cp:lastModifiedBy>
  <cp:revision>31</cp:revision>
  <dcterms:created xsi:type="dcterms:W3CDTF">2014-09-26T04:51:46Z</dcterms:created>
  <dcterms:modified xsi:type="dcterms:W3CDTF">2014-10-02T06:02:06Z</dcterms:modified>
</cp:coreProperties>
</file>