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70" r:id="rId4"/>
    <p:sldId id="259" r:id="rId5"/>
    <p:sldId id="258" r:id="rId6"/>
    <p:sldId id="272" r:id="rId7"/>
    <p:sldId id="274" r:id="rId8"/>
    <p:sldId id="277" r:id="rId9"/>
    <p:sldId id="268" r:id="rId10"/>
    <p:sldId id="264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Sample </a:t>
            </a:r>
            <a:r>
              <a:rPr lang="en-US" baseline="0" dirty="0" smtClean="0">
                <a:latin typeface="Bradley Hand ITC" panose="03070402050302030203" pitchFamily="66" charset="0"/>
              </a:rPr>
              <a:t>Pulse </a:t>
            </a:r>
            <a:r>
              <a:rPr lang="en-US" i="0" baseline="0" dirty="0" smtClean="0">
                <a:latin typeface="Calibri" panose="020F0502020204030204" pitchFamily="34" charset="0"/>
              </a:rPr>
              <a:t>Report</a:t>
            </a:r>
            <a:endParaRPr lang="en-US" i="0" dirty="0">
              <a:latin typeface="Calibri" panose="020F05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881912"/>
        <c:axId val="238882304"/>
      </c:lineChart>
      <c:catAx>
        <c:axId val="23888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82304"/>
        <c:crosses val="autoZero"/>
        <c:auto val="1"/>
        <c:lblAlgn val="ctr"/>
        <c:lblOffset val="100"/>
        <c:noMultiLvlLbl val="0"/>
      </c:catAx>
      <c:valAx>
        <c:axId val="23888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8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A91F-DE87-48D4-923D-437A0185590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AA2D-3907-472E-9178-DEBF6AFC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4824" y="564492"/>
            <a:ext cx="471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–  Login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8151" y="2774704"/>
            <a:ext cx="10227213" cy="1505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User: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Password: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76570" y="4608854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5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8702" y="99331"/>
            <a:ext cx="93637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Send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Questions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(manager only)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2546" y="1159098"/>
            <a:ext cx="9204436" cy="4468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Question Text: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Question Category: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Min Rating: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Max Rating: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Weight Factor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Start Date: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End Date: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Departments to Send To:</a:t>
            </a: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1477" y="5770201"/>
            <a:ext cx="3826412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955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8702" y="99331"/>
            <a:ext cx="936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Reports  (manager only)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5215" y="3575070"/>
            <a:ext cx="10227213" cy="631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Participation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5222" y="1017855"/>
            <a:ext cx="10227213" cy="628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Company Pulse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5218" y="1851755"/>
            <a:ext cx="10227213" cy="624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Department Comparison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5216" y="2711305"/>
            <a:ext cx="10227213" cy="652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Location Comparison</a:t>
            </a:r>
            <a:endParaRPr lang="en-US" sz="36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5214" y="4462819"/>
            <a:ext cx="10227212" cy="619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Events</a:t>
            </a:r>
            <a:endParaRPr lang="en-US" sz="36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5214" y="5305977"/>
            <a:ext cx="10227213" cy="631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Attrition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5214" y="6135967"/>
            <a:ext cx="10227213" cy="631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Industry Comparison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8702" y="99331"/>
            <a:ext cx="93637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Reports (manager only)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24472162"/>
              </p:ext>
            </p:extLst>
          </p:nvPr>
        </p:nvGraphicFramePr>
        <p:xfrm>
          <a:off x="1838702" y="1635616"/>
          <a:ext cx="8734738" cy="477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6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0187" y="564490"/>
            <a:ext cx="5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  <a:cs typeface="Aharoni" panose="02010803020104030203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8837087" y="722410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61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8654" y="297205"/>
            <a:ext cx="65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(informational screen only)</a:t>
            </a:r>
            <a:endParaRPr lang="en-US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5228" y="3760632"/>
            <a:ext cx="10126361" cy="2060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If login user is a manager (someone with directs) then he/she will be able to provide pulse/answer questions, enter events, send questions, and see reports.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5228" y="1287889"/>
            <a:ext cx="10126361" cy="1957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If login user is an employee only (no directs) then he/she can only provide pulse/answer questions.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8922" y="297205"/>
            <a:ext cx="471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(employee only)</a:t>
            </a:r>
            <a:endParaRPr lang="en-US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2197" y="1603717"/>
            <a:ext cx="10227213" cy="1505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Provide Pulse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2197" y="3391734"/>
            <a:ext cx="10227213" cy="1505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Answer Questions 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125" y="107511"/>
            <a:ext cx="897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10803020104030203" pitchFamily="2" charset="-79"/>
              </a:rPr>
              <a:t>provide pulse (employee only)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4539" y="1472154"/>
            <a:ext cx="10227213" cy="5148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</a:t>
            </a:r>
            <a:r>
              <a:rPr lang="en-US" sz="2400" b="1" dirty="0" smtClean="0">
                <a:solidFill>
                  <a:schemeClr val="tx1"/>
                </a:solidFill>
              </a:rPr>
              <a:t>would you define the urgency of the issue (1-10</a:t>
            </a:r>
            <a:r>
              <a:rPr lang="en-US" sz="2400" b="1" dirty="0" smtClean="0">
                <a:solidFill>
                  <a:schemeClr val="tx1"/>
                </a:solidFill>
              </a:rPr>
              <a:t>)?   (1-low, 10-high)</a:t>
            </a:r>
          </a:p>
          <a:p>
            <a:pPr marL="457200" indent="-457200">
              <a:buAutoNum type="arabicParenR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What is your rating regarding your comment below (1-10)?  (1-low, 10-high)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Enter pulse feedback: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878096" y="6001555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18952" y="4752305"/>
            <a:ext cx="8126569" cy="114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8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125" y="107511"/>
            <a:ext cx="897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10803020104030203" pitchFamily="2" charset="-79"/>
              </a:rPr>
              <a:t>Answer Questions (employee only)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4539" y="1472154"/>
            <a:ext cx="10227213" cy="5148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Please Answer Following Questions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are you feeling right now about the company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are you feeling right now about your department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are you feeling about your manager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Are you currently considering leaving the company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currently have something valuable on your mind that management should be aware of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the company is going in the right direction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your department is going in the right direction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your voice is being heard by the right people in the company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likely are you to leave the company after the bonus payout in 2 weeks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the number of hours you are working is ok (1-10)?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878096" y="6001555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33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8922" y="297205"/>
            <a:ext cx="471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(manager only)</a:t>
            </a:r>
            <a:endParaRPr lang="en-US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2194" y="1282820"/>
            <a:ext cx="10227213" cy="92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Provide </a:t>
            </a:r>
            <a:r>
              <a:rPr lang="en-US" sz="4000" b="1" dirty="0" smtClean="0">
                <a:solidFill>
                  <a:schemeClr val="tx1"/>
                </a:solidFill>
              </a:rPr>
              <a:t>Pulse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2193" y="3438660"/>
            <a:ext cx="10227213" cy="886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Enter </a:t>
            </a:r>
            <a:r>
              <a:rPr lang="en-US" sz="4000" b="1" dirty="0" smtClean="0">
                <a:solidFill>
                  <a:schemeClr val="tx1"/>
                </a:solidFill>
              </a:rPr>
              <a:t>Events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2194" y="4497172"/>
            <a:ext cx="10227213" cy="92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Send </a:t>
            </a:r>
            <a:r>
              <a:rPr lang="en-US" sz="4000" b="1" dirty="0" smtClean="0">
                <a:solidFill>
                  <a:schemeClr val="tx1"/>
                </a:solidFill>
              </a:rPr>
              <a:t>Questions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72194" y="5589729"/>
            <a:ext cx="10227213" cy="92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View Pulse Reports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2193" y="2423521"/>
            <a:ext cx="10227213" cy="843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Answer Questions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125" y="107511"/>
            <a:ext cx="897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10803020104030203" pitchFamily="2" charset="-79"/>
              </a:rPr>
              <a:t>provide pulse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10803020104030203" pitchFamily="2" charset="-79"/>
              </a:rPr>
              <a:t>(manager only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10803020104030203" pitchFamily="2" charset="-79"/>
              </a:rPr>
              <a:t>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4539" y="1472154"/>
            <a:ext cx="10227213" cy="5148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tx1"/>
                </a:solidFill>
              </a:rPr>
              <a:t>How would you define the urgency of the issue (1-10)?   (1-low, 10-high)</a:t>
            </a:r>
          </a:p>
          <a:p>
            <a:pPr marL="457200" indent="-457200">
              <a:buAutoNum type="arabicParenR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tx1"/>
                </a:solidFill>
              </a:rPr>
              <a:t>What is your rating regarding your comment below (1-10)?  (1-low, 10-high)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Enter pulse feedback: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878096" y="6001555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18952" y="4752305"/>
            <a:ext cx="8126569" cy="114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14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125" y="107511"/>
            <a:ext cx="897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10803020104030203" pitchFamily="2" charset="-79"/>
              </a:rPr>
              <a:t>Answer Questions (manager only)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4539" y="1472154"/>
            <a:ext cx="10227213" cy="5148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Please Answer Following Questions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are you feeling right now about the company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are you feeling right now about your department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are you feeling about your manager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Are you currently considering leaving the company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currently have something valuable on your mind that management should be aware of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the company is going in the right direction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your department is going in the right direction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your voice is being heard by the right people in the company (Y/N)?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How likely are you to leave the company after the bonus payout in 2 weeks (1-10)?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Do you feel the number of hours you are working is ok (1-10)?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878096" y="6001555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14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8702" y="99331"/>
            <a:ext cx="936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Pulse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Box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 – Enter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Events (manager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Aharoni" panose="02010803020104030203" pitchFamily="2" charset="-79"/>
              </a:rPr>
              <a:t>only)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56636" y="1871986"/>
            <a:ext cx="9204436" cy="4306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Event Date: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Event Name: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Event Description: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Event Category: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Event Type (Private/Public):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Event Department: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 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10947438" y="6235158"/>
            <a:ext cx="978794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14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Book Antiqua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Level 3 Communications,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Ebadi, Abdul</dc:creator>
  <cp:lastModifiedBy>Ebadi, Abdul</cp:lastModifiedBy>
  <cp:revision>47</cp:revision>
  <dcterms:created xsi:type="dcterms:W3CDTF">2014-03-09T07:14:22Z</dcterms:created>
  <dcterms:modified xsi:type="dcterms:W3CDTF">2015-04-01T00:08:01Z</dcterms:modified>
</cp:coreProperties>
</file>