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7CBB-5A25-E99E-616C-51A2E7B9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73B9-A549-005C-5665-7EC62D9C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6334-2BA3-3E0B-E95D-DE62CC13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16FC-CADF-17C4-1CA1-05027C50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5CFF-E04E-D6B5-79A9-8FBDE654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EE0D-5A62-534C-2492-5F3FEEA9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D942-6450-0083-EAF1-B9D8ACBBC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0805-D24C-662D-0ACD-AB446CA1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2FF0-D99C-ACA5-19D3-246911C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AB7C4-8943-6F14-7C8E-A45EECEE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8570-0D01-52E7-775C-0C1D5933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8F37E-23A9-B188-EAC3-F2A0B7E0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C498-29FE-68F4-9358-FE9C5CBA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90C6-415A-5411-F308-B17473B8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341EF-69C6-1554-03EC-8222939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4064-9DF7-7070-723C-E43C0BCA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0009-E228-E81D-C1D4-933195D7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1665-5A37-BCE9-1A0C-DF603DDB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24E4-41C0-0C30-5B9D-D6840DC9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7445-FB65-4466-1649-6D7A5F6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44CB-A6C4-739F-D378-F349162F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5EFE-8AF6-59BD-C116-7CA1244C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575C-2540-2073-D59C-7E31B8CD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4564-EC4A-992B-BF25-AF155A89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4A51-8066-E85B-61DB-DCAF792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7BA5-FEFD-902E-6902-841508FB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49D0-BFDD-16AA-875D-275D8AC1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F1B5-C2CF-9400-98E6-17F4957C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912CC-79AF-477A-6EB5-F190D3BF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1FBBA-CA57-3F29-8227-F6D8BDC4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C3CB-E2C5-4C70-4B26-CC6D5591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2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6428-3B3B-7FBA-AA1D-4A10046A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D47E8-15A4-D582-2548-3C311CA41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AB9AA-9A34-491B-EE86-6AF0E91B3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80902-87B1-D4AE-71E6-8AE56948A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35AAA-0794-D666-E9C0-B3F6C5804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E2212-9DB3-F34E-F655-B391470A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4821E-5657-0AAF-46D8-6259BED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4524-04B4-8C29-6B19-F07582F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B526-E157-9A4C-0FBE-A23D2133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15B8E-CABF-65DB-CBB7-6CDC0376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0748B-3FF0-F092-D206-3F437A0B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06C2A-2E49-F976-DC96-C71A0D66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07380-C404-8D55-0DF4-94E4A9A0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399D6-ED18-2C13-F861-5CF421CE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2167-9B6C-0920-4612-D85E4E8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20BD-54AB-2773-AE6E-247897E9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8D22-03BC-09BD-143D-2E3FFA06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5482A-AD41-0B5A-00A0-D1DE6447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8BEC-C833-E9BB-9C7D-2DB0282A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FE824-359D-72D8-09E7-428F3F05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9DD81-E8C7-263C-5999-580E737F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3F3-3600-4653-D86A-227CF27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BB044-571B-18D3-2BB5-3AEF9D2E5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AC2A-D662-A1A7-7162-3FBA86A0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8258E-FEC6-52C8-B331-582A9950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CD92-F678-6145-EACC-D3A71162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B8B4D-DDF5-9EA7-7832-8012D1A7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5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41D03-EE02-5774-47F4-FDC93B23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3C00B-95D2-FCA3-CAC9-51940181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38CB-E3F0-904D-BD86-AD05B8F26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31EE-F92B-4420-8D59-2AFCDAE9293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F5CE-CFF7-8E6E-CCBD-C64633D80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1B81-9EF2-0FCA-AC77-C7A56735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9E63-8E63-4C5F-BEA1-D033044C8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FD495-692B-8A51-791B-DAB2CB968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17446"/>
              </p:ext>
            </p:extLst>
          </p:nvPr>
        </p:nvGraphicFramePr>
        <p:xfrm>
          <a:off x="594882" y="2769581"/>
          <a:ext cx="19944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 err="1"/>
                        <a:t>ride_type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ride_type_id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ride_type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6D00A-DAFD-8906-C4C5-7303AEE00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19878"/>
              </p:ext>
            </p:extLst>
          </p:nvPr>
        </p:nvGraphicFramePr>
        <p:xfrm>
          <a:off x="594882" y="1378629"/>
          <a:ext cx="19944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 err="1"/>
                        <a:t>member_type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member_type_id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member_type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A8B52-5680-8CA3-6354-3BD171DF1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77315"/>
              </p:ext>
            </p:extLst>
          </p:nvPr>
        </p:nvGraphicFramePr>
        <p:xfrm>
          <a:off x="3547454" y="2157877"/>
          <a:ext cx="199449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trip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trip_id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member_type_id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ride_type_id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60561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start_date_time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2742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end_date_time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06259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ride_duration_in_minutes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59818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trip_type_id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223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FA2108-A1C2-E3B6-1F7C-4FF2FD6E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88267"/>
              </p:ext>
            </p:extLst>
          </p:nvPr>
        </p:nvGraphicFramePr>
        <p:xfrm>
          <a:off x="594882" y="4160534"/>
          <a:ext cx="19944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 err="1"/>
                        <a:t>trip_type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trip_type_id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trip_type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A9AE00-6DE9-6A9F-5685-ED2FA55D6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04761"/>
              </p:ext>
            </p:extLst>
          </p:nvPr>
        </p:nvGraphicFramePr>
        <p:xfrm>
          <a:off x="6594030" y="1378629"/>
          <a:ext cx="19944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189735">
                <a:tc gridSpan="2">
                  <a:txBody>
                    <a:bodyPr/>
                    <a:lstStyle/>
                    <a:p>
                      <a:r>
                        <a:rPr lang="en-US" sz="1000" dirty="0" err="1"/>
                        <a:t>trip_station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trip_id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station_type_id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183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EB3D92-E7E0-E929-DB35-80422FADB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78133"/>
              </p:ext>
            </p:extLst>
          </p:nvPr>
        </p:nvGraphicFramePr>
        <p:xfrm>
          <a:off x="9499602" y="769600"/>
          <a:ext cx="19944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 err="1"/>
                        <a:t>station_type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station_type_id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station_type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B131C6-F5B2-F128-8BFF-96AFBE2B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50220"/>
              </p:ext>
            </p:extLst>
          </p:nvPr>
        </p:nvGraphicFramePr>
        <p:xfrm>
          <a:off x="9499602" y="2100941"/>
          <a:ext cx="199449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169097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station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station_id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station_name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52300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514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313F5B-592B-6DB2-E4BC-7C63EB681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51242"/>
              </p:ext>
            </p:extLst>
          </p:nvPr>
        </p:nvGraphicFramePr>
        <p:xfrm>
          <a:off x="6594030" y="2819414"/>
          <a:ext cx="199449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20">
                  <a:extLst>
                    <a:ext uri="{9D8B030D-6E8A-4147-A177-3AD203B41FA5}">
                      <a16:colId xmlns:a16="http://schemas.microsoft.com/office/drawing/2014/main" val="200469652"/>
                    </a:ext>
                  </a:extLst>
                </a:gridCol>
                <a:gridCol w="429574">
                  <a:extLst>
                    <a:ext uri="{9D8B030D-6E8A-4147-A177-3AD203B41FA5}">
                      <a16:colId xmlns:a16="http://schemas.microsoft.com/office/drawing/2014/main" val="4223167632"/>
                    </a:ext>
                  </a:extLst>
                </a:gridCol>
              </a:tblGrid>
              <a:tr h="186409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calendar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3961"/>
                  </a:ext>
                </a:extLst>
              </a:tr>
              <a:tr h="198722"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54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210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91354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724206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95791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day_of_month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402503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year_and_quarter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40166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year_and_month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28761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month_long_name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864425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month_short_name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69012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93000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day_long_name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657029"/>
                  </a:ext>
                </a:extLst>
              </a:tr>
              <a:tr h="142889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day_short_name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07479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AADF1DE-2F15-160E-AF42-AE3CD83DB02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89376" y="1744389"/>
            <a:ext cx="958078" cy="1388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40143A4-495B-8643-1E46-618E205E2B8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589376" y="3133237"/>
            <a:ext cx="958078" cy="1393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EABEB7-C558-D9D6-9F4D-A273A4E2654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89376" y="3133237"/>
            <a:ext cx="958078" cy="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6CDB2D3-245B-EA0D-A6C7-1617F27BB3A5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5541948" y="1866309"/>
            <a:ext cx="1052082" cy="1266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6B67B1F-359A-7C31-6FDB-061DC5A7C1D4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5360517" y="3292780"/>
            <a:ext cx="417697" cy="204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3E2682E-76ED-9F6C-6CFC-8F4AC1B93B1F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>
            <a:off x="8588524" y="1866309"/>
            <a:ext cx="911078" cy="84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CA663C-C2C3-3B04-3923-CBD3680FC2C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496849" y="1501120"/>
            <a:ext cx="0" cy="59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158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Donnie Minnick</dc:creator>
  <cp:lastModifiedBy>Donnie Minnick</cp:lastModifiedBy>
  <cp:revision>3</cp:revision>
  <dcterms:created xsi:type="dcterms:W3CDTF">2023-12-05T20:38:28Z</dcterms:created>
  <dcterms:modified xsi:type="dcterms:W3CDTF">2023-12-13T14:37:50Z</dcterms:modified>
</cp:coreProperties>
</file>