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9" r:id="rId7"/>
    <p:sldId id="26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A680-841C-F546-8279-5FB2D5F06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MAV’s Ice Cream Emporium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75D23-54A8-4940-9420-192E888E7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/>
              <a:t>Duy</a:t>
            </a:r>
            <a:r>
              <a:rPr lang="en-US" dirty="0"/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21021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1B4C2B-7744-F940-A003-11B9006043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913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A089E-0A16-452C-B341-0F769780D2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C053-2C28-3A4E-A1C0-9446A711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753737" cy="1641987"/>
          </a:xfrm>
        </p:spPr>
        <p:txBody>
          <a:bodyPr>
            <a:normAutofit/>
          </a:bodyPr>
          <a:lstStyle/>
          <a:p>
            <a:r>
              <a:rPr lang="en-US" dirty="0"/>
              <a:t>Completed Requirements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71C7E4-1280-4FA5-B688-346EAF92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>
              <a:buFont typeface="AppleColorEmoji" pitchFamily="2" charset="0"/>
              <a:buChar char="✅"/>
            </a:pPr>
            <a:r>
              <a:rPr lang="en-US" dirty="0"/>
              <a:t>Create new items </a:t>
            </a:r>
          </a:p>
          <a:p>
            <a:pPr>
              <a:buFont typeface="AppleColorEmoji" pitchFamily="2" charset="0"/>
              <a:buChar char="✅"/>
            </a:pPr>
            <a:r>
              <a:rPr lang="en-US" dirty="0"/>
              <a:t>Create a new order with servings in  seconds</a:t>
            </a:r>
          </a:p>
          <a:p>
            <a:pPr>
              <a:buFont typeface="AppleColorEmoji" pitchFamily="2" charset="0"/>
              <a:buChar char="✅"/>
            </a:pPr>
            <a:r>
              <a:rPr lang="en-US" dirty="0"/>
              <a:t>Create new persons</a:t>
            </a:r>
          </a:p>
          <a:p>
            <a:pPr>
              <a:buFont typeface="AppleColorEmoji" pitchFamily="2" charset="0"/>
              <a:buChar char="✅"/>
            </a:pPr>
            <a:r>
              <a:rPr lang="en-US" dirty="0"/>
              <a:t> Change state of order easily with simple clicks</a:t>
            </a:r>
          </a:p>
          <a:p>
            <a:pPr>
              <a:buFont typeface="AppleColorEmoji" pitchFamily="2" charset="0"/>
              <a:buChar char="✅"/>
            </a:pPr>
            <a:r>
              <a:rPr lang="en-US" dirty="0"/>
              <a:t>Show serving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8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0B13FF8-2B3C-4BC1-B3E4-254B3F8C3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2B199503-2632-490F-8EB2-759D88708F9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B066A60-D764-9043-BC82-4BA8353875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/>
          <a:srcRect t="2745" b="2745"/>
          <a:stretch>
            <a:fillRect/>
          </a:stretch>
        </p:blipFill>
        <p:spPr>
          <a:xfrm>
            <a:off x="5806120" y="3620898"/>
            <a:ext cx="5481486" cy="2281686"/>
          </a:xfrm>
          <a:prstGeom prst="rect">
            <a:avLst/>
          </a:prstGeom>
          <a:effectLst/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11C7CB4-0228-486A-931A-262ABB670E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2E4F0-5816-9545-A5A1-0B1A5969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User-friendly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1FF3B-D45B-484B-9224-E42F6164D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8452" y="1410459"/>
            <a:ext cx="6495847" cy="188514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ppleColorEmoji" pitchFamily="2" charset="0"/>
              <a:buChar char="✅"/>
            </a:pPr>
            <a:r>
              <a:rPr lang="en-US" dirty="0"/>
              <a:t>Create new order, change between state: cancel, fill, pay by only a click </a:t>
            </a:r>
          </a:p>
          <a:p>
            <a:pPr marL="285750" indent="-285750">
              <a:buFont typeface="AppleColorEmoji" pitchFamily="2" charset="0"/>
              <a:buChar char="✅"/>
            </a:pPr>
            <a:endParaRPr lang="en-US" dirty="0"/>
          </a:p>
          <a:p>
            <a:pPr marL="285750" indent="-285750">
              <a:buFont typeface="AppleColorEmoji" pitchFamily="2" charset="0"/>
              <a:buChar char="✅"/>
            </a:pPr>
            <a:r>
              <a:rPr lang="en-US" dirty="0"/>
              <a:t>Switch between users constantly .</a:t>
            </a:r>
          </a:p>
          <a:p>
            <a:pPr marL="285750" indent="-285750">
              <a:buFont typeface="AppleColorEmoji" pitchFamily="2" charset="0"/>
              <a:buChar char="✅"/>
            </a:pPr>
            <a:endParaRPr lang="en-US" dirty="0"/>
          </a:p>
          <a:p>
            <a:pPr marL="285750" indent="-285750">
              <a:buFont typeface="AppleColorEmoji" pitchFamily="2" charset="0"/>
              <a:buChar char="✅"/>
            </a:pPr>
            <a:r>
              <a:rPr lang="en-US" dirty="0"/>
              <a:t>Provide image while choosing servings</a:t>
            </a:r>
          </a:p>
        </p:txBody>
      </p:sp>
    </p:spTree>
    <p:extLst>
      <p:ext uri="{BB962C8B-B14F-4D97-AF65-F5344CB8AC3E}">
        <p14:creationId xmlns:p14="http://schemas.microsoft.com/office/powerpoint/2010/main" val="347903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1B4C2B-7744-F940-A003-11B90060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4" y="1063791"/>
            <a:ext cx="6924756" cy="47304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A089E-0A16-452C-B341-0F769780D2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C053-2C28-3A4E-A1C0-9446A711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753737" cy="164198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EBEBEB"/>
                </a:solidFill>
              </a:rPr>
              <a:t>Organized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71C7E4-1280-4FA5-B688-346EAF92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Show orders and servings as table view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	Benefits: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	Owners: Can Have  a overlook of how their emporiums look like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	Managers:  Manage servers easily, know who is working hard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	Customers: Confirm servings again by table, keep track of their order histories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	Servers: Easy to know which order unfilled and fill it immediately with serving details</a:t>
            </a:r>
          </a:p>
        </p:txBody>
      </p:sp>
    </p:spTree>
    <p:extLst>
      <p:ext uri="{BB962C8B-B14F-4D97-AF65-F5344CB8AC3E}">
        <p14:creationId xmlns:p14="http://schemas.microsoft.com/office/powerpoint/2010/main" val="1122105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1B4C2B-7744-F940-A003-11B90060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403" y="1063791"/>
            <a:ext cx="5295037" cy="47304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A089E-0A16-452C-B341-0F769780D2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C053-2C28-3A4E-A1C0-9446A711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029949" cy="164198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EBEBEB"/>
                </a:solidFill>
              </a:rPr>
              <a:t>Manageable 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71C7E4-1280-4FA5-B688-346EAF92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Customer Elton complain about the product?</a:t>
            </a:r>
          </a:p>
          <a:p>
            <a:pPr marL="685800"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Not A Problem, can see who filled the order and what is supposed to be in the order.(5)</a:t>
            </a:r>
          </a:p>
          <a:p>
            <a:pPr marL="28575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At the end of the date, lost some money?</a:t>
            </a:r>
          </a:p>
          <a:p>
            <a:pPr marL="685800" lvl="1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Look up a list of order to see which one is unpaid.(5,8)</a:t>
            </a:r>
          </a:p>
          <a:p>
            <a:pPr marL="28575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Save permernanly </a:t>
            </a:r>
          </a:p>
        </p:txBody>
      </p:sp>
    </p:spTree>
    <p:extLst>
      <p:ext uri="{BB962C8B-B14F-4D97-AF65-F5344CB8AC3E}">
        <p14:creationId xmlns:p14="http://schemas.microsoft.com/office/powerpoint/2010/main" val="229328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1B4C2B-7744-F940-A003-11B90060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403" y="1063791"/>
            <a:ext cx="5295037" cy="47304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A089E-0A16-452C-B341-0F769780D2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C053-2C28-3A4E-A1C0-9446A711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029949" cy="164198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EBEBEB"/>
                </a:solidFill>
              </a:rPr>
              <a:t>Improvable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71C7E4-1280-4FA5-B688-346EAF92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Can see which serving is order the most</a:t>
            </a:r>
          </a:p>
          <a:p>
            <a:pPr marL="285750" indent="-285750"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Server can prepare items early </a:t>
            </a:r>
          </a:p>
        </p:txBody>
      </p:sp>
    </p:spTree>
    <p:extLst>
      <p:ext uri="{BB962C8B-B14F-4D97-AF65-F5344CB8AC3E}">
        <p14:creationId xmlns:p14="http://schemas.microsoft.com/office/powerpoint/2010/main" val="296342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1B4C2B-7744-F940-A003-11B90060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604" y="1063791"/>
            <a:ext cx="5348635" cy="47304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A089E-0A16-452C-B341-0F769780D2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C053-2C28-3A4E-A1C0-9446A711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753737" cy="164198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EBEBEB"/>
                </a:solidFill>
              </a:rPr>
              <a:t>Gain Profit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71C7E4-1280-4FA5-B688-346EAF929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FF"/>
                </a:solidFill>
              </a:rPr>
              <a:t>Yes, Of course!</a:t>
            </a:r>
          </a:p>
        </p:txBody>
      </p:sp>
    </p:spTree>
    <p:extLst>
      <p:ext uri="{BB962C8B-B14F-4D97-AF65-F5344CB8AC3E}">
        <p14:creationId xmlns:p14="http://schemas.microsoft.com/office/powerpoint/2010/main" val="340824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A573-502C-694C-9EE6-534B9D6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Future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6EB52-934B-2E49-A6B7-62CC2028FE39}"/>
              </a:ext>
            </a:extLst>
          </p:cNvPr>
          <p:cNvSpPr txBox="1"/>
          <p:nvPr/>
        </p:nvSpPr>
        <p:spPr>
          <a:xfrm>
            <a:off x="1793174" y="2588821"/>
            <a:ext cx="97866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image when clicking on a serving , make sure new server know what to put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Encrypt a password when changing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profit and loss statement to an excel file for accounting purpose.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48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615</TotalTime>
  <Words>191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AppleColorEmoji</vt:lpstr>
      <vt:lpstr>Arial</vt:lpstr>
      <vt:lpstr>Century Gothic</vt:lpstr>
      <vt:lpstr>Wingdings 3</vt:lpstr>
      <vt:lpstr>Ion</vt:lpstr>
      <vt:lpstr>MAV’s Ice Cream Emporium</vt:lpstr>
      <vt:lpstr>Completed Requirements</vt:lpstr>
      <vt:lpstr>User-friendly App</vt:lpstr>
      <vt:lpstr>Organized</vt:lpstr>
      <vt:lpstr>Manageable </vt:lpstr>
      <vt:lpstr>Improvable</vt:lpstr>
      <vt:lpstr>Gain Profit</vt:lpstr>
      <vt:lpstr> Future Features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MAV’s Ice Cream Emporium</dc:title>
  <dc:creator>Nguyen, Duy T</dc:creator>
  <cp:lastModifiedBy>Nguyen, Duy T</cp:lastModifiedBy>
  <cp:revision>19</cp:revision>
  <dcterms:created xsi:type="dcterms:W3CDTF">2018-05-02T21:04:13Z</dcterms:created>
  <dcterms:modified xsi:type="dcterms:W3CDTF">2018-05-03T07:19:42Z</dcterms:modified>
</cp:coreProperties>
</file>