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1dd704d481_0_8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 Language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Movie Library Project by Matthew Johnson, Luis Gomez, David Newton, Matthew Smrzlick, and Daniel Cole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Paradigm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Imperative (like 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Object-Oriented (like C++)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Meta-programming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Parallel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Concurrency</a:t>
            </a:r>
          </a:p>
        </p:txBody>
      </p:sp>
      <p:pic>
        <p:nvPicPr>
          <p:cNvPr id="62" name="Shape 6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946" y="1152462"/>
            <a:ext cx="4408350" cy="33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425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Started development in 1999 by Walter Bright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Focused on object-oriented (like C++)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focused on meta-programming (like Ruby)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Released in 2001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425" y="2972600"/>
            <a:ext cx="1985873" cy="198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525" y="-158300"/>
            <a:ext cx="3772299" cy="37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Differences from Other Languages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298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Keywords from both C and Ruby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Weak Documentation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Backwards compatibility with C and C++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11157" l="6819" r="46410" t="12207"/>
          <a:stretch/>
        </p:blipFill>
        <p:spPr>
          <a:xfrm>
            <a:off x="3953725" y="1152474"/>
            <a:ext cx="4276799" cy="39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Helpful and Compelling Features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422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Familiar syntax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Similar to all three of C, C++, and Ruby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 checking at runtime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 importation for higher modularity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Regular expression support for error checking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57077" l="5669" r="78818" t="29487"/>
          <a:stretch/>
        </p:blipFill>
        <p:spPr>
          <a:xfrm>
            <a:off x="5180524" y="1017726"/>
            <a:ext cx="2775274" cy="13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70599" l="3325" r="86017" t="22922"/>
          <a:stretch/>
        </p:blipFill>
        <p:spPr>
          <a:xfrm>
            <a:off x="4884474" y="3206977"/>
            <a:ext cx="3176001" cy="10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Run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43487" l="12106" r="59040" t="24602"/>
          <a:stretch/>
        </p:blipFill>
        <p:spPr>
          <a:xfrm>
            <a:off x="2257224" y="1369150"/>
            <a:ext cx="4720025" cy="29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