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Relationship Id="rId4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 Language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Movie Library Project by Matthew Johnson, Luis Gomez, David Newton, Matthew Smrzlick, and Daniel Cole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Paradigm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Imperative (like C)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Object-Oriented (like C++)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Meta-programming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Functional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Parallel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Concurrency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946" y="1152462"/>
            <a:ext cx="4408350" cy="33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History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4252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Started development in 1999 by Walter Bright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Focused on object-oriented (like C++)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Also focused on meta-programming (like Ruby)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Released in 2001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6425" y="2972600"/>
            <a:ext cx="1985873" cy="1985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9525" y="-158300"/>
            <a:ext cx="3772299" cy="377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Differences from Other Languages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2981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Keywords from both C and Ruby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Weak Documentation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Backwards compatibility with C and C++</a:t>
            </a:r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b="11157" l="6819" r="46410" t="12207"/>
          <a:stretch/>
        </p:blipFill>
        <p:spPr>
          <a:xfrm>
            <a:off x="3953725" y="1152474"/>
            <a:ext cx="4276799" cy="393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Helpful and Compelling Features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4227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Familiar syntax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Similar to all three of C, C++, and Ruby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Type checking at runtime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Class importation for higher modularity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Regular expression support for error checking</a:t>
            </a:r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57077" l="5669" r="78818" t="29487"/>
          <a:stretch/>
        </p:blipFill>
        <p:spPr>
          <a:xfrm>
            <a:off x="5168174" y="863426"/>
            <a:ext cx="2775274" cy="135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 b="70599" l="3325" r="86017" t="22922"/>
          <a:stretch/>
        </p:blipFill>
        <p:spPr>
          <a:xfrm>
            <a:off x="4884474" y="3206977"/>
            <a:ext cx="3176001" cy="108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Sample Run</a:t>
            </a: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9092" l="-543" r="57780" t="49160"/>
          <a:stretch/>
        </p:blipFill>
        <p:spPr>
          <a:xfrm>
            <a:off x="1594525" y="1221124"/>
            <a:ext cx="5954950" cy="32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