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E75A-3EEF-488E-80A6-5FBBE6DE47F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24B6-9A71-41BA-B56F-F3B50C32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IAR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6: </a:t>
            </a:r>
          </a:p>
          <a:p>
            <a:pPr marL="0" indent="0">
              <a:buNone/>
            </a:pPr>
            <a:r>
              <a:rPr lang="en-US" dirty="0" smtClean="0"/>
              <a:t>Modified stm32f4xx_conf.h to choose which driver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6019800" cy="338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49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447800" y="27432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</a:p>
          <a:p>
            <a:pPr marL="0" indent="0">
              <a:buNone/>
            </a:pPr>
            <a:r>
              <a:rPr lang="en-US" dirty="0" smtClean="0"/>
              <a:t>Include header in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"stm32f4xx.h"</a:t>
            </a:r>
          </a:p>
          <a:p>
            <a:pPr marL="0" indent="0">
              <a:buNone/>
            </a:pPr>
            <a:r>
              <a:rPr lang="en-US" dirty="0" smtClean="0"/>
              <a:t>#include "stm32f4_discovery.h"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1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Linker and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2.1 linker</a:t>
            </a:r>
          </a:p>
          <a:p>
            <a:r>
              <a:rPr lang="en-US" dirty="0" smtClean="0"/>
              <a:t>Click linker </a:t>
            </a:r>
            <a:r>
              <a:rPr lang="en-US" dirty="0" err="1" smtClean="0"/>
              <a:t>config</a:t>
            </a:r>
            <a:r>
              <a:rPr lang="en-US" dirty="0" smtClean="0"/>
              <a:t> -&gt; select override default</a:t>
            </a:r>
          </a:p>
          <a:p>
            <a:pPr lvl="1"/>
            <a:r>
              <a:rPr lang="en-US" dirty="0" smtClean="0"/>
              <a:t>Choose the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299049" cy="354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8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Linker and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2.2 debug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9209"/>
            <a:ext cx="8362950" cy="470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62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Linker and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2.2 debug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5898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40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Linker and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2.2 debug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9" y="2209800"/>
            <a:ext cx="799643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9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 Create new project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8291"/>
            <a:ext cx="813196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2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Choose file main used by 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09800"/>
            <a:ext cx="826750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74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Choose path folder name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-&gt; Click save all for work pace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2729345"/>
            <a:ext cx="7085075" cy="398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2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Configuration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31877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41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Configuration </a:t>
            </a:r>
          </a:p>
          <a:p>
            <a:pPr marL="0" indent="0">
              <a:buNone/>
            </a:pPr>
            <a:r>
              <a:rPr lang="en-US" dirty="0" smtClean="0"/>
              <a:t>	-Choose device and FPU(none)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5055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Configuration </a:t>
            </a:r>
          </a:p>
          <a:p>
            <a:pPr marL="0" indent="0">
              <a:buNone/>
            </a:pPr>
            <a:r>
              <a:rPr lang="en-US" dirty="0" smtClean="0"/>
              <a:t>	-Choose use CMIS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691217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2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Step 5: Add 3 group</a:t>
            </a:r>
          </a:p>
          <a:p>
            <a:pPr lvl="1"/>
            <a:r>
              <a:rPr lang="en-US" dirty="0" smtClean="0"/>
              <a:t>EWARM: workspace of arm</a:t>
            </a:r>
          </a:p>
          <a:p>
            <a:pPr lvl="1"/>
            <a:r>
              <a:rPr lang="en-US" dirty="0" smtClean="0"/>
              <a:t>STM32F4_Discovery: content discovery board driver</a:t>
            </a:r>
          </a:p>
          <a:p>
            <a:pPr lvl="1"/>
            <a:r>
              <a:rPr lang="en-US" dirty="0" smtClean="0"/>
              <a:t>STM32F4xx_StdPeriph_Driver:</a:t>
            </a:r>
          </a:p>
          <a:p>
            <a:pPr lvl="1"/>
            <a:r>
              <a:rPr lang="en-US" dirty="0" smtClean="0"/>
              <a:t>User: source code developer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79" y="4267200"/>
            <a:ext cx="447258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9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Add file for folder and compiler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66409"/>
            <a:ext cx="7600950" cy="427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59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185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IAR User Guide</vt:lpstr>
      <vt:lpstr>1. Create new project</vt:lpstr>
      <vt:lpstr>1. Create new project</vt:lpstr>
      <vt:lpstr>1. Create new project</vt:lpstr>
      <vt:lpstr>1. Create new project</vt:lpstr>
      <vt:lpstr>1. Create new project</vt:lpstr>
      <vt:lpstr>1. Create new project</vt:lpstr>
      <vt:lpstr>1. Create new project</vt:lpstr>
      <vt:lpstr>1. Create new project</vt:lpstr>
      <vt:lpstr>1. Create new project</vt:lpstr>
      <vt:lpstr>1. Create new project</vt:lpstr>
      <vt:lpstr>2. Linker and debugger</vt:lpstr>
      <vt:lpstr>2. Linker and debugger</vt:lpstr>
      <vt:lpstr>2. Linker and debugger</vt:lpstr>
      <vt:lpstr>2. Linker and debugger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 User Guide</dc:title>
  <dc:creator>hp</dc:creator>
  <cp:lastModifiedBy>hp</cp:lastModifiedBy>
  <cp:revision>4</cp:revision>
  <dcterms:created xsi:type="dcterms:W3CDTF">2017-04-06T16:40:58Z</dcterms:created>
  <dcterms:modified xsi:type="dcterms:W3CDTF">2017-04-06T17:39:32Z</dcterms:modified>
</cp:coreProperties>
</file>