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88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408" y="1083076"/>
            <a:ext cx="7309184" cy="1785875"/>
          </a:xfrm>
        </p:spPr>
        <p:txBody>
          <a:bodyPr>
            <a:noAutofit/>
          </a:bodyPr>
          <a:lstStyle/>
          <a:p>
            <a:br>
              <a:rPr lang="en-AU" sz="4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AU" sz="43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</a:t>
            </a:r>
            <a:r>
              <a:rPr lang="en-AU" sz="4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AU" sz="43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AU" sz="4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File</a:t>
            </a:r>
            <a:endParaRPr lang="en-US" sz="43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8367" y="4534930"/>
            <a:ext cx="3694832" cy="2001794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5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Đức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4572000" y="3592722"/>
            <a:ext cx="4421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Nguyễn Nhất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Hải</a:t>
            </a:r>
            <a:b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90" y="0"/>
            <a:ext cx="8217159" cy="1127037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190" y="1127037"/>
            <a:ext cx="861103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0"/>
            <a:ext cx="8026400" cy="112703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RMI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191" y="1127037"/>
            <a:ext cx="84079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Remote Method Invocation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socket</a:t>
            </a:r>
          </a:p>
        </p:txBody>
      </p:sp>
      <p:pic>
        <p:nvPicPr>
          <p:cNvPr id="1026" name="Picture 2" descr="Káº¿t quáº£ hÃ¬nh áº£nh cho java rmi">
            <a:extLst>
              <a:ext uri="{FF2B5EF4-FFF2-40B4-BE49-F238E27FC236}">
                <a16:creationId xmlns:a16="http://schemas.microsoft.com/office/drawing/2014/main" id="{6CAA2506-0E6F-4BDE-B8B3-B75B8682D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73" y="2574524"/>
            <a:ext cx="5715000" cy="374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11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0"/>
            <a:ext cx="8026400" cy="112703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RMI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191" y="1127037"/>
            <a:ext cx="840791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(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pic>
        <p:nvPicPr>
          <p:cNvPr id="4098" name="Picture 2" descr="Káº¿t quáº£ hÃ¬nh áº£nh cho computer remote">
            <a:extLst>
              <a:ext uri="{FF2B5EF4-FFF2-40B4-BE49-F238E27FC236}">
                <a16:creationId xmlns:a16="http://schemas.microsoft.com/office/drawing/2014/main" id="{028BE5D0-5759-49FE-BE61-ACC5CBE89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1" y="3167109"/>
            <a:ext cx="77247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95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0"/>
            <a:ext cx="8026400" cy="112703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2F465-A439-4D7D-B503-03BA1B1C10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709" y="1358282"/>
            <a:ext cx="7137645" cy="52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4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2553947" y="2746775"/>
            <a:ext cx="53164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i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vi-VN" sz="8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868</TotalTime>
  <Words>89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 Quản Lý File</vt:lpstr>
      <vt:lpstr>Giới Thiệu</vt:lpstr>
      <vt:lpstr>Java RMI</vt:lpstr>
      <vt:lpstr>Java RMI</vt:lpstr>
      <vt:lpstr>Demo Sản phẩm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Simple D</cp:lastModifiedBy>
  <cp:revision>77</cp:revision>
  <dcterms:created xsi:type="dcterms:W3CDTF">2016-07-25T07:53:11Z</dcterms:created>
  <dcterms:modified xsi:type="dcterms:W3CDTF">2019-05-22T08:19:21Z</dcterms:modified>
</cp:coreProperties>
</file>