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3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2C10A8-91D1-43EB-B019-CFF77D90559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350901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10A8-91D1-43EB-B019-CFF77D90559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254556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10A8-91D1-43EB-B019-CFF77D90559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71738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C10A8-91D1-43EB-B019-CFF77D90559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57116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C10A8-91D1-43EB-B019-CFF77D90559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91636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2C10A8-91D1-43EB-B019-CFF77D90559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151781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2C10A8-91D1-43EB-B019-CFF77D905598}"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6076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2C10A8-91D1-43EB-B019-CFF77D905598}"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225865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C10A8-91D1-43EB-B019-CFF77D905598}"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299817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10A8-91D1-43EB-B019-CFF77D90559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41596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C10A8-91D1-43EB-B019-CFF77D90559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CDBEA-E01A-47DF-812D-6062ED5F9FA7}" type="slidenum">
              <a:rPr lang="en-US" smtClean="0"/>
              <a:t>‹#›</a:t>
            </a:fld>
            <a:endParaRPr lang="en-US"/>
          </a:p>
        </p:txBody>
      </p:sp>
    </p:spTree>
    <p:extLst>
      <p:ext uri="{BB962C8B-B14F-4D97-AF65-F5344CB8AC3E}">
        <p14:creationId xmlns:p14="http://schemas.microsoft.com/office/powerpoint/2010/main" val="68182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C10A8-91D1-43EB-B019-CFF77D905598}" type="datetimeFigureOut">
              <a:rPr lang="en-US" smtClean="0"/>
              <a:t>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CDBEA-E01A-47DF-812D-6062ED5F9FA7}" type="slidenum">
              <a:rPr lang="en-US" smtClean="0"/>
              <a:t>‹#›</a:t>
            </a:fld>
            <a:endParaRPr lang="en-US"/>
          </a:p>
        </p:txBody>
      </p:sp>
    </p:spTree>
    <p:extLst>
      <p:ext uri="{BB962C8B-B14F-4D97-AF65-F5344CB8AC3E}">
        <p14:creationId xmlns:p14="http://schemas.microsoft.com/office/powerpoint/2010/main" val="8577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EMADAT Correctness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t>goal of this work is to evaluate the correctness of EMDAT in terms of the features that are generated.</a:t>
            </a:r>
          </a:p>
          <a:p>
            <a:endParaRPr lang="en-US" dirty="0"/>
          </a:p>
          <a:p>
            <a:r>
              <a:rPr lang="en-US" dirty="0" smtClean="0"/>
              <a:t>*it should be noted that there are many possible configurations of EMDAT parameters, therefore it is unlikely that we can test every possible state.</a:t>
            </a:r>
            <a:endParaRPr lang="en-US" dirty="0"/>
          </a:p>
        </p:txBody>
      </p:sp>
    </p:spTree>
    <p:extLst>
      <p:ext uri="{BB962C8B-B14F-4D97-AF65-F5344CB8AC3E}">
        <p14:creationId xmlns:p14="http://schemas.microsoft.com/office/powerpoint/2010/main" val="239413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Action</a:t>
            </a:r>
            <a:endParaRPr lang="en-US" dirty="0"/>
          </a:p>
        </p:txBody>
      </p:sp>
      <p:sp>
        <p:nvSpPr>
          <p:cNvPr id="3" name="Content Placeholder 2"/>
          <p:cNvSpPr>
            <a:spLocks noGrp="1"/>
          </p:cNvSpPr>
          <p:nvPr>
            <p:ph idx="1"/>
          </p:nvPr>
        </p:nvSpPr>
        <p:spPr/>
        <p:txBody>
          <a:bodyPr/>
          <a:lstStyle/>
          <a:p>
            <a:r>
              <a:rPr lang="en-US" dirty="0" smtClean="0"/>
              <a:t>Currently, EMDAT can accept as input export files from either SMI or </a:t>
            </a:r>
            <a:r>
              <a:rPr lang="en-US" dirty="0" err="1" smtClean="0"/>
              <a:t>Tobii</a:t>
            </a:r>
            <a:r>
              <a:rPr lang="en-US" dirty="0" smtClean="0"/>
              <a:t>, therefore each source has to be tested separately</a:t>
            </a:r>
            <a:r>
              <a:rPr lang="en-US" dirty="0" smtClean="0"/>
              <a:t>.</a:t>
            </a:r>
          </a:p>
          <a:p>
            <a:r>
              <a:rPr lang="en-US" dirty="0" smtClean="0"/>
              <a:t>For now, we will look at </a:t>
            </a:r>
            <a:r>
              <a:rPr lang="en-US" dirty="0" err="1" smtClean="0"/>
              <a:t>Tobii</a:t>
            </a:r>
            <a:r>
              <a:rPr lang="en-US" smtClean="0"/>
              <a:t> export</a:t>
            </a:r>
          </a:p>
        </p:txBody>
      </p:sp>
    </p:spTree>
    <p:extLst>
      <p:ext uri="{BB962C8B-B14F-4D97-AF65-F5344CB8AC3E}">
        <p14:creationId xmlns:p14="http://schemas.microsoft.com/office/powerpoint/2010/main" val="337935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1384" y="1219200"/>
            <a:ext cx="7710616" cy="5632311"/>
          </a:xfrm>
          <a:prstGeom prst="rect">
            <a:avLst/>
          </a:prstGeom>
          <a:noFill/>
        </p:spPr>
        <p:txBody>
          <a:bodyPr wrap="square" rtlCol="0">
            <a:spAutoFit/>
          </a:bodyPr>
          <a:lstStyle/>
          <a:p>
            <a:r>
              <a:rPr lang="en-US" b="1" dirty="0" smtClean="0"/>
              <a:t>1. Testing </a:t>
            </a:r>
            <a:r>
              <a:rPr lang="en-US" b="1" dirty="0" smtClean="0"/>
              <a:t>EMDAT Internal Data </a:t>
            </a:r>
            <a:r>
              <a:rPr lang="en-US" dirty="0" smtClean="0"/>
              <a:t>(Use default EMDAT configuration)</a:t>
            </a:r>
          </a:p>
          <a:p>
            <a:pPr lvl="1"/>
            <a:r>
              <a:rPr lang="en-US" dirty="0" smtClean="0"/>
              <a:t>Goal: Compare eye tracker export data with internal EMDAT representation</a:t>
            </a:r>
          </a:p>
          <a:p>
            <a:pPr lvl="1"/>
            <a:r>
              <a:rPr lang="en-US" dirty="0" smtClean="0"/>
              <a:t>Requirements: </a:t>
            </a:r>
          </a:p>
          <a:p>
            <a:pPr marL="742950" lvl="1" indent="-285750">
              <a:buFont typeface="Arial" panose="020B0604020202020204" pitchFamily="34" charset="0"/>
              <a:buChar char="•"/>
            </a:pPr>
            <a:r>
              <a:rPr lang="en-US" dirty="0" smtClean="0"/>
              <a:t>Eye tracker raw export file(s)</a:t>
            </a:r>
          </a:p>
          <a:p>
            <a:pPr marL="742950" lvl="1" indent="-285750">
              <a:buFont typeface="Arial" panose="020B0604020202020204" pitchFamily="34" charset="0"/>
              <a:buChar char="•"/>
            </a:pPr>
            <a:r>
              <a:rPr lang="en-US" dirty="0" smtClean="0"/>
              <a:t>Segment definition files</a:t>
            </a:r>
          </a:p>
          <a:p>
            <a:pPr marL="742950" lvl="1" indent="-285750">
              <a:buFont typeface="Arial" panose="020B0604020202020204" pitchFamily="34" charset="0"/>
              <a:buChar char="•"/>
            </a:pPr>
            <a:r>
              <a:rPr lang="en-US" dirty="0" smtClean="0"/>
              <a:t>Internal EMDAT data file</a:t>
            </a:r>
          </a:p>
          <a:p>
            <a:pPr marL="742950" lvl="1" indent="-285750">
              <a:buFont typeface="Arial" panose="020B0604020202020204" pitchFamily="34" charset="0"/>
              <a:buChar char="•"/>
            </a:pPr>
            <a:r>
              <a:rPr lang="en-US" dirty="0" smtClean="0"/>
              <a:t>We will be testing for 3 users, using 5 trials</a:t>
            </a:r>
          </a:p>
          <a:p>
            <a:pPr marL="742950" lvl="1" indent="-285750">
              <a:buFont typeface="Arial" panose="020B0604020202020204" pitchFamily="34" charset="0"/>
              <a:buChar char="•"/>
            </a:pPr>
            <a:r>
              <a:rPr lang="en-US" dirty="0" smtClean="0"/>
              <a:t>The AOI definitions file will have 3 AOIs: </a:t>
            </a:r>
          </a:p>
          <a:p>
            <a:pPr marL="1200150" lvl="2" indent="-285750">
              <a:buFont typeface="Courier New" panose="02070309020205020404" pitchFamily="49" charset="0"/>
              <a:buChar char="o"/>
            </a:pPr>
            <a:r>
              <a:rPr lang="en-US" dirty="0" smtClean="0"/>
              <a:t>(1 sparse, 1 small active, 1 large active)</a:t>
            </a:r>
          </a:p>
          <a:p>
            <a:pPr marL="742950" lvl="1" indent="-285750">
              <a:buFontTx/>
              <a:buChar char="-"/>
            </a:pPr>
            <a:endParaRPr lang="en-US" dirty="0" smtClean="0"/>
          </a:p>
          <a:p>
            <a:r>
              <a:rPr lang="en-US" b="1" dirty="0" smtClean="0"/>
              <a:t>2. Testing </a:t>
            </a:r>
            <a:r>
              <a:rPr lang="en-US" b="1" dirty="0" smtClean="0"/>
              <a:t>Exported EMDAT Features </a:t>
            </a:r>
          </a:p>
          <a:p>
            <a:r>
              <a:rPr lang="en-US" dirty="0" smtClean="0"/>
              <a:t>        Goal: Manually compute each feature based on internal EMDAT data file and 	compare to EMDAT export file.</a:t>
            </a:r>
          </a:p>
          <a:p>
            <a:r>
              <a:rPr lang="en-US" dirty="0" smtClean="0"/>
              <a:t>        Summary of total number of features:</a:t>
            </a:r>
          </a:p>
          <a:p>
            <a:r>
              <a:rPr lang="en-US" dirty="0"/>
              <a:t>	</a:t>
            </a:r>
            <a:r>
              <a:rPr lang="en-US" dirty="0" smtClean="0"/>
              <a:t>- AOIs 8*3 + (18 transitions) = 42 </a:t>
            </a:r>
          </a:p>
          <a:p>
            <a:r>
              <a:rPr lang="en-US" dirty="0"/>
              <a:t>	</a:t>
            </a:r>
            <a:r>
              <a:rPr lang="en-US" dirty="0" smtClean="0"/>
              <a:t>- Head: 6</a:t>
            </a:r>
          </a:p>
          <a:p>
            <a:r>
              <a:rPr lang="en-US" dirty="0"/>
              <a:t>	</a:t>
            </a:r>
            <a:r>
              <a:rPr lang="en-US" dirty="0" smtClean="0"/>
              <a:t>- Pupil: 7</a:t>
            </a:r>
          </a:p>
          <a:p>
            <a:r>
              <a:rPr lang="en-US" dirty="0"/>
              <a:t>	</a:t>
            </a:r>
            <a:r>
              <a:rPr lang="en-US" dirty="0" smtClean="0"/>
              <a:t>- Original Gaze Set: ~20</a:t>
            </a:r>
          </a:p>
          <a:p>
            <a:r>
              <a:rPr lang="en-US" dirty="0"/>
              <a:t>	</a:t>
            </a:r>
            <a:r>
              <a:rPr lang="en-US" dirty="0" smtClean="0"/>
              <a:t>- Saccades: ~16</a:t>
            </a:r>
          </a:p>
          <a:p>
            <a:endParaRPr lang="en-US" dirty="0"/>
          </a:p>
        </p:txBody>
      </p:sp>
      <p:sp>
        <p:nvSpPr>
          <p:cNvPr id="8" name="Title 1"/>
          <p:cNvSpPr txBox="1">
            <a:spLocks/>
          </p:cNvSpPr>
          <p:nvPr/>
        </p:nvSpPr>
        <p:spPr>
          <a:xfrm>
            <a:off x="457200" y="76200"/>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Detailed Breakdown of Work required</a:t>
            </a:r>
            <a:endParaRPr lang="en-US" dirty="0"/>
          </a:p>
        </p:txBody>
      </p:sp>
      <p:sp>
        <p:nvSpPr>
          <p:cNvPr id="9" name="TextBox 8"/>
          <p:cNvSpPr txBox="1"/>
          <p:nvPr/>
        </p:nvSpPr>
        <p:spPr>
          <a:xfrm>
            <a:off x="5562601" y="5486400"/>
            <a:ext cx="3200400" cy="1015663"/>
          </a:xfrm>
          <a:prstGeom prst="rect">
            <a:avLst/>
          </a:prstGeom>
          <a:noFill/>
        </p:spPr>
        <p:txBody>
          <a:bodyPr wrap="square" rtlCol="0">
            <a:spAutoFit/>
          </a:bodyPr>
          <a:lstStyle/>
          <a:p>
            <a:r>
              <a:rPr lang="en-US" sz="1200" dirty="0" smtClean="0"/>
              <a:t>*NOTE: Features like AOIs and Angles, cannot be easily computed manually, and thus require using scripts. Therefore, Dereck’s goal will be to test ALL features using an extensive custom script in R. Then, testing will be automated!</a:t>
            </a:r>
            <a:endParaRPr lang="en-US" sz="1200" dirty="0"/>
          </a:p>
        </p:txBody>
      </p:sp>
    </p:spTree>
    <p:extLst>
      <p:ext uri="{BB962C8B-B14F-4D97-AF65-F5344CB8AC3E}">
        <p14:creationId xmlns:p14="http://schemas.microsoft.com/office/powerpoint/2010/main" val="104848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228</Words>
  <Application>Microsoft Office PowerPoint</Application>
  <PresentationFormat>On-screen Show (4:3)</PresentationFormat>
  <Paragraphs>27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Testing EMADAT Correctness</vt:lpstr>
      <vt:lpstr>Plan of Action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Dereck</cp:lastModifiedBy>
  <cp:revision>9</cp:revision>
  <dcterms:created xsi:type="dcterms:W3CDTF">2015-12-03T19:13:58Z</dcterms:created>
  <dcterms:modified xsi:type="dcterms:W3CDTF">2017-05-01T16:56:47Z</dcterms:modified>
</cp:coreProperties>
</file>