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378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F283-7BDA-4841-B12A-159CFB299D9D}" type="datetimeFigureOut">
              <a:rPr lang="en-CA" smtClean="0"/>
              <a:t>2017-06-30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F81E-64BE-413C-8B01-177E1BC0C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538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F283-7BDA-4841-B12A-159CFB299D9D}" type="datetimeFigureOut">
              <a:rPr lang="en-CA" smtClean="0"/>
              <a:t>2017-06-30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F81E-64BE-413C-8B01-177E1BC0C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7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F283-7BDA-4841-B12A-159CFB299D9D}" type="datetimeFigureOut">
              <a:rPr lang="en-CA" smtClean="0"/>
              <a:t>2017-06-30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F81E-64BE-413C-8B01-177E1BC0C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F283-7BDA-4841-B12A-159CFB299D9D}" type="datetimeFigureOut">
              <a:rPr lang="en-CA" smtClean="0"/>
              <a:t>2017-06-30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F81E-64BE-413C-8B01-177E1BC0C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65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F283-7BDA-4841-B12A-159CFB299D9D}" type="datetimeFigureOut">
              <a:rPr lang="en-CA" smtClean="0"/>
              <a:t>2017-06-30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F81E-64BE-413C-8B01-177E1BC0C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7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F283-7BDA-4841-B12A-159CFB299D9D}" type="datetimeFigureOut">
              <a:rPr lang="en-CA" smtClean="0"/>
              <a:t>2017-06-30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F81E-64BE-413C-8B01-177E1BC0C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753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F283-7BDA-4841-B12A-159CFB299D9D}" type="datetimeFigureOut">
              <a:rPr lang="en-CA" smtClean="0"/>
              <a:t>2017-06-30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F81E-64BE-413C-8B01-177E1BC0C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696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F283-7BDA-4841-B12A-159CFB299D9D}" type="datetimeFigureOut">
              <a:rPr lang="en-CA" smtClean="0"/>
              <a:t>2017-06-30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F81E-64BE-413C-8B01-177E1BC0C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75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F283-7BDA-4841-B12A-159CFB299D9D}" type="datetimeFigureOut">
              <a:rPr lang="en-CA" smtClean="0"/>
              <a:t>2017-06-30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F81E-64BE-413C-8B01-177E1BC0C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15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F283-7BDA-4841-B12A-159CFB299D9D}" type="datetimeFigureOut">
              <a:rPr lang="en-CA" smtClean="0"/>
              <a:t>2017-06-30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F81E-64BE-413C-8B01-177E1BC0C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24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F283-7BDA-4841-B12A-159CFB299D9D}" type="datetimeFigureOut">
              <a:rPr lang="en-CA" smtClean="0"/>
              <a:t>2017-06-30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F81E-64BE-413C-8B01-177E1BC0C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234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FF283-7BDA-4841-B12A-159CFB299D9D}" type="datetimeFigureOut">
              <a:rPr lang="en-CA" smtClean="0"/>
              <a:t>2017-06-30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9F81E-64BE-413C-8B01-177E1BC0C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343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720080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99592" y="1124744"/>
            <a:ext cx="6048672" cy="396044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115616" y="1340768"/>
            <a:ext cx="2808312" cy="3024336"/>
          </a:xfrm>
          <a:prstGeom prst="rect">
            <a:avLst/>
          </a:prstGeom>
          <a:solidFill>
            <a:schemeClr val="accent1">
              <a:alpha val="11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3995936" y="1340768"/>
            <a:ext cx="2808312" cy="3600400"/>
          </a:xfrm>
          <a:prstGeom prst="rect">
            <a:avLst/>
          </a:prstGeom>
          <a:solidFill>
            <a:srgbClr val="FFC000">
              <a:alpha val="11000"/>
            </a:srgbClr>
          </a:solidFill>
          <a:ln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861943" y="1340768"/>
            <a:ext cx="141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>
                <a:solidFill>
                  <a:srgbClr val="00B050"/>
                </a:solidFill>
              </a:rPr>
              <a:t>Snippet Text:</a:t>
            </a:r>
            <a:endParaRPr lang="en-CA" b="1" i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3933" y="1331476"/>
            <a:ext cx="225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>
                <a:solidFill>
                  <a:srgbClr val="00B050"/>
                </a:solidFill>
              </a:rPr>
              <a:t>Snippet Visualization:</a:t>
            </a:r>
            <a:endParaRPr lang="en-CA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35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dtoker</dc:creator>
  <cp:lastModifiedBy>dtoker</cp:lastModifiedBy>
  <cp:revision>1</cp:revision>
  <dcterms:created xsi:type="dcterms:W3CDTF">2017-06-30T21:33:34Z</dcterms:created>
  <dcterms:modified xsi:type="dcterms:W3CDTF">2017-06-30T21:39:48Z</dcterms:modified>
</cp:coreProperties>
</file>