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>
        <p:scale>
          <a:sx n="115" d="100"/>
          <a:sy n="115" d="100"/>
        </p:scale>
        <p:origin x="5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19BAB-8238-C240-9DAF-54704222914E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BC446-F707-6D40-8E9B-7D6E4DC267E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20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08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1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7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0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4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7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64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0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3304-A1A2-4B68-A42E-67D0C2BA0DE2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890B-1F28-44B2-92F5-0496E27D241D}" type="slidenum">
              <a:rPr lang="pt-BR" smtClean="0"/>
              <a:t>‹n.º›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jpe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4" Type="http://schemas.openxmlformats.org/officeDocument/2006/relationships/hyperlink" Target="https://fonts.google.com/" TargetMode="External"/><Relationship Id="rId5" Type="http://schemas.openxmlformats.org/officeDocument/2006/relationships/hyperlink" Target="https://icofont.com/" TargetMode="External"/><Relationship Id="rId6" Type="http://schemas.openxmlformats.org/officeDocument/2006/relationships/hyperlink" Target="https://webgradients.com/" TargetMode="External"/><Relationship Id="rId7" Type="http://schemas.openxmlformats.org/officeDocument/2006/relationships/hyperlink" Target="https://www.awwwards.com/" TargetMode="External"/><Relationship Id="rId8" Type="http://schemas.openxmlformats.org/officeDocument/2006/relationships/hyperlink" Target="https://undraw.co/" TargetMode="External"/><Relationship Id="rId9" Type="http://schemas.openxmlformats.org/officeDocument/2006/relationships/hyperlink" Target="https://developer.mozilla.org/pt-BR/docs/Web/HTML/Elem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887948" y="2551837"/>
            <a:ext cx="64161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ontserrat" charset="-128"/>
                <a:ea typeface="Montserrat" charset="-128"/>
                <a:cs typeface="Montserrat" charset="-128"/>
              </a:rPr>
              <a:t>Programação WEB</a:t>
            </a:r>
            <a:endParaRPr lang="pt-BR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ontserrat" charset="-128"/>
              <a:ea typeface="Montserrat" charset="-128"/>
              <a:cs typeface="Montserrat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0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ultado de imagem para computer fl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31" y="761843"/>
            <a:ext cx="1704266" cy="17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34" y="3108960"/>
            <a:ext cx="1084217" cy="10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06" y="4510377"/>
            <a:ext cx="1084217" cy="10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47" y="2804040"/>
            <a:ext cx="1084217" cy="10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04" y="761843"/>
            <a:ext cx="1084217" cy="10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960" y="2024743"/>
            <a:ext cx="1084217" cy="10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sultado de imagem para database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94" y="4064569"/>
            <a:ext cx="1132114" cy="113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/>
          <p:cNvCxnSpPr/>
          <p:nvPr/>
        </p:nvCxnSpPr>
        <p:spPr>
          <a:xfrm>
            <a:off x="1590261" y="2693504"/>
            <a:ext cx="268356" cy="496957"/>
          </a:xfrm>
          <a:prstGeom prst="straightConnector1">
            <a:avLst/>
          </a:prstGeom>
          <a:ln w="444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2723322" y="4510377"/>
            <a:ext cx="566530" cy="39955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2" idx="3"/>
          </p:cNvCxnSpPr>
          <p:nvPr/>
        </p:nvCxnSpPr>
        <p:spPr>
          <a:xfrm flipV="1">
            <a:off x="4628423" y="4313583"/>
            <a:ext cx="669134" cy="73890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6513664" y="2130105"/>
            <a:ext cx="553540" cy="81187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8262730" y="1893137"/>
            <a:ext cx="732183" cy="47393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9801229" y="3251515"/>
            <a:ext cx="384948" cy="63674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10084494" y="3190461"/>
            <a:ext cx="435657" cy="6977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 flipV="1">
            <a:off x="8368748" y="1613976"/>
            <a:ext cx="733213" cy="5161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6325316" y="1893137"/>
            <a:ext cx="552562" cy="8003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4628423" y="3888257"/>
            <a:ext cx="669134" cy="62212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 flipV="1">
            <a:off x="2922106" y="4193177"/>
            <a:ext cx="554984" cy="48985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 flipV="1">
            <a:off x="1858617" y="2658509"/>
            <a:ext cx="283266" cy="5204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376941" y="3931278"/>
            <a:ext cx="2305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Fira Code" charset="0"/>
              </a:rPr>
              <a:t>DNS</a:t>
            </a:r>
          </a:p>
          <a:p>
            <a:r>
              <a:rPr lang="is-IS" dirty="0" smtClean="0">
                <a:latin typeface="Fira Code" charset="0"/>
              </a:rPr>
              <a:t>172.217.162.99</a:t>
            </a:r>
            <a:endParaRPr lang="is-IS" dirty="0">
              <a:effectLst/>
              <a:latin typeface="Fira Code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95245" y="513980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smtClean="0">
                <a:latin typeface="Fira Code" charset="0"/>
              </a:rPr>
              <a:t>www.google.com.br</a:t>
            </a:r>
            <a:endParaRPr lang="is-IS" dirty="0">
              <a:effectLst/>
              <a:latin typeface="Fira Code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423206" y="522526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mtClean="0">
                <a:latin typeface="Fira Code" charset="0"/>
              </a:rPr>
              <a:t>SERVIDOR</a:t>
            </a:r>
            <a:endParaRPr lang="is-IS" dirty="0"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9F529C3-C941-49FD-8C67-82F134F64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20586029-32A0-47E5-9AEC-AE3ABA6B9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sultado de imagem para responsive desig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991" y="2534476"/>
            <a:ext cx="3017668" cy="17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8C730EAB-A532-4295-A302-FB4B90DB9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esultado de imagem para server icon fl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3766" y="2301591"/>
            <a:ext cx="2254818" cy="22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67737" y="1113510"/>
            <a:ext cx="302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Montserrat" charset="-128"/>
                <a:ea typeface="Montserrat" charset="-128"/>
                <a:cs typeface="Montserrat" charset="-128"/>
              </a:rPr>
              <a:t>Front-</a:t>
            </a:r>
            <a:r>
              <a:rPr lang="pt-BR" sz="3200" b="1" dirty="0" err="1">
                <a:latin typeface="Montserrat" charset="-128"/>
                <a:ea typeface="Montserrat" charset="-128"/>
                <a:cs typeface="Montserrat" charset="-128"/>
              </a:rPr>
              <a:t>E</a:t>
            </a:r>
            <a:r>
              <a:rPr lang="pt-BR" sz="3200" b="1" dirty="0" err="1" smtClean="0">
                <a:latin typeface="Montserrat" charset="-128"/>
                <a:ea typeface="Montserrat" charset="-128"/>
                <a:cs typeface="Montserrat" charset="-128"/>
              </a:rPr>
              <a:t>nd</a:t>
            </a:r>
            <a:endParaRPr lang="pt-BR" sz="3200" b="1" dirty="0"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390427" y="1113511"/>
            <a:ext cx="302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Montserrat" charset="-128"/>
                <a:ea typeface="Montserrat" charset="-128"/>
                <a:cs typeface="Montserrat" charset="-128"/>
              </a:rPr>
              <a:t>Back-</a:t>
            </a:r>
            <a:r>
              <a:rPr lang="pt-BR" sz="3200" b="1" dirty="0" err="1">
                <a:latin typeface="Montserrat" charset="-128"/>
                <a:ea typeface="Montserrat" charset="-128"/>
                <a:cs typeface="Montserrat" charset="-128"/>
              </a:rPr>
              <a:t>E</a:t>
            </a:r>
            <a:r>
              <a:rPr lang="pt-BR" sz="3200" b="1" dirty="0" err="1" smtClean="0">
                <a:latin typeface="Montserrat" charset="-128"/>
                <a:ea typeface="Montserrat" charset="-128"/>
                <a:cs typeface="Montserrat" charset="-128"/>
              </a:rPr>
              <a:t>nd</a:t>
            </a:r>
            <a:endParaRPr lang="pt-BR" sz="3200" b="1" dirty="0"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87904" y="4665082"/>
            <a:ext cx="420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HTML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CSS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Javascript</a:t>
            </a:r>
            <a:r>
              <a:rPr lang="pt-BR" dirty="0" smtClean="0"/>
              <a:t> – NÃO É JAVA!!!!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360258" y="4665082"/>
            <a:ext cx="2520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JAVA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C#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Python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PHP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NodeJS</a:t>
            </a:r>
            <a:r>
              <a:rPr lang="pt-BR" dirty="0" smtClean="0"/>
              <a:t> (</a:t>
            </a:r>
            <a:r>
              <a:rPr lang="pt-BR" dirty="0" err="1" smtClean="0"/>
              <a:t>Javascript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76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sultado de imagem para react and react nativ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4702" y="715618"/>
            <a:ext cx="1219245" cy="105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sultado de imagem para vue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85" y="731020"/>
            <a:ext cx="1202167" cy="10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sultado de imagem para angu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1" y="496328"/>
            <a:ext cx="1418225" cy="14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esultado de imagem para node j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846" y="588051"/>
            <a:ext cx="1164429" cy="12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esultado de imagem para ion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47" y="588051"/>
            <a:ext cx="1266149" cy="12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esultado de imagem para airbn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67" y="3815202"/>
            <a:ext cx="2111006" cy="11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esultado de imagem para faceboo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73" y="5408933"/>
            <a:ext cx="849281" cy="8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esultado de imagem para instagra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60728" y="3942658"/>
            <a:ext cx="932530" cy="9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esultado de imagem para googl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96" y="5058874"/>
            <a:ext cx="15494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esultado de imagem para netflix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19" y="3653273"/>
            <a:ext cx="2686756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6" descr="esultado de imagem para uber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196" name="Picture 28" descr="esultado de imagem para uber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9" y="5408933"/>
            <a:ext cx="1651708" cy="5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9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8136" y="700966"/>
            <a:ext cx="6586654" cy="47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035366" y="5605715"/>
            <a:ext cx="302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mtClean="0">
                <a:latin typeface="Montserrat" charset="-128"/>
                <a:ea typeface="Montserrat" charset="-128"/>
                <a:cs typeface="Montserrat" charset="-128"/>
              </a:rPr>
              <a:t>CSS</a:t>
            </a:r>
            <a:endParaRPr lang="pt-BR" sz="3200" b="1" dirty="0"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50715" y="5605714"/>
            <a:ext cx="302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mtClean="0">
                <a:latin typeface="Montserrat" charset="-128"/>
                <a:ea typeface="Montserrat" charset="-128"/>
                <a:cs typeface="Montserrat" charset="-128"/>
              </a:rPr>
              <a:t>HTML</a:t>
            </a:r>
            <a:endParaRPr lang="pt-BR" sz="3200" b="1" dirty="0"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466064" y="5605713"/>
            <a:ext cx="302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Montserrat" charset="-128"/>
                <a:ea typeface="Montserrat" charset="-128"/>
                <a:cs typeface="Montserrat" charset="-128"/>
              </a:rPr>
              <a:t>JS</a:t>
            </a:r>
            <a:endParaRPr lang="pt-BR" sz="3200" b="1" dirty="0">
              <a:latin typeface="Montserrat" charset="-128"/>
              <a:ea typeface="Montserrat" charset="-128"/>
              <a:cs typeface="Montserrat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7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9366" y="457200"/>
            <a:ext cx="9723863" cy="51407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059365" y="457199"/>
            <a:ext cx="9723863" cy="5018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89463" y="2375210"/>
            <a:ext cx="2981093" cy="2999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89463" y="523435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NAV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2136" y="87196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BODY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89463" y="1939641"/>
            <a:ext cx="15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ARTICLE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4783871" y="1494265"/>
            <a:ext cx="2274849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698380" y="1079654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H1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1537009" y="2877014"/>
            <a:ext cx="228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447799" y="2507682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H2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447799" y="3333541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P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1537009" y="370287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1537009" y="385527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1537009" y="402001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537009" y="4212112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1533294" y="440168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7541941" y="2375210"/>
            <a:ext cx="2981093" cy="2999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7541941" y="1939641"/>
            <a:ext cx="139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ARTICLE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7889487" y="2877014"/>
            <a:ext cx="228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800277" y="2507682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H2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800277" y="3333541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P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7889487" y="370287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889487" y="385527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7889487" y="402001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7889487" y="4212112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7885772" y="440168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4365702" y="2375210"/>
            <a:ext cx="2981093" cy="2999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365702" y="1939641"/>
            <a:ext cx="139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ARTICLE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38" name="Conector Reto 37"/>
          <p:cNvCxnSpPr/>
          <p:nvPr/>
        </p:nvCxnSpPr>
        <p:spPr>
          <a:xfrm>
            <a:off x="4713248" y="2877014"/>
            <a:ext cx="228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624038" y="2507682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H2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624038" y="3333541"/>
            <a:ext cx="114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P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41" name="Conector Reto 40"/>
          <p:cNvCxnSpPr/>
          <p:nvPr/>
        </p:nvCxnSpPr>
        <p:spPr>
          <a:xfrm>
            <a:off x="4713248" y="370287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4713248" y="385527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4713248" y="402001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4713248" y="4212112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4709533" y="4401683"/>
            <a:ext cx="228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1189463" y="1010037"/>
            <a:ext cx="159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HEADER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541941" y="518530"/>
            <a:ext cx="3152079" cy="3742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6842201" y="523435"/>
            <a:ext cx="6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mtClean="0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DIV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  <p:cxnSp>
        <p:nvCxnSpPr>
          <p:cNvPr id="71" name="Conector Reto 70"/>
          <p:cNvCxnSpPr/>
          <p:nvPr/>
        </p:nvCxnSpPr>
        <p:spPr>
          <a:xfrm>
            <a:off x="7990310" y="705649"/>
            <a:ext cx="7745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9952463" y="705649"/>
            <a:ext cx="5705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8981377" y="705649"/>
            <a:ext cx="721112" cy="24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631612" y="497339"/>
            <a:ext cx="6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7030A0"/>
                </a:solidFill>
                <a:latin typeface="Montserrat" charset="-128"/>
                <a:ea typeface="Montserrat" charset="-128"/>
                <a:cs typeface="Montserrat" charset="-128"/>
              </a:rPr>
              <a:t>A</a:t>
            </a:r>
            <a:endParaRPr lang="pt-BR" b="1" dirty="0">
              <a:solidFill>
                <a:srgbClr val="7030A0"/>
              </a:solidFill>
              <a:latin typeface="Montserrat" charset="-128"/>
              <a:ea typeface="Montserrat" charset="-128"/>
              <a:cs typeface="Montserrat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2956" y="412595"/>
            <a:ext cx="2765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Montserrat" charset="-128"/>
                <a:ea typeface="Montserrat" charset="-128"/>
                <a:cs typeface="Montserrat" charset="-128"/>
              </a:rPr>
              <a:t>Links Úteis</a:t>
            </a:r>
            <a:endParaRPr lang="pt-BR" sz="3200" b="1" dirty="0">
              <a:latin typeface="Montserrat" charset="-128"/>
              <a:ea typeface="Montserrat" charset="-128"/>
              <a:cs typeface="Montserrat" charset="-128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12956" y="1170207"/>
            <a:ext cx="608025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https://www.w3schools.com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https://unsplash.com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https://fonts.google.com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https://icofont.com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https://webgradients.com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7"/>
              </a:rPr>
              <a:t>https://www.awwwards.com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8"/>
              </a:rPr>
              <a:t>https://undraw.co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9"/>
              </a:rPr>
              <a:t>https://</a:t>
            </a:r>
            <a:r>
              <a:rPr lang="pt-BR" dirty="0" smtClean="0">
                <a:hlinkClick r:id="rId9"/>
              </a:rPr>
              <a:t>developer.mozilla.org/pt-BR/docs/Web/HTML/Element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Google: color </a:t>
            </a:r>
            <a:r>
              <a:rPr lang="pt-BR" dirty="0" err="1" smtClean="0"/>
              <a:t>picker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8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6437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80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Fira Code</vt:lpstr>
      <vt:lpstr>Montserrat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José Henrique Toledo Corrêa</cp:lastModifiedBy>
  <cp:revision>14</cp:revision>
  <dcterms:created xsi:type="dcterms:W3CDTF">2019-08-12T20:33:30Z</dcterms:created>
  <dcterms:modified xsi:type="dcterms:W3CDTF">2020-01-24T22:08:53Z</dcterms:modified>
</cp:coreProperties>
</file>