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7"/>
  </p:notesMasterIdLst>
  <p:handoutMasterIdLst>
    <p:handoutMasterId r:id="rId28"/>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82" r:id="rId15"/>
    <p:sldId id="265" r:id="rId16"/>
    <p:sldId id="283" r:id="rId17"/>
    <p:sldId id="274" r:id="rId18"/>
    <p:sldId id="284" r:id="rId19"/>
    <p:sldId id="266" r:id="rId20"/>
    <p:sldId id="285" r:id="rId21"/>
    <p:sldId id="268" r:id="rId22"/>
    <p:sldId id="286" r:id="rId23"/>
    <p:sldId id="269" r:id="rId24"/>
    <p:sldId id="288" r:id="rId25"/>
    <p:sldId id="27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6419" autoAdjust="0"/>
  </p:normalViewPr>
  <p:slideViewPr>
    <p:cSldViewPr snapToObjects="1">
      <p:cViewPr>
        <p:scale>
          <a:sx n="108" d="100"/>
          <a:sy n="108" d="100"/>
        </p:scale>
        <p:origin x="-108" y="1236"/>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3/13/2013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3/13/2013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history-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in December called Live360. </a:t>
            </a:r>
            <a:endParaRPr lang="en-CA" baseline="0" dirty="0" smtClean="0"/>
          </a:p>
          <a:p>
            <a:pPr defTabSz="483306">
              <a:defRPr/>
            </a:pPr>
            <a:r>
              <a:rPr lang="en-CA" baseline="0" dirty="0" smtClean="0"/>
              <a:t>This </a:t>
            </a:r>
            <a:r>
              <a:rPr lang="en-CA" baseline="0" dirty="0" smtClean="0"/>
              <a:t>presentation had its genesis from attending this</a:t>
            </a:r>
            <a:r>
              <a:rPr lang="en-CA" baseline="0" dirty="0" smtClean="0"/>
              <a:t>.</a:t>
            </a:r>
          </a:p>
          <a:p>
            <a:r>
              <a:rPr lang="en-CA" dirty="0" smtClean="0"/>
              <a:t>You </a:t>
            </a:r>
            <a:r>
              <a:rPr lang="en-CA" dirty="0" smtClean="0"/>
              <a:t>may access all of the mater</a:t>
            </a:r>
            <a:r>
              <a:rPr lang="en-CA" baseline="0" dirty="0" smtClean="0"/>
              <a:t>ial for the event by </a:t>
            </a:r>
            <a:r>
              <a:rPr lang="en-CA" baseline="0" dirty="0" smtClean="0"/>
              <a:t>clicking on the title (which will take you to </a:t>
            </a:r>
            <a:r>
              <a:rPr lang="en-CA" dirty="0" smtClean="0"/>
              <a:t>http</a:t>
            </a:r>
            <a:r>
              <a:rPr lang="en-CA" dirty="0" smtClean="0"/>
              <a:t>://www.redmondevents.com/virtual/login.aspx?ReturnUrl=%</a:t>
            </a:r>
            <a:r>
              <a:rPr lang="en-CA" dirty="0" smtClean="0"/>
              <a:t>2fvirtual%2fvslive%2f2012%2flive360%2fDefault.aspx)</a:t>
            </a:r>
          </a:p>
          <a:p>
            <a:r>
              <a:rPr lang="en-CA" dirty="0" smtClean="0"/>
              <a:t>From there, you can authenticate using the following credentials:</a:t>
            </a:r>
            <a:endParaRPr lang="en-CA" dirty="0" smtClean="0"/>
          </a:p>
          <a:p>
            <a:r>
              <a:rPr lang="en-CA" dirty="0" smtClean="0"/>
              <a:t>Username: LIVE!360</a:t>
            </a:r>
          </a:p>
          <a:p>
            <a:r>
              <a:rPr lang="en-CA" dirty="0" smtClean="0"/>
              <a:t>Password:</a:t>
            </a:r>
            <a:r>
              <a:rPr lang="en-CA" baseline="0" dirty="0" smtClean="0"/>
              <a:t> Orlando4in1</a:t>
            </a:r>
            <a:endParaRPr lang="en-CA" dirty="0" smtClean="0"/>
          </a:p>
          <a:p>
            <a:r>
              <a:rPr lang="en-CA" dirty="0" smtClean="0"/>
              <a:t>Also,</a:t>
            </a:r>
            <a:r>
              <a:rPr lang="en-CA" baseline="0" dirty="0" smtClean="0"/>
              <a:t> for those of you with smart phones, feel free to go to one of the links mentioned above to access the PDF, PowerPoint and demos that I will be attempting to show a bit later in the presentation.</a:t>
            </a:r>
          </a:p>
          <a:p>
            <a:r>
              <a:rPr lang="en-CA" baseline="0" dirty="0" smtClean="0"/>
              <a:t>In regards to the demos, I do have a number of them and so although I have a lot of slides prepared, I really am hoping to concentrate more on demos and so quickly move away from the slides.</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CA" dirty="0" smtClean="0"/>
              <a:t>As can be seen here, DOCTYPE,</a:t>
            </a:r>
            <a:r>
              <a:rPr lang="en-CA" baseline="0" dirty="0" smtClean="0"/>
              <a:t> html and the main meta tags all become much, much simpler.</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a:t>
            </a:r>
            <a:r>
              <a:rPr lang="en-CA" baseline="0" dirty="0" err="1" smtClean="0"/>
              <a:t>vs</a:t>
            </a:r>
            <a:r>
              <a:rPr lang="en-CA" baseline="0" dirty="0" smtClean="0"/>
              <a:t> an article; however, want to move on with the presentation.</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let’s talk about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about browser support? First, it is important to understand a bit about how features</a:t>
            </a:r>
            <a:r>
              <a:rPr lang="en-US" baseline="0" dirty="0" smtClean="0"/>
              <a:t> come about… a 5 stage process. </a:t>
            </a:r>
          </a:p>
          <a:p>
            <a:r>
              <a:rPr lang="en-US" baseline="0" dirty="0" smtClean="0"/>
              <a:t>What Microsoft’s IE team decided on originally was only to support “Candidate Recommendation” and up… as a result, they “score” much lower… so as a developer you need to keep this in mind and come up with solutions to this problem. Note that the absolute easy way regarding this is to use something called “Google Chrome Frame” which brings the “goodness” of Chrome into IE… however, this is a plugin.</a:t>
            </a:r>
          </a:p>
          <a:p>
            <a:r>
              <a:rPr lang="en-US" baseline="0" dirty="0" smtClean="0"/>
              <a:t>To backup for a second… when I say “score” and mentioning how IE doesn’t score very well, what do I really mean by this? Well, here are a couple of sites where you can see how the browsers “stack up” against one another.</a:t>
            </a:r>
          </a:p>
          <a:p>
            <a:r>
              <a:rPr lang="en-US" baseline="0" dirty="0" smtClean="0"/>
              <a:t>So, how to deal with? One way is to determine what the lowest common denominator might be… the next is to use something called “</a:t>
            </a:r>
            <a:r>
              <a:rPr lang="en-US" baseline="0" dirty="0" err="1" smtClean="0"/>
              <a:t>polyfills</a:t>
            </a:r>
            <a:r>
              <a:rPr lang="en-US" baseline="0" dirty="0" smtClean="0"/>
              <a:t>” to bring up the browser to a more supported one.</a:t>
            </a:r>
          </a:p>
          <a:p>
            <a:r>
              <a:rPr lang="en-US" baseline="0" dirty="0" smtClean="0"/>
              <a:t>The next 2 demos hopefully demonstrate this a bit.</a:t>
            </a:r>
          </a:p>
          <a:p>
            <a:endParaRPr lang="en-CA" baseline="30000" dirty="0" smtClean="0"/>
          </a:p>
          <a:p>
            <a:r>
              <a:rPr lang="en-CA" baseline="30000" dirty="0" smtClean="0"/>
              <a:t>1</a:t>
            </a:r>
            <a:r>
              <a:rPr lang="en-CA" dirty="0" smtClean="0"/>
              <a:t> </a:t>
            </a:r>
            <a:r>
              <a:rPr lang="en-US" dirty="0" smtClean="0"/>
              <a:t>Chrome browser engine in IE 6/7/8/9</a:t>
            </a:r>
          </a:p>
          <a:p>
            <a:r>
              <a:rPr lang="en-US" sz="1300" dirty="0">
                <a:latin typeface="Arial" charset="0"/>
              </a:rPr>
              <a:t>chrome=1   - Always active</a:t>
            </a:r>
          </a:p>
          <a:p>
            <a:r>
              <a:rPr lang="en-US" sz="1300" dirty="0">
                <a:latin typeface="Arial" charset="0"/>
              </a:rPr>
              <a:t>chrome=IE7 - Active for IE major version 7 or lower</a:t>
            </a:r>
          </a:p>
          <a:p>
            <a:r>
              <a:rPr lang="en-US" sz="1300" dirty="0">
                <a:latin typeface="Arial" charset="0"/>
              </a:rPr>
              <a:t>chrome=IE8 - Active for IE major version 8 or lower</a:t>
            </a:r>
          </a:p>
          <a:p>
            <a:pPr marL="181240" indent="-181240">
              <a:buFont typeface="Arial" charset="0"/>
              <a:buChar char="•"/>
            </a:pPr>
            <a:endParaRPr lang="en-CA" baseline="0" dirty="0" smtClean="0"/>
          </a:p>
          <a:p>
            <a:r>
              <a:rPr lang="en-CA" baseline="30000" dirty="0" smtClean="0"/>
              <a:t>2</a:t>
            </a:r>
            <a:r>
              <a:rPr lang="en-CA" dirty="0" smtClean="0"/>
              <a:t> </a:t>
            </a:r>
            <a:r>
              <a:rPr lang="en-CA" dirty="0" err="1" smtClean="0"/>
              <a:t>Polyfill</a:t>
            </a:r>
            <a:r>
              <a:rPr lang="en-CA" dirty="0" smtClean="0"/>
              <a:t> is JavaScript that implants HTML5 functionality in a browser that does not offer native support. See: </a:t>
            </a:r>
            <a:r>
              <a:rPr lang="en-US" dirty="0" smtClean="0">
                <a:hlinkClick r:id="rId3"/>
              </a:rPr>
              <a:t>http://remysharp.com/2010/10/08/what-is-a-polyfill/</a:t>
            </a:r>
            <a:r>
              <a:rPr lang="en-US" dirty="0" smtClean="0"/>
              <a:t> or </a:t>
            </a:r>
            <a:r>
              <a:rPr lang="en-US" dirty="0" smtClean="0">
                <a:hlinkClick r:id="rId4"/>
              </a:rPr>
              <a:t>https://github.com/Modernizr/Modernizr/wiki/HTML5-Cross-browser-Polyfills</a:t>
            </a:r>
            <a:endParaRPr lang="en-US" dirty="0" smtClean="0"/>
          </a:p>
          <a:p>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a:t>
            </a:r>
            <a:r>
              <a:rPr lang="en-CA" smtClean="0"/>
              <a:t>“types”</a:t>
            </a:r>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a really quick summary of the</a:t>
            </a:r>
            <a:r>
              <a:rPr lang="en-CA" baseline="0" dirty="0" smtClean="0"/>
              <a:t> event…</a:t>
            </a:r>
            <a:endParaRPr lang="en-CA" dirty="0" smtClean="0"/>
          </a:p>
          <a:p>
            <a:r>
              <a:rPr lang="en-CA" dirty="0" smtClean="0"/>
              <a:t>The “Live360Events” name was a new one as it had historically</a:t>
            </a:r>
            <a:r>
              <a:rPr lang="en-CA" baseline="0" dirty="0" smtClean="0"/>
              <a:t> been a “VS Live” event… this year is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 being next to Universal Studios was definitely nice as well, although the days were quite full and Universal Studios is not open late.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93940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06787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24</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I</a:t>
            </a:r>
            <a:r>
              <a:rPr lang="en-US" baseline="0" dirty="0" smtClean="0"/>
              <a:t> knew at a high level that HTML5 was important, I was hoping to use this conference as a “kick start” to learn more information regarding it</a:t>
            </a:r>
          </a:p>
          <a:p>
            <a:r>
              <a:rPr lang="en-US" baseline="0" dirty="0" smtClean="0"/>
              <a:t>I knew that Microsoft was pushing Azure a lot, but honestly I had not played with an actual account before this conference</a:t>
            </a:r>
          </a:p>
          <a:p>
            <a:r>
              <a:rPr lang="en-US" baseline="0" dirty="0" smtClean="0"/>
              <a:t>For mobile, I was open to hearing anything that I could relate to mobile, and although this was not a conference that was big on mobile, there was some knowledge I gained in this area.</a:t>
            </a:r>
          </a:p>
          <a:p>
            <a:r>
              <a:rPr lang="en-US" baseline="0" dirty="0" smtClean="0"/>
              <a:t>Finally,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let’s talk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t>
            </a:r>
            <a:r>
              <a:rPr lang="en-CA" baseline="0" dirty="0" smtClean="0"/>
              <a:t>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r>
              <a:rPr lang="en-CA" baseline="0" dirty="0" smtClean="0"/>
              <a:t>/</a:t>
            </a:r>
            <a:endParaRPr lang="en-CA" baseline="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a:t>
            </a:r>
          </a:p>
          <a:p>
            <a:r>
              <a:rPr lang="en-CA" baseline="0" dirty="0" smtClean="0"/>
              <a:t>First, there was the “Steve Jobs” affect,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tags… simplification to them and the creation of more semantic tags…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March-13-13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March-13-13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March-13-13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March-13-13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March-13-13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March-13-13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March-13-13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March-13-13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March-13-13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html5demo1.azurewebsites.net/Index.html" TargetMode="External"/><Relationship Id="rId5" Type="http://schemas.openxmlformats.org/officeDocument/2006/relationships/hyperlink" Target="http://caniuse.com/" TargetMode="External"/><Relationship Id="rId4" Type="http://schemas.openxmlformats.org/officeDocument/2006/relationships/hyperlink" Target="http://html5test.com/results/desktop.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Demo04-NewInputTyp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Demo05-Multimedi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opera.com/developer/tools/mob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file:///C:\Program%20Files%20(x86)\Opera%20Mobile%20Emulator\Launcher.exe" TargetMode="External"/><Relationship Id="rId4" Type="http://schemas.openxmlformats.org/officeDocument/2006/relationships/hyperlink" Target="http://developer.apple.com/library/io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ignalrdemo1.azurewebsites.net/ChatDemo.html" TargetMode="External"/><Relationship Id="rId4" Type="http://schemas.openxmlformats.org/officeDocument/2006/relationships/hyperlink" Target="http://signalrdemo1.azurewebsites.net/HitDemo.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Conference Review </a:t>
            </a:r>
          </a:p>
          <a:p>
            <a:endParaRPr lang="en-US" dirty="0" smtClean="0"/>
          </a:p>
          <a:p>
            <a:r>
              <a:rPr lang="en-US" dirty="0"/>
              <a:t>Follow along at: </a:t>
            </a:r>
            <a:endParaRPr lang="en-US" dirty="0" smtClean="0"/>
          </a:p>
          <a:p>
            <a:r>
              <a:rPr lang="en-US" smtClean="0">
                <a:hlinkClick r:id="rId4"/>
              </a:rPr>
              <a:t>http</a:t>
            </a:r>
            <a:r>
              <a:rPr lang="en-US">
                <a:hlinkClick r:id="rId4"/>
              </a:rPr>
              <a:t>://</a:t>
            </a:r>
            <a:r>
              <a:rPr lang="en-US" smtClean="0">
                <a:hlinkClick r:id="rId4"/>
              </a:rPr>
              <a:t>bit.ly/15u1FQ8</a:t>
            </a:r>
            <a:r>
              <a:rPr lang="en-US"/>
              <a:t> or </a:t>
            </a:r>
            <a:r>
              <a:rPr lang="en-US">
                <a:hlinkClick r:id="rId5"/>
              </a:rPr>
              <a:t>http://html5demo1.azurewebsites.net</a:t>
            </a:r>
            <a:r>
              <a:rPr lang="en-US" smtClean="0">
                <a:hlinkClick r:id="rId5"/>
              </a:rPr>
              <a:t>/</a:t>
            </a:r>
            <a:endParaRPr lang="en-US"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fontScale="92500" lnSpcReduction="10000"/>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&lt;=8</a:t>
            </a:r>
            <a:r>
              <a:rPr lang="en-CA" baseline="30000" dirty="0"/>
              <a:t>1</a:t>
            </a:r>
            <a:endParaRPr lang="en-CA" dirty="0"/>
          </a:p>
          <a:p>
            <a:r>
              <a:rPr lang="en-CA" dirty="0" smtClean="0">
                <a:hlinkClick r:id="rId4"/>
              </a:rPr>
              <a:t>Html5test.com</a:t>
            </a:r>
            <a:r>
              <a:rPr lang="en-CA" dirty="0"/>
              <a:t>, </a:t>
            </a:r>
            <a:r>
              <a:rPr lang="en-CA" dirty="0" smtClean="0">
                <a:hlinkClick r:id="rId5"/>
              </a:rPr>
              <a:t>CanIuse.com</a:t>
            </a:r>
            <a:r>
              <a:rPr lang="en-CA" dirty="0" smtClean="0"/>
              <a:t>, and lots of others</a:t>
            </a:r>
            <a:endParaRPr lang="en-CA" dirty="0"/>
          </a:p>
          <a:p>
            <a:r>
              <a:rPr lang="en-CA" dirty="0" smtClean="0"/>
              <a:t>Adoption </a:t>
            </a:r>
            <a:r>
              <a:rPr lang="en-CA" dirty="0"/>
              <a:t>strategies: lowest common </a:t>
            </a:r>
            <a:r>
              <a:rPr lang="en-CA" dirty="0" smtClean="0"/>
              <a:t>denominator, polyfill</a:t>
            </a:r>
            <a:r>
              <a:rPr lang="en-CA" baseline="30000" dirty="0"/>
              <a:t>2</a:t>
            </a:r>
            <a:r>
              <a:rPr lang="en-CA" dirty="0" smtClean="0"/>
              <a:t> enriched</a:t>
            </a:r>
          </a:p>
          <a:p>
            <a:r>
              <a:rPr lang="en-CA" dirty="0" smtClean="0"/>
              <a:t>DEMO 1 – 2</a:t>
            </a:r>
          </a:p>
          <a:p>
            <a:pPr lvl="1"/>
            <a:r>
              <a:rPr lang="en-CA" dirty="0">
                <a:hlinkClick r:id="rId6"/>
              </a:rPr>
              <a:t>http://</a:t>
            </a:r>
            <a:r>
              <a:rPr lang="en-CA" dirty="0" smtClean="0">
                <a:hlinkClick r:id="rId6"/>
              </a:rPr>
              <a:t>html5demo1.azurewebsites.net/Index.html</a:t>
            </a:r>
            <a:endParaRPr lang="en-CA" dirty="0" smtClean="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autofocus</a:t>
            </a:r>
          </a:p>
          <a:p>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a:t>
            </a:r>
            <a:r>
              <a:rPr lang="en-CA" dirty="0" smtClean="0"/>
              <a:t>3</a:t>
            </a:r>
          </a:p>
          <a:p>
            <a:pPr lvl="1"/>
            <a:r>
              <a:rPr lang="en-CA" dirty="0">
                <a:hlinkClick r:id="rId3"/>
              </a:rPr>
              <a:t>http://</a:t>
            </a:r>
            <a:r>
              <a:rPr lang="en-CA" dirty="0" smtClean="0">
                <a:hlinkClick r:id="rId3"/>
              </a:rPr>
              <a:t>html5demo1.azurewebsites.net/Demo03-NewInputTypes.html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a:t>
            </a:r>
          </a:p>
          <a:p>
            <a:pPr lvl="1"/>
            <a:r>
              <a:rPr lang="en-CA" dirty="0">
                <a:hlinkClick r:id="rId3"/>
              </a:rPr>
              <a:t>http://</a:t>
            </a:r>
            <a:r>
              <a:rPr lang="en-CA" dirty="0" smtClean="0">
                <a:hlinkClick r:id="rId3"/>
              </a:rPr>
              <a:t>html5demo1.azurewebsites.net/Demo04-Multimedia.html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a:t>Azure</a:t>
            </a:r>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CA" dirty="0"/>
              <a:t>cloud computing is really doing just-in-time provisioning and </a:t>
            </a:r>
            <a:r>
              <a:rPr lang="en-CA" dirty="0" smtClean="0"/>
              <a:t>scaling </a:t>
            </a:r>
            <a:r>
              <a:rPr lang="en-CA" dirty="0"/>
              <a:t>of services, software and solutions delivered as a service on a pool of hardware</a:t>
            </a:r>
          </a:p>
          <a:p>
            <a:pPr lvl="1"/>
            <a:r>
              <a:rPr lang="en-CA" dirty="0"/>
              <a:t>On demand provisioning</a:t>
            </a:r>
          </a:p>
          <a:p>
            <a:pPr lvl="1"/>
            <a:r>
              <a:rPr lang="en-CA" dirty="0"/>
              <a:t>scaling resources... example </a:t>
            </a:r>
            <a:r>
              <a:rPr lang="en-CA" dirty="0" smtClean="0"/>
              <a:t>“tonight </a:t>
            </a:r>
            <a:r>
              <a:rPr lang="en-CA" dirty="0"/>
              <a:t>I need 10,000 nodes for an hour until batch is </a:t>
            </a:r>
            <a:r>
              <a:rPr lang="en-CA" dirty="0" smtClean="0"/>
              <a:t>done”</a:t>
            </a:r>
            <a:endParaRPr lang="en-CA" dirty="0"/>
          </a:p>
          <a:p>
            <a:pPr lvl="1"/>
            <a:r>
              <a:rPr lang="en-CA" dirty="0"/>
              <a:t>abstraction over </a:t>
            </a:r>
            <a:r>
              <a:rPr lang="en-CA" dirty="0" smtClean="0"/>
              <a:t>resources</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7092019" y="4486191"/>
            <a:ext cx="1008374" cy="45497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Oval 39"/>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1" name="Oval 40"/>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2" name="Oval 41"/>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3" name="Oval 42"/>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4" name="TextBox 43"/>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5" name="Oval 44"/>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6" name="Oval 45"/>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7" name="TextBox 46"/>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30167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Mobile</a:t>
            </a:r>
          </a:p>
        </p:txBody>
      </p:sp>
      <p:sp>
        <p:nvSpPr>
          <p:cNvPr id="4" name="Content Placeholder 3"/>
          <p:cNvSpPr>
            <a:spLocks noGrp="1"/>
          </p:cNvSpPr>
          <p:nvPr>
            <p:ph sz="quarter" idx="13"/>
          </p:nvPr>
        </p:nvSpPr>
        <p:spPr>
          <a:xfrm>
            <a:off x="979488" y="1630362"/>
            <a:ext cx="6697663" cy="4534941"/>
          </a:xfrm>
        </p:spPr>
        <p:txBody>
          <a:bodyPr>
            <a:normAutofit/>
          </a:bodyPr>
          <a:lstStyle/>
          <a:p>
            <a:r>
              <a:rPr lang="en-CA" dirty="0" smtClean="0"/>
              <a:t>Concentration </a:t>
            </a:r>
            <a:r>
              <a:rPr lang="en-CA" dirty="0"/>
              <a:t>on HTML5 including CSS3 for formatting with mobile in mind</a:t>
            </a:r>
          </a:p>
          <a:p>
            <a:r>
              <a:rPr lang="en-CA" dirty="0" smtClean="0"/>
              <a:t>3 good takeaways</a:t>
            </a:r>
          </a:p>
          <a:p>
            <a:pPr lvl="1"/>
            <a:r>
              <a:rPr lang="en-CA" dirty="0" smtClean="0"/>
              <a:t>JSON for serialized data for smaller payload</a:t>
            </a:r>
          </a:p>
          <a:p>
            <a:pPr lvl="1"/>
            <a:r>
              <a:rPr lang="en-CA" dirty="0" smtClean="0">
                <a:hlinkClick r:id="rId3"/>
              </a:rPr>
              <a:t>Opera mobile emulator</a:t>
            </a:r>
            <a:endParaRPr lang="en-CA" dirty="0" smtClean="0"/>
          </a:p>
          <a:p>
            <a:pPr lvl="1"/>
            <a:r>
              <a:rPr lang="en-CA" dirty="0" smtClean="0"/>
              <a:t>By default, add the below “</a:t>
            </a:r>
            <a:r>
              <a:rPr lang="en-CA" dirty="0" smtClean="0">
                <a:hlinkClick r:id="rId4"/>
              </a:rPr>
              <a:t>viewport</a:t>
            </a:r>
            <a:r>
              <a:rPr lang="en-CA" dirty="0" smtClean="0"/>
              <a:t>” to all web pages:</a:t>
            </a:r>
          </a:p>
          <a:p>
            <a:pPr lvl="2"/>
            <a:r>
              <a:rPr lang="en-CA" dirty="0" smtClean="0"/>
              <a:t>&lt;</a:t>
            </a:r>
            <a:r>
              <a:rPr lang="en-CA" dirty="0"/>
              <a:t>meta name="viewport" content="width=device-width, user-scalable=no"&gt;</a:t>
            </a:r>
          </a:p>
          <a:p>
            <a:r>
              <a:rPr lang="en-CA" dirty="0" smtClean="0"/>
              <a:t>Demo 6</a:t>
            </a:r>
          </a:p>
          <a:p>
            <a:pPr lvl="1"/>
            <a:r>
              <a:rPr lang="en-CA" dirty="0" smtClean="0">
                <a:hlinkClick r:id="rId5" action="ppaction://hlinkfile"/>
              </a:rPr>
              <a:t>Opera mobile emulator</a:t>
            </a:r>
            <a:endParaRPr lang="en-CA" dirty="0" smtClean="0"/>
          </a:p>
          <a:p>
            <a:pPr lvl="1"/>
            <a:r>
              <a:rPr lang="en-CA" dirty="0" smtClean="0"/>
              <a:t>Page with and without meta tag</a:t>
            </a:r>
            <a:endParaRPr lang="en-CA" dirty="0"/>
          </a:p>
        </p:txBody>
      </p:sp>
    </p:spTree>
    <p:extLst>
      <p:ext uri="{BB962C8B-B14F-4D97-AF65-F5344CB8AC3E}">
        <p14:creationId xmlns:p14="http://schemas.microsoft.com/office/powerpoint/2010/main" val="310396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7</a:t>
            </a:r>
          </a:p>
          <a:p>
            <a:pPr lvl="1"/>
            <a:r>
              <a:rPr lang="en-CA" dirty="0" smtClean="0">
                <a:hlinkClick r:id="rId3"/>
              </a:rPr>
              <a:t>Start up demo site on Azure</a:t>
            </a:r>
            <a:endParaRPr lang="en-CA" dirty="0" smtClean="0"/>
          </a:p>
          <a:p>
            <a:pPr lvl="1"/>
            <a:r>
              <a:rPr lang="en-CA" dirty="0" smtClean="0"/>
              <a:t>2 different demos here:</a:t>
            </a:r>
          </a:p>
          <a:p>
            <a:pPr lvl="2"/>
            <a:r>
              <a:rPr lang="en-CA" dirty="0" err="1" smtClean="0">
                <a:hlinkClick r:id="rId4"/>
              </a:rPr>
              <a:t>HitCounter</a:t>
            </a:r>
            <a:endParaRPr lang="en-CA" dirty="0" smtClean="0"/>
          </a:p>
          <a:p>
            <a:pPr lvl="2"/>
            <a:r>
              <a:rPr lang="en-CA" dirty="0" smtClean="0">
                <a:hlinkClick r:id="rId5"/>
              </a:rPr>
              <a:t>Chat</a:t>
            </a:r>
            <a:endParaRPr lang="en-CA" dirty="0" smtClean="0"/>
          </a:p>
          <a:p>
            <a:pPr lvl="1"/>
            <a:endParaRPr lang="en-CA" dirty="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24</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13159</TotalTime>
  <Words>2666</Words>
  <Application>Microsoft Office PowerPoint</Application>
  <PresentationFormat>On-screen Show (4:3)</PresentationFormat>
  <Paragraphs>584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Solvera-Presentation</vt:lpstr>
      <vt:lpstr>Live 360! Events</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What I learnt</vt:lpstr>
      <vt:lpstr>HTML5 Form Enhancements</vt:lpstr>
      <vt:lpstr>What I learnt</vt:lpstr>
      <vt:lpstr>HTML5 MultiMedia Enhancements</vt:lpstr>
      <vt:lpstr>What I learnt</vt:lpstr>
      <vt:lpstr>Azure</vt:lpstr>
      <vt:lpstr>What I learnt</vt:lpstr>
      <vt:lpstr>Mobile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174</cp:revision>
  <cp:lastPrinted>2013-03-07T18:55:03Z</cp:lastPrinted>
  <dcterms:created xsi:type="dcterms:W3CDTF">2011-12-20T20:01:25Z</dcterms:created>
  <dcterms:modified xsi:type="dcterms:W3CDTF">2013-03-14T05:34:19Z</dcterms:modified>
</cp:coreProperties>
</file>