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6"/>
  </p:notesMasterIdLst>
  <p:handoutMasterIdLst>
    <p:handoutMasterId r:id="rId27"/>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90" r:id="rId15"/>
    <p:sldId id="282" r:id="rId16"/>
    <p:sldId id="265" r:id="rId17"/>
    <p:sldId id="283" r:id="rId18"/>
    <p:sldId id="274" r:id="rId19"/>
    <p:sldId id="284" r:id="rId20"/>
    <p:sldId id="266" r:id="rId21"/>
    <p:sldId id="286" r:id="rId22"/>
    <p:sldId id="269" r:id="rId23"/>
    <p:sldId id="288" r:id="rId24"/>
    <p:sldId id="270"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4229" autoAdjust="0"/>
  </p:normalViewPr>
  <p:slideViewPr>
    <p:cSldViewPr snapToObjects="1">
      <p:cViewPr>
        <p:scale>
          <a:sx n="108" d="100"/>
          <a:sy n="108" d="100"/>
        </p:scale>
        <p:origin x="-1710" y="192"/>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3/16/2013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3/16/2013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a:t>
            </a:r>
            <a:r>
              <a:rPr lang="en-CA" baseline="0" dirty="0" smtClean="0"/>
              <a:t>last December </a:t>
            </a:r>
            <a:r>
              <a:rPr lang="en-CA" baseline="0" dirty="0" smtClean="0"/>
              <a:t>called Live! 360 Events. </a:t>
            </a:r>
          </a:p>
          <a:p>
            <a:pPr defTabSz="483306">
              <a:defRPr/>
            </a:pPr>
            <a:r>
              <a:rPr lang="en-CA" baseline="0" dirty="0" smtClean="0"/>
              <a:t>This presentation had its genesis from attending </a:t>
            </a:r>
            <a:r>
              <a:rPr lang="en-CA" baseline="0" dirty="0" smtClean="0"/>
              <a:t>that conference.</a:t>
            </a:r>
          </a:p>
          <a:p>
            <a:pPr defTabSz="483306">
              <a:defRPr/>
            </a:pPr>
            <a:r>
              <a:rPr lang="en-CA" baseline="0" dirty="0" smtClean="0"/>
              <a:t>I also sub-titled this presentation </a:t>
            </a:r>
            <a:r>
              <a:rPr lang="en-CA" b="1" baseline="0" dirty="0" smtClean="0">
                <a:solidFill>
                  <a:srgbClr val="FFFF00"/>
                </a:solidFill>
              </a:rPr>
              <a:t>&lt;click&gt; </a:t>
            </a:r>
            <a:r>
              <a:rPr lang="en-CA" baseline="0" dirty="0" smtClean="0"/>
              <a:t>“Mini HTML 5 Overview” since I will be focusing a fair bit on this.</a:t>
            </a:r>
            <a:endParaRPr lang="en-CA" baseline="0" dirty="0" smtClean="0"/>
          </a:p>
          <a:p>
            <a:r>
              <a:rPr lang="en-CA" dirty="0" smtClean="0"/>
              <a:t>Note</a:t>
            </a:r>
            <a:r>
              <a:rPr lang="en-CA" baseline="0" dirty="0" smtClean="0"/>
              <a:t> that</a:t>
            </a:r>
            <a:r>
              <a:rPr lang="en-CA" dirty="0" smtClean="0"/>
              <a:t> you </a:t>
            </a:r>
            <a:r>
              <a:rPr lang="en-CA" dirty="0" smtClean="0"/>
              <a:t>may access all of the mater</a:t>
            </a:r>
            <a:r>
              <a:rPr lang="en-CA" baseline="0" dirty="0" smtClean="0"/>
              <a:t>ial for the event by clicking on the </a:t>
            </a:r>
            <a:r>
              <a:rPr lang="en-CA" b="1" baseline="0" dirty="0" smtClean="0">
                <a:solidFill>
                  <a:srgbClr val="FFFF00"/>
                </a:solidFill>
              </a:rPr>
              <a:t>&lt;click&gt; </a:t>
            </a:r>
            <a:r>
              <a:rPr lang="en-CA" baseline="0" dirty="0" smtClean="0"/>
              <a:t>title and then authenticating using information contained within this PowerPoint that will be provided</a:t>
            </a:r>
          </a:p>
          <a:p>
            <a:r>
              <a:rPr lang="en-CA" baseline="0" dirty="0" smtClean="0"/>
              <a:t>	(</a:t>
            </a:r>
            <a:r>
              <a:rPr lang="en-CA" baseline="0" dirty="0" smtClean="0"/>
              <a:t>which will take you to </a:t>
            </a:r>
            <a:r>
              <a:rPr lang="en-CA" dirty="0" smtClean="0"/>
              <a:t>http://www.redmondevents.com/virtual/login.aspx?ReturnUrl=%2fvirtual%2fvslive%2f2012%2flive360%2fDefault.aspx)</a:t>
            </a:r>
          </a:p>
          <a:p>
            <a:r>
              <a:rPr lang="en-CA" dirty="0" smtClean="0"/>
              <a:t>	From </a:t>
            </a:r>
            <a:r>
              <a:rPr lang="en-CA" dirty="0" smtClean="0"/>
              <a:t>there, you can authenticate using the following credentials:</a:t>
            </a:r>
          </a:p>
          <a:p>
            <a:r>
              <a:rPr lang="en-CA" dirty="0" smtClean="0"/>
              <a:t>	Username</a:t>
            </a:r>
            <a:r>
              <a:rPr lang="en-CA" dirty="0" smtClean="0"/>
              <a:t>: LIVE!360</a:t>
            </a:r>
          </a:p>
          <a:p>
            <a:r>
              <a:rPr lang="en-CA" dirty="0" smtClean="0"/>
              <a:t>	Password</a:t>
            </a:r>
            <a:r>
              <a:rPr lang="en-CA" dirty="0" smtClean="0"/>
              <a:t>:</a:t>
            </a:r>
            <a:r>
              <a:rPr lang="en-CA" baseline="0" dirty="0" smtClean="0"/>
              <a:t> </a:t>
            </a:r>
            <a:r>
              <a:rPr lang="en-CA" baseline="0" dirty="0" smtClean="0"/>
              <a:t>Orlando4in1</a:t>
            </a:r>
          </a:p>
          <a:p>
            <a:r>
              <a:rPr lang="en-CA" dirty="0" smtClean="0"/>
              <a:t>Also</a:t>
            </a:r>
            <a:r>
              <a:rPr lang="en-CA" dirty="0" smtClean="0"/>
              <a:t>,</a:t>
            </a:r>
            <a:r>
              <a:rPr lang="en-CA" baseline="0" dirty="0" smtClean="0"/>
              <a:t> for those of you with smart phones, feel free to go to one of the links </a:t>
            </a:r>
            <a:r>
              <a:rPr lang="en-CA" baseline="0" dirty="0" smtClean="0"/>
              <a:t>mentioned </a:t>
            </a:r>
            <a:r>
              <a:rPr lang="en-CA" b="1" baseline="0" dirty="0" smtClean="0"/>
              <a:t>&lt;click&gt;</a:t>
            </a:r>
            <a:r>
              <a:rPr lang="en-CA" baseline="0" dirty="0" smtClean="0"/>
              <a:t> here to </a:t>
            </a:r>
            <a:r>
              <a:rPr lang="en-CA" baseline="0" dirty="0" smtClean="0"/>
              <a:t>access the </a:t>
            </a:r>
            <a:r>
              <a:rPr lang="en-CA" baseline="0" dirty="0" smtClean="0"/>
              <a:t>PDF of the PowerPoint and the demos </a:t>
            </a:r>
            <a:r>
              <a:rPr lang="en-CA" baseline="0" dirty="0" smtClean="0"/>
              <a:t>that I will be </a:t>
            </a:r>
            <a:r>
              <a:rPr lang="en-CA" baseline="0" dirty="0" smtClean="0"/>
              <a:t>showing a </a:t>
            </a:r>
            <a:r>
              <a:rPr lang="en-CA" baseline="0" dirty="0" smtClean="0"/>
              <a:t>bit later in the </a:t>
            </a:r>
            <a:r>
              <a:rPr lang="en-CA" baseline="0" dirty="0" smtClean="0"/>
              <a:t>presentation</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…I will eventually put all of the information I will be presenting up onto </a:t>
            </a:r>
            <a:r>
              <a:rPr lang="en-CA" baseline="0" dirty="0" err="1" smtClean="0"/>
              <a:t>SolveIt</a:t>
            </a:r>
            <a:r>
              <a:rPr lang="en-CA" baseline="0" dirty="0" smtClean="0"/>
              <a:t> as well.</a:t>
            </a:r>
            <a:endParaRPr lang="en-CA" dirty="0" smtClean="0"/>
          </a:p>
          <a:p>
            <a:r>
              <a:rPr lang="en-CA" baseline="0" dirty="0" smtClean="0"/>
              <a:t>In regards </a:t>
            </a:r>
            <a:r>
              <a:rPr lang="en-CA" baseline="0" dirty="0" smtClean="0"/>
              <a:t>to the demos, I do have a number of them and so although I have a lot of slides prepared, I really am hoping to concentrate more on demos and so </a:t>
            </a:r>
            <a:r>
              <a:rPr lang="en-CA" baseline="0" dirty="0" smtClean="0"/>
              <a:t>may quickly go through some of my slides.</a:t>
            </a:r>
          </a:p>
          <a:p>
            <a:r>
              <a:rPr lang="en-CA" baseline="0" dirty="0" smtClean="0"/>
              <a:t>You can also contact me via e-mail if you have any questions regarding this presentation</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71450" indent="-171450">
              <a:buFontTx/>
              <a:buChar char="-"/>
            </a:pPr>
            <a:r>
              <a:rPr lang="en-CA" dirty="0" smtClean="0"/>
              <a:t>DOCTYPE</a:t>
            </a:r>
          </a:p>
          <a:p>
            <a:pPr marL="171450" indent="-171450">
              <a:buFontTx/>
              <a:buChar char="-"/>
            </a:pPr>
            <a:r>
              <a:rPr lang="en-CA" baseline="0" dirty="0" smtClean="0"/>
              <a:t>Html</a:t>
            </a:r>
          </a:p>
          <a:p>
            <a:pPr marL="0" indent="0">
              <a:buFontTx/>
              <a:buNone/>
            </a:pPr>
            <a:r>
              <a:rPr lang="en-US" baseline="0" dirty="0" smtClean="0"/>
              <a:t>and</a:t>
            </a:r>
            <a:endParaRPr lang="en-CA" baseline="0" dirty="0" smtClean="0"/>
          </a:p>
          <a:p>
            <a:pPr marL="171450" indent="-171450">
              <a:buFontTx/>
              <a:buChar char="-"/>
            </a:pPr>
            <a:r>
              <a:rPr lang="en-CA" baseline="0" dirty="0" smtClean="0"/>
              <a:t>The main meta tag for character encoding</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focused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r>
              <a:rPr lang="en-CA" baseline="0" dirty="0" smtClean="0"/>
              <a:t>.</a:t>
            </a:r>
          </a:p>
          <a:p>
            <a:r>
              <a:rPr lang="en-CA" baseline="0" dirty="0" smtClean="0"/>
              <a:t>To summarize then this saves the developers time and is a standardized wording.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about browser support, in particular for Internet Explorer? First, it is important to understand a bit about how features</a:t>
            </a:r>
            <a:r>
              <a:rPr lang="en-US" sz="1000" baseline="0" dirty="0" smtClean="0"/>
              <a:t> come about… a 5 stage process. </a:t>
            </a:r>
          </a:p>
          <a:p>
            <a:r>
              <a:rPr lang="en-US" sz="1000" baseline="0" dirty="0" smtClean="0"/>
              <a:t>What Microsoft’s IE team decided on originally was only to support “Candidate Recommendation” and up… as a result, they “score” much lower… so as a developer you need to keep this in mind and come up with solutions to this problem. </a:t>
            </a:r>
            <a:endParaRPr lang="en-US" sz="1000" baseline="0" dirty="0" smtClean="0"/>
          </a:p>
          <a:p>
            <a:r>
              <a:rPr lang="en-US" sz="1000" baseline="0" dirty="0" smtClean="0"/>
              <a:t>Note </a:t>
            </a:r>
            <a:r>
              <a:rPr lang="en-US" sz="1000" baseline="0" dirty="0" smtClean="0"/>
              <a:t>that the absolute easiest way regarding this in IE is to use something called “Google Chrome Frame” which brings the “goodness” of Chrome into IE… however, this is a plugin. I will show this in a demo.</a:t>
            </a:r>
          </a:p>
          <a:p>
            <a:endParaRPr lang="en-CA" sz="1000" baseline="30000" dirty="0" smtClean="0"/>
          </a:p>
          <a:p>
            <a:r>
              <a:rPr lang="en-CA" sz="1000" baseline="30000" dirty="0" smtClean="0"/>
              <a:t>1</a:t>
            </a:r>
            <a:r>
              <a:rPr lang="en-CA" sz="1000" dirty="0" smtClean="0"/>
              <a:t> </a:t>
            </a:r>
            <a:r>
              <a:rPr lang="en-US" sz="1000" dirty="0" smtClean="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endParaRPr lang="en-CA" sz="100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To backup for a second… when I say “score” and mentioning how IE doesn’t score very well, what do I really mean by this? Well, on this slide are a couple of sites where you can see how the browsers “stack up” against one </a:t>
            </a:r>
            <a:r>
              <a:rPr lang="en-US" sz="1200" baseline="0" dirty="0" smtClean="0"/>
              <a:t>another along with an excerpt from a table from Html5test.com that has scored the various browsers out there out of 500 for what features they have implemented. Notice how far behind Internet Explorer 9 is compared to other browsers such as Chrome. Also, interestingly enough, the browser with the highest score is one called </a:t>
            </a:r>
            <a:r>
              <a:rPr lang="en-US" sz="1200" baseline="0" dirty="0" err="1" smtClean="0"/>
              <a:t>Maxthon</a:t>
            </a:r>
            <a:r>
              <a:rPr lang="en-US" sz="1200" baseline="0" dirty="0" smtClean="0"/>
              <a:t> which is not a mainstream browser at all.</a:t>
            </a:r>
            <a:endParaRPr lang="en-US" sz="1200" baseline="0" dirty="0" smtClean="0"/>
          </a:p>
          <a:p>
            <a:r>
              <a:rPr lang="en-US" sz="1200" baseline="0" dirty="0" smtClean="0"/>
              <a:t>So, how to deal with? One way is to determine what the lowest common denominator might be… that is, what browsers are being used to access your site and then only use features that are common across those browsers. The next is to use something called “</a:t>
            </a:r>
            <a:r>
              <a:rPr lang="en-US" sz="1200" baseline="0" dirty="0" err="1" smtClean="0"/>
              <a:t>polyfills</a:t>
            </a:r>
            <a:r>
              <a:rPr lang="en-US" sz="1200" baseline="0" dirty="0" smtClean="0"/>
              <a:t>” to give a browser more HTML5 features. I wasn’t intending to show “</a:t>
            </a:r>
            <a:r>
              <a:rPr lang="en-US" sz="1200" baseline="0" dirty="0" err="1" smtClean="0"/>
              <a:t>polyfills</a:t>
            </a:r>
            <a:r>
              <a:rPr lang="en-US" sz="1200" baseline="0" dirty="0" smtClean="0"/>
              <a:t>” in this presentation, but it is a big topic that basically involves using JavaScript to implant HTML5 functionality into a browser that does not offer native support.</a:t>
            </a:r>
          </a:p>
          <a:p>
            <a:r>
              <a:rPr lang="en-US" sz="1200" baseline="0" dirty="0" smtClean="0"/>
              <a:t>The next 2 demos are meant to demonstrate some of the concepts discussed so far.</a:t>
            </a:r>
          </a:p>
          <a:p>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1200" baseline="30000" dirty="0" smtClean="0"/>
              <a:t>1</a:t>
            </a:r>
            <a:r>
              <a:rPr lang="en-CA" sz="1200" dirty="0" smtClean="0"/>
              <a:t> Recommended</a:t>
            </a:r>
            <a:r>
              <a:rPr lang="en-CA" sz="1200" baseline="0" dirty="0" smtClean="0"/>
              <a:t> resources regarding </a:t>
            </a:r>
            <a:r>
              <a:rPr lang="en-CA" sz="1200" baseline="0" dirty="0" err="1" smtClean="0"/>
              <a:t>polyfills</a:t>
            </a:r>
            <a:r>
              <a:rPr lang="en-CA" sz="1200" dirty="0" smtClean="0"/>
              <a:t>: </a:t>
            </a:r>
            <a:r>
              <a:rPr lang="en-US" sz="1200" dirty="0" smtClean="0">
                <a:hlinkClick r:id="rId3"/>
              </a:rPr>
              <a:t>http://remysharp.com/2010/10/08/what-is-a-polyfill/</a:t>
            </a:r>
            <a:r>
              <a:rPr lang="en-US" sz="1200" dirty="0" smtClean="0"/>
              <a:t> or </a:t>
            </a:r>
            <a:r>
              <a:rPr lang="en-US" sz="1200" dirty="0" smtClean="0">
                <a:hlinkClick r:id="rId4"/>
              </a:rPr>
              <a:t>https://github.com/Modernizr/Modernizr/wiki/HTML5-Cross-browser-Polyfills</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38869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“VS Live” event… </a:t>
            </a:r>
            <a:r>
              <a:rPr lang="en-CA" baseline="0" dirty="0" smtClean="0"/>
              <a:t>2013 </a:t>
            </a:r>
            <a:r>
              <a:rPr lang="en-CA" baseline="0" dirty="0" smtClean="0"/>
              <a:t>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knew at a high level that HTML5 was important, I was hoping to use this conference as a “kick start” to learn more information regarding it</a:t>
            </a:r>
          </a:p>
          <a:p>
            <a:r>
              <a:rPr lang="en-US" baseline="0" dirty="0" smtClean="0"/>
              <a:t>- I knew that Microsoft was pushing Azure a lot, but honestly I had not laid hands on it before… just read and watched training sessions for it</a:t>
            </a:r>
          </a:p>
          <a:p>
            <a:r>
              <a:rPr lang="en-US" baseline="0" dirty="0" smtClean="0"/>
              <a:t>- </a:t>
            </a:r>
            <a:r>
              <a:rPr lang="en-US" baseline="0" dirty="0" smtClean="0"/>
              <a:t>Finally,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a:t>
            </a:r>
            <a:r>
              <a:rPr lang="en-CA" baseline="0" dirty="0" smtClean="0"/>
              <a:t>slide</a:t>
            </a:r>
            <a:endParaRPr lang="en-CA" baseline="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the simplification of some of them and the creation of more “semantic” tags…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March-16-13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March-16-13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March-16-13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March-16-13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March-16-13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tml5test.com/results/desktop.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html5demo1.azurewebsites.net/Index.html" TargetMode="External"/><Relationship Id="rId4" Type="http://schemas.openxmlformats.org/officeDocument/2006/relationships/hyperlink" Target="http://canius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a:t>
            </a:r>
            <a:r>
              <a:rPr lang="en-US" dirty="0" smtClean="0">
                <a:hlinkClick r:id="rId3"/>
              </a:rPr>
              <a:t>Events Review</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Mini </a:t>
            </a:r>
            <a:r>
              <a:rPr lang="en-US" dirty="0" smtClean="0"/>
              <a:t>HTML 5 Overview</a:t>
            </a:r>
          </a:p>
          <a:p>
            <a:endParaRPr lang="en-US" dirty="0" smtClean="0"/>
          </a:p>
          <a:p>
            <a:r>
              <a:rPr lang="en-US" dirty="0"/>
              <a:t>Follow along at: </a:t>
            </a:r>
            <a:endParaRPr lang="en-US" dirty="0" smtClean="0"/>
          </a:p>
          <a:p>
            <a:r>
              <a:rPr lang="en-US" dirty="0" smtClean="0">
                <a:hlinkClick r:id="rId4"/>
              </a:rPr>
              <a:t>http</a:t>
            </a:r>
            <a:r>
              <a:rPr lang="en-US" dirty="0">
                <a:hlinkClick r:id="rId4"/>
              </a:rPr>
              <a:t>://</a:t>
            </a:r>
            <a:r>
              <a:rPr lang="en-US" dirty="0" smtClean="0">
                <a:hlinkClick r:id="rId4"/>
              </a:rPr>
              <a:t>bit.ly/15u1FQ8</a:t>
            </a:r>
            <a:r>
              <a:rPr lang="en-US" dirty="0"/>
              <a:t> or </a:t>
            </a:r>
            <a:r>
              <a:rPr lang="en-US" dirty="0">
                <a:hlinkClick r:id="rId5"/>
              </a:rPr>
              <a:t>http://html5demo1.azurewebsites.net</a:t>
            </a:r>
            <a:r>
              <a:rPr lang="en-US" dirty="0" smtClean="0">
                <a:hlinkClick r:id="rId5"/>
              </a:rPr>
              <a:t>/</a:t>
            </a:r>
            <a:endParaRPr lang="en-US" dirty="0"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5">
                                            <p:txEl>
                                              <p:pRg st="3" end="3"/>
                                            </p:txEl>
                                          </p:spTgt>
                                        </p:tgtEl>
                                      </p:cBhvr>
                                    </p:animEffect>
                                    <p:animScale>
                                      <p:cBhvr>
                                        <p:cTn id="17" dur="250" autoRev="1" fill="hold"/>
                                        <p:tgtEl>
                                          <p:spTgt spid="5">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a:t>
            </a:r>
            <a:r>
              <a:rPr lang="en-CA" dirty="0" smtClean="0"/>
              <a:t>8</a:t>
            </a:r>
            <a:r>
              <a:rPr lang="en-CA" baseline="30000" dirty="0" smtClean="0"/>
              <a:t>1</a:t>
            </a:r>
            <a:endParaRPr lang="en-CA" dirty="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CA" dirty="0" smtClean="0"/>
              <a:t>HTML 5 – Browser Support (cont’d)</a:t>
            </a:r>
            <a:endParaRPr lang="en-CA" dirty="0"/>
          </a:p>
        </p:txBody>
      </p:sp>
      <p:sp>
        <p:nvSpPr>
          <p:cNvPr id="4" name="Content Placeholder 3"/>
          <p:cNvSpPr>
            <a:spLocks noGrp="1"/>
          </p:cNvSpPr>
          <p:nvPr>
            <p:ph sz="quarter" idx="13"/>
          </p:nvPr>
        </p:nvSpPr>
        <p:spPr>
          <a:xfrm>
            <a:off x="979488" y="1630363"/>
            <a:ext cx="6697663" cy="1870645"/>
          </a:xfrm>
        </p:spPr>
        <p:txBody>
          <a:bodyPr>
            <a:normAutofit/>
          </a:bodyPr>
          <a:lstStyle/>
          <a:p>
            <a:r>
              <a:rPr lang="en-CA" dirty="0" smtClean="0">
                <a:hlinkClick r:id="rId3"/>
              </a:rPr>
              <a:t>Html5test.com</a:t>
            </a:r>
            <a:r>
              <a:rPr lang="en-CA" dirty="0" smtClean="0"/>
              <a:t>, </a:t>
            </a:r>
            <a:r>
              <a:rPr lang="en-CA" dirty="0">
                <a:hlinkClick r:id="rId4"/>
              </a:rPr>
              <a:t>CanIuse.com</a:t>
            </a:r>
            <a:r>
              <a:rPr lang="en-CA" dirty="0"/>
              <a:t>, and lots of </a:t>
            </a:r>
            <a:r>
              <a:rPr lang="en-CA" dirty="0" smtClean="0"/>
              <a:t>others</a:t>
            </a:r>
          </a:p>
          <a:p>
            <a:r>
              <a:rPr lang="en-CA" dirty="0" smtClean="0"/>
              <a:t>Adoption </a:t>
            </a:r>
            <a:r>
              <a:rPr lang="en-CA" dirty="0"/>
              <a:t>strategies: lowest common denominator, </a:t>
            </a:r>
            <a:r>
              <a:rPr lang="en-CA" dirty="0" smtClean="0"/>
              <a:t>polyfill</a:t>
            </a:r>
            <a:r>
              <a:rPr lang="en-CA" baseline="30000" dirty="0" smtClean="0"/>
              <a:t>1</a:t>
            </a:r>
            <a:r>
              <a:rPr lang="en-CA" dirty="0" smtClean="0"/>
              <a:t> </a:t>
            </a:r>
            <a:r>
              <a:rPr lang="en-CA" dirty="0"/>
              <a:t>enriched</a:t>
            </a:r>
          </a:p>
          <a:p>
            <a:r>
              <a:rPr lang="en-CA" dirty="0"/>
              <a:t>DEMO 1 – </a:t>
            </a:r>
            <a:r>
              <a:rPr lang="en-CA" dirty="0" smtClean="0"/>
              <a:t>2 from</a:t>
            </a:r>
            <a:endParaRPr lang="en-CA" dirty="0"/>
          </a:p>
          <a:p>
            <a:pPr lvl="1"/>
            <a:r>
              <a:rPr lang="en-CA" dirty="0">
                <a:hlinkClick r:id="rId5"/>
              </a:rPr>
              <a:t>http://html5demo1.azurewebsites.net/Index.html</a:t>
            </a:r>
            <a:endParaRPr lang="en-CA" dirty="0"/>
          </a:p>
          <a:p>
            <a:endParaRPr lang="en-CA" dirty="0"/>
          </a:p>
        </p:txBody>
      </p:sp>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63688" y="3398407"/>
            <a:ext cx="4680520" cy="292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5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3" name="TextBox 42"/>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 from</a:t>
            </a:r>
          </a:p>
          <a:p>
            <a:pPr lvl="1"/>
            <a:r>
              <a:rPr lang="en-CA" dirty="0">
                <a:hlinkClick r:id="rId3"/>
              </a:rPr>
              <a:t>http://html5demo1.azurewebsites.net/Index.html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TextBox 44"/>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 from</a:t>
            </a:r>
          </a:p>
          <a:p>
            <a:pPr lvl="1"/>
            <a:r>
              <a:rPr lang="en-CA" dirty="0">
                <a:hlinkClick r:id="rId3"/>
              </a:rPr>
              <a:t>http://html5demo1.azurewebsites.net/Index.html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6" name="TextBox 45"/>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CA" dirty="0" smtClean="0"/>
              <a:t>Windows Azure</a:t>
            </a:r>
            <a:endParaRPr lang="en-CA" dirty="0"/>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applications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9" name="TextBox 48"/>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6</a:t>
            </a:r>
          </a:p>
          <a:p>
            <a:pPr lvl="1"/>
            <a:r>
              <a:rPr lang="en-CA" dirty="0" err="1" smtClean="0">
                <a:hlinkClick r:id="rId3"/>
              </a:rPr>
              <a:t>HitCounter</a:t>
            </a:r>
            <a:endParaRPr lang="en-CA" dirty="0" smtClean="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51" name="TextBox 50"/>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smtClean="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13701</TotalTime>
  <Words>3108</Words>
  <Application>Microsoft Office PowerPoint</Application>
  <PresentationFormat>On-screen Show (4:3)</PresentationFormat>
  <Paragraphs>558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Solvera-Presentation</vt:lpstr>
      <vt:lpstr>Live 360! Events Review</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HTML 5 – Browser Support (cont’d)</vt:lpstr>
      <vt:lpstr>What I learnt</vt:lpstr>
      <vt:lpstr>HTML5 Form Enhancements</vt:lpstr>
      <vt:lpstr>What I learnt</vt:lpstr>
      <vt:lpstr>HTML5 MultiMedia Enhancements</vt:lpstr>
      <vt:lpstr>What I learnt</vt:lpstr>
      <vt:lpstr>Windows Azure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201</cp:revision>
  <cp:lastPrinted>2013-03-07T18:55:03Z</cp:lastPrinted>
  <dcterms:created xsi:type="dcterms:W3CDTF">2011-12-20T20:01:25Z</dcterms:created>
  <dcterms:modified xsi:type="dcterms:W3CDTF">2013-03-17T03:36:15Z</dcterms:modified>
</cp:coreProperties>
</file>