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18"/>
  </p:notesMasterIdLst>
  <p:handoutMasterIdLst>
    <p:handoutMasterId r:id="rId19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74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10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7" Type="http://schemas.openxmlformats.org/officeDocument/2006/relationships/hyperlink" Target="http://www.alistapart.com/articles/taking-advantage-of-html5-and-css3-with-moderniz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odernizr.com/" TargetMode="External"/><Relationship Id="rId5" Type="http://schemas.openxmlformats.org/officeDocument/2006/relationships/hyperlink" Target="https://github.com/Modernizr/Modernizr/wiki/HTML5-Cross-browser-Polyfills" TargetMode="External"/><Relationship Id="rId4" Type="http://schemas.openxmlformats.org/officeDocument/2006/relationships/hyperlink" Target="http://remysharp.com/2010/10/08/what-is-a-polyfill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</a:t>
            </a:r>
            <a:r>
              <a:rPr lang="en-CA" dirty="0" smtClean="0"/>
              <a:t>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</a:t>
            </a:r>
            <a:r>
              <a:rPr lang="en-CA" dirty="0" smtClean="0"/>
              <a:t> http://www.wired.com/business/2010/01/googles-dont-be-evil-mantra-is-bullshit-adobe-is-lazy-apples-steve-jobs/ …one of many, many URLs about this</a:t>
            </a:r>
            <a:endParaRPr lang="en-CA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2</a:t>
            </a:r>
            <a:r>
              <a:rPr lang="en-CA" baseline="0" dirty="0" smtClean="0"/>
              <a:t>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http://www.w3.org/html/logo/ </a:t>
            </a:r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3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Google Chrome Frame can help with this: </a:t>
            </a:r>
            <a:r>
              <a:rPr lang="en-US" dirty="0" smtClean="0">
                <a:hlinkClick r:id="rId3"/>
              </a:rPr>
              <a:t>http://code.google.com/chrome/chromeframe/</a:t>
            </a:r>
            <a:endParaRPr lang="en-US" dirty="0" smtClean="0"/>
          </a:p>
          <a:p>
            <a:r>
              <a:rPr lang="en-US" dirty="0" smtClean="0"/>
              <a:t>Let's you use 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4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6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http://haz.io/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http://www.asp.net/signalr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March-4-13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March-4-13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%2fvirtual%2fvslive%2f2012%2flive360%2f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slive/pdf/VST8_WhatsNewinWindowsPhone8forDevelopers_Landry.pdf" TargetMode="External"/><Relationship Id="rId2" Type="http://schemas.openxmlformats.org/officeDocument/2006/relationships/hyperlink" Target="http://www.redmondevents.com/virtual/vslive/2012/live360/vslive/pdf/VSW8_ReachtheMobileMasseswithASPNETMVC4andjQueryMobile_Burne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Opera%20Mobile%20Emulator\Launcher.exe" TargetMode="External"/><Relationship Id="rId5" Type="http://schemas.openxmlformats.org/officeDocument/2006/relationships/hyperlink" Target="http://developer.apple.com/library/ios/#documentation/AppleApplications/Reference/SafariWebContent/UsingtheViewport/UsingtheViewport.html" TargetMode="External"/><Relationship Id="rId4" Type="http://schemas.openxmlformats.org/officeDocument/2006/relationships/hyperlink" Target="http://www.opera.com/developer/tools/mobi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gnalrdemo1.azurewebsites.net/ChatDemo.html" TargetMode="External"/><Relationship Id="rId5" Type="http://schemas.openxmlformats.org/officeDocument/2006/relationships/hyperlink" Target="http://signalrdemo1.azurewebsites.net/HitDemo.html" TargetMode="External"/><Relationship Id="rId4" Type="http://schemas.openxmlformats.org/officeDocument/2006/relationships/hyperlink" Target="https://manage.windowsazure.com/#Workspace/WebsiteExtension/Website/SignalRDemo1/quickstar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sliv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vslive/2012/live360/virtlive360/pdf/CVM3_WorkshopHTML5CloudReachEveryoneEverywhere_Boy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dmondevents.com/virtual/vslive/2012/live360/vslive/pdf/VSW13_MakingHTML5WorkEverywhere_Anglin.pdf" TargetMode="External"/><Relationship Id="rId4" Type="http://schemas.openxmlformats.org/officeDocument/2006/relationships/hyperlink" Target="http://www.redmondevents.com/virtual/vslive/2012/live360/vslive/pdf/VSW9_HTML5forBusinessFormsandInputValidation_Angli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Review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Html5test.com, canIuse.com</a:t>
            </a:r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Google Chrome Frame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5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Most made reference to it / used it</a:t>
            </a:r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"tonight I need 10,000 nodes for an hour until batch is done“</a:t>
            </a:r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  <a:endParaRPr lang="en-CA" dirty="0"/>
          </a:p>
          <a:p>
            <a:pPr lvl="1"/>
            <a:r>
              <a:rPr lang="en-CA" dirty="0"/>
              <a:t>Link 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deploying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Unfortunately 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/>
              <a:t>Sessions:</a:t>
            </a:r>
          </a:p>
          <a:p>
            <a:pPr lvl="1"/>
            <a:r>
              <a:rPr lang="en-CA" dirty="0">
                <a:hlinkClick r:id="rId2"/>
              </a:rPr>
              <a:t>VSW8 – MVC4 and </a:t>
            </a:r>
            <a:r>
              <a:rPr lang="en-CA" dirty="0" err="1">
                <a:hlinkClick r:id="rId2"/>
              </a:rPr>
              <a:t>jQuery</a:t>
            </a:r>
            <a:r>
              <a:rPr lang="en-CA" dirty="0">
                <a:hlinkClick r:id="rId2"/>
              </a:rPr>
              <a:t> mobile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VST8 – Windows Phone 8 enhancements</a:t>
            </a:r>
            <a:r>
              <a:rPr lang="en-CA" dirty="0"/>
              <a:t> </a:t>
            </a:r>
            <a:r>
              <a:rPr lang="en-CA" dirty="0" smtClean="0"/>
              <a:t>(was a waste </a:t>
            </a:r>
            <a:r>
              <a:rPr lang="en-CA" dirty="0"/>
              <a:t>of </a:t>
            </a:r>
            <a:r>
              <a:rPr lang="en-CA" dirty="0" smtClean="0"/>
              <a:t>time)</a:t>
            </a:r>
            <a:endParaRPr lang="en-CA" dirty="0"/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</a:t>
            </a:r>
            <a:r>
              <a:rPr lang="en-CA" dirty="0" smtClean="0"/>
              <a:t>data for smaller payload</a:t>
            </a:r>
            <a:endParaRPr lang="en-CA" dirty="0" smtClean="0"/>
          </a:p>
          <a:p>
            <a:pPr lvl="1"/>
            <a:r>
              <a:rPr lang="en-CA" dirty="0" smtClean="0">
                <a:hlinkClick r:id="rId4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</a:t>
            </a:r>
            <a:r>
              <a:rPr lang="en-CA" dirty="0" smtClean="0"/>
              <a:t>the below </a:t>
            </a:r>
            <a:r>
              <a:rPr lang="en-CA" dirty="0" smtClean="0"/>
              <a:t>“</a:t>
            </a:r>
            <a:r>
              <a:rPr lang="en-CA" dirty="0" smtClean="0">
                <a:hlinkClick r:id="rId5"/>
              </a:rPr>
              <a:t>viewport</a:t>
            </a:r>
            <a:r>
              <a:rPr lang="en-CA" dirty="0" smtClean="0"/>
              <a:t>” to </a:t>
            </a:r>
            <a:r>
              <a:rPr lang="en-CA" dirty="0" smtClean="0"/>
              <a:t>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7</a:t>
            </a:r>
            <a:endParaRPr lang="en-CA" dirty="0" smtClean="0"/>
          </a:p>
          <a:p>
            <a:pPr lvl="1"/>
            <a:r>
              <a:rPr lang="en-CA" dirty="0" smtClean="0">
                <a:hlinkClick r:id="rId6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/>
              <a:t>“Any sufficiently advanced technology is indistinguishable from magic” – Arthur C. </a:t>
            </a:r>
            <a:r>
              <a:rPr lang="en-CA" dirty="0" smtClean="0"/>
              <a:t>Clarke</a:t>
            </a:r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connections</a:t>
            </a:r>
          </a:p>
          <a:p>
            <a:r>
              <a:rPr lang="en-CA" dirty="0" smtClean="0"/>
              <a:t>Makes </a:t>
            </a:r>
            <a:r>
              <a:rPr lang="en-CA" dirty="0"/>
              <a:t>real-time HTTP so easy it seems like </a:t>
            </a:r>
            <a:r>
              <a:rPr lang="en-CA" dirty="0" smtClean="0"/>
              <a:t>“magic”</a:t>
            </a:r>
          </a:p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www.asp.net/signalr/</a:t>
            </a:r>
            <a:endParaRPr lang="en-CA" dirty="0" smtClean="0"/>
          </a:p>
          <a:p>
            <a:r>
              <a:rPr lang="en-CA" dirty="0" smtClean="0"/>
              <a:t>Demo </a:t>
            </a:r>
            <a:r>
              <a:rPr lang="en-CA" dirty="0" smtClean="0"/>
              <a:t>8</a:t>
            </a:r>
          </a:p>
          <a:p>
            <a:pPr lvl="1"/>
            <a:r>
              <a:rPr lang="en-CA" dirty="0" smtClean="0">
                <a:hlinkClick r:id="rId4"/>
              </a:rPr>
              <a:t>Start up my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5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6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/>
              <a:t>Git</a:t>
            </a:r>
          </a:p>
          <a:p>
            <a:pPr lvl="1"/>
            <a:r>
              <a:rPr lang="en-CA" dirty="0" err="1" smtClean="0"/>
              <a:t>Cvs</a:t>
            </a:r>
            <a:r>
              <a:rPr lang="en-CA" dirty="0" smtClean="0"/>
              <a:t> -&gt; </a:t>
            </a:r>
            <a:r>
              <a:rPr lang="en-CA" dirty="0" err="1" smtClean="0"/>
              <a:t>svn</a:t>
            </a:r>
            <a:r>
              <a:rPr lang="en-CA" dirty="0" smtClean="0"/>
              <a:t> -&gt; git</a:t>
            </a:r>
            <a:endParaRPr lang="en-CA" dirty="0"/>
          </a:p>
          <a:p>
            <a:r>
              <a:rPr lang="en-CA" dirty="0" smtClean="0"/>
              <a:t>Bit.ly</a:t>
            </a:r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“Big data” still in </a:t>
            </a:r>
            <a:r>
              <a:rPr lang="en-CA" dirty="0" smtClean="0"/>
              <a:t>infancy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</a:t>
            </a:r>
            <a:r>
              <a:rPr lang="en-CA" dirty="0">
                <a:hlinkClick r:id="rId2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combined 4 events into 1: </a:t>
            </a:r>
          </a:p>
          <a:p>
            <a:pPr lvl="1"/>
            <a:r>
              <a:rPr lang="en-CA" dirty="0"/>
              <a:t>Visual Studio</a:t>
            </a:r>
          </a:p>
          <a:p>
            <a:pPr lvl="1"/>
            <a:r>
              <a:rPr lang="en-CA" dirty="0"/>
              <a:t>SharePoint</a:t>
            </a:r>
          </a:p>
          <a:p>
            <a:pPr lvl="1"/>
            <a:r>
              <a:rPr lang="en-CA" dirty="0"/>
              <a:t>SQL Server </a:t>
            </a:r>
          </a:p>
          <a:p>
            <a:pPr lvl="1"/>
            <a:r>
              <a:rPr lang="en-CA" dirty="0"/>
              <a:t>Cloud &amp; Virtualization </a:t>
            </a:r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>
                <a:hlinkClick r:id="rId3"/>
              </a:rPr>
              <a:t>CVM3 – Workshop HTML5 – Cloud: Reach Everyone, Everywhere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VSW9 – HTML5 Forms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VSW13 – HTML5 Everywhere</a:t>
            </a:r>
            <a:endParaRPr lang="en-CA" dirty="0"/>
          </a:p>
          <a:p>
            <a:r>
              <a:rPr lang="en-CA" dirty="0" smtClean="0"/>
              <a:t>Wee bit of history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/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</a:t>
            </a:r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survived</a:t>
            </a:r>
          </a:p>
          <a:p>
            <a:r>
              <a:rPr lang="en-CA" dirty="0" smtClean="0"/>
              <a:t>WHATWG gave </a:t>
            </a:r>
            <a:r>
              <a:rPr lang="en-CA" dirty="0"/>
              <a:t>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 fontScale="925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“The world is moving to HTML 5” – Steve Jobs</a:t>
            </a:r>
            <a:r>
              <a:rPr lang="en-CA" baseline="30000" dirty="0"/>
              <a:t>1</a:t>
            </a:r>
            <a:endParaRPr lang="en-CA" dirty="0"/>
          </a:p>
          <a:p>
            <a:pPr lvl="1"/>
            <a:r>
              <a:rPr lang="en-CA" dirty="0" err="1"/>
              <a:t>iDevices</a:t>
            </a:r>
            <a:r>
              <a:rPr lang="en-CA" dirty="0"/>
              <a:t> no support for Flash</a:t>
            </a:r>
          </a:p>
          <a:p>
            <a:r>
              <a:rPr lang="en-CA" dirty="0"/>
              <a:t>Logo / marketing </a:t>
            </a:r>
            <a:r>
              <a:rPr lang="en-CA" dirty="0" smtClean="0"/>
              <a:t>material, HTML5 “Gang Sign”</a:t>
            </a:r>
            <a:r>
              <a:rPr lang="en-CA" baseline="30000" dirty="0" smtClean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</a:t>
            </a:r>
            <a:r>
              <a:rPr lang="en-CA" dirty="0" smtClean="0"/>
              <a:t>up</a:t>
            </a:r>
            <a:r>
              <a:rPr lang="en-CA" baseline="30000" dirty="0" smtClean="0"/>
              <a:t>3</a:t>
            </a:r>
            <a:r>
              <a:rPr lang="en-CA" dirty="0"/>
              <a:t> </a:t>
            </a:r>
            <a:r>
              <a:rPr lang="en-CA" dirty="0" smtClean="0"/>
              <a:t>… as a result, they “score” much lower</a:t>
            </a:r>
            <a:endParaRPr lang="en-CA" baseline="30000" dirty="0"/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</a:t>
            </a:r>
            <a:r>
              <a:rPr lang="en-CA" dirty="0" smtClean="0">
                <a:sym typeface="Wingdings" pitchFamily="2" charset="2"/>
              </a:rPr>
              <a:t>browser groups that </a:t>
            </a:r>
            <a:r>
              <a:rPr lang="en-CA" dirty="0">
                <a:sym typeface="Wingdings" pitchFamily="2" charset="2"/>
              </a:rPr>
              <a:t>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</a:t>
            </a:r>
            <a:r>
              <a:rPr lang="en-CA" dirty="0" smtClean="0"/>
              <a:t>Opera</a:t>
            </a:r>
          </a:p>
          <a:p>
            <a:endParaRPr lang="en-CA" dirty="0"/>
          </a:p>
        </p:txBody>
      </p:sp>
      <p:pic>
        <p:nvPicPr>
          <p:cNvPr id="5" name="html5-ga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0"/>
                  </p14:bmk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86296" y="2420888"/>
            <a:ext cx="8312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it? HTML + CSS3 + JavaScript APIs</a:t>
            </a:r>
          </a:p>
          <a:p>
            <a:pPr lvl="1"/>
            <a:r>
              <a:rPr lang="en-CA" dirty="0"/>
              <a:t>CSS3 is an independent spec</a:t>
            </a:r>
          </a:p>
          <a:p>
            <a:r>
              <a:rPr lang="en-CA" dirty="0"/>
              <a:t>Structural improvements:</a:t>
            </a:r>
          </a:p>
          <a:p>
            <a:pPr lvl="1"/>
            <a:r>
              <a:rPr lang="en-CA" dirty="0"/>
              <a:t>More descriptive markup</a:t>
            </a:r>
          </a:p>
          <a:p>
            <a:pPr lvl="1"/>
            <a:r>
              <a:rPr lang="en-CA" dirty="0"/>
              <a:t>New elements: header, footer, </a:t>
            </a:r>
            <a:r>
              <a:rPr lang="en-CA" dirty="0" err="1"/>
              <a:t>nav</a:t>
            </a:r>
            <a:r>
              <a:rPr lang="en-CA" dirty="0"/>
              <a:t>, section, article, aside</a:t>
            </a:r>
          </a:p>
          <a:p>
            <a:r>
              <a:rPr lang="en-CA" dirty="0"/>
              <a:t>Think of HTML as having NOTHING to do with styling but instead defining what content is trying to explain </a:t>
            </a:r>
            <a:r>
              <a:rPr lang="en-CA" dirty="0" smtClean="0"/>
              <a:t>(“semantic web”)</a:t>
            </a:r>
          </a:p>
        </p:txBody>
      </p:sp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tags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12560</TotalTime>
  <Words>1079</Words>
  <Application>Microsoft Office PowerPoint</Application>
  <PresentationFormat>On-screen Show (4:3)</PresentationFormat>
  <Paragraphs>166</Paragraphs>
  <Slides>16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 Enhancements</vt:lpstr>
      <vt:lpstr>HTML 5 MultiMedia Enhancements</vt:lpstr>
      <vt:lpstr>Azure</vt:lpstr>
      <vt:lpstr>Mobile</vt:lpstr>
      <vt:lpstr>Trends - SignalR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111</cp:revision>
  <dcterms:created xsi:type="dcterms:W3CDTF">2011-12-20T20:01:25Z</dcterms:created>
  <dcterms:modified xsi:type="dcterms:W3CDTF">2013-03-04T17:55:56Z</dcterms:modified>
</cp:coreProperties>
</file>