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7" Type="http://schemas.openxmlformats.org/officeDocument/2006/relationships/hyperlink" Target="http://www.alistapart.com/articles/taking-advantage-of-html5-and-css3-with-moderniz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dernizr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remysharp.com/2010/10/08/what-is-a-polyfil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</a:t>
            </a:r>
            <a:r>
              <a:rPr lang="en-CA" dirty="0" smtClean="0"/>
              <a:t> http://www.wired.com/business/2010/01/googles-dont-be-evil-mantra-is-bullshit-adobe-is-lazy-apples-steve-jobs/ …one of many, many URLs about this</a:t>
            </a:r>
            <a:endParaRPr lang="en-CA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2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http://www.w3.org/html/logo/ </a:t>
            </a:r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3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CA" dirty="0" smtClean="0"/>
              <a:t>Google Chrome Frame can help with this: </a:t>
            </a:r>
            <a:r>
              <a:rPr lang="en-US" dirty="0" smtClean="0">
                <a:hlinkClick r:id="rId3"/>
              </a:rPr>
              <a:t>http://code.google.com/chrome/chromeframe/</a:t>
            </a:r>
            <a:endParaRPr lang="en-US" dirty="0" smtClean="0"/>
          </a:p>
          <a:p>
            <a:r>
              <a:rPr lang="en-US" dirty="0" smtClean="0"/>
              <a:t>Let's you use 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4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6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http://www.asp.net/signalr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March-3-13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Html5test.com, canIuse.com</a:t>
            </a:r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Google Chrome Frame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Most made reference to it / used it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"tonight I need 10,000 nodes for an hour until batch is done“</a:t>
            </a:r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5</a:t>
            </a:r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  <a:endParaRPr lang="en-CA" dirty="0"/>
          </a:p>
          <a:p>
            <a:pPr lvl="1"/>
            <a:r>
              <a:rPr lang="en-CA" dirty="0"/>
              <a:t>Link 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Unfortunately 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VSW8 – MVC4 and </a:t>
            </a:r>
            <a:r>
              <a:rPr lang="en-CA" dirty="0" err="1"/>
              <a:t>jQuery</a:t>
            </a:r>
            <a:r>
              <a:rPr lang="en-CA" dirty="0"/>
              <a:t> mobile</a:t>
            </a:r>
          </a:p>
          <a:p>
            <a:pPr lvl="1"/>
            <a:r>
              <a:rPr lang="en-CA" dirty="0"/>
              <a:t>VST8 – Windows Phone 8 enhancements </a:t>
            </a:r>
            <a:r>
              <a:rPr lang="en-CA" dirty="0" smtClean="0"/>
              <a:t>(was a waste </a:t>
            </a:r>
            <a:r>
              <a:rPr lang="en-CA" dirty="0"/>
              <a:t>of </a:t>
            </a:r>
            <a:r>
              <a:rPr lang="en-CA" dirty="0" smtClean="0"/>
              <a:t>time)</a:t>
            </a:r>
            <a:endParaRPr lang="en-CA" dirty="0"/>
          </a:p>
          <a:p>
            <a:r>
              <a:rPr lang="en-CA" dirty="0" smtClean="0"/>
              <a:t>3 </a:t>
            </a:r>
            <a:r>
              <a:rPr lang="en-CA" dirty="0" smtClean="0"/>
              <a:t>good takeaways</a:t>
            </a:r>
          </a:p>
          <a:p>
            <a:pPr lvl="1"/>
            <a:r>
              <a:rPr lang="en-CA" dirty="0" smtClean="0"/>
              <a:t>JSON for serialized data</a:t>
            </a:r>
          </a:p>
          <a:p>
            <a:pPr lvl="1"/>
            <a:r>
              <a:rPr lang="en-CA" dirty="0" smtClean="0"/>
              <a:t>Opera </a:t>
            </a:r>
            <a:r>
              <a:rPr lang="en-CA" dirty="0" smtClean="0"/>
              <a:t>mobile </a:t>
            </a:r>
            <a:r>
              <a:rPr lang="en-CA" dirty="0" smtClean="0"/>
              <a:t>emulator</a:t>
            </a:r>
          </a:p>
          <a:p>
            <a:pPr lvl="1"/>
            <a:r>
              <a:rPr lang="en-CA" dirty="0" smtClean="0"/>
              <a:t>Always </a:t>
            </a:r>
            <a:r>
              <a:rPr lang="en-CA" dirty="0" smtClean="0"/>
              <a:t>add the below to all web </a:t>
            </a:r>
            <a:r>
              <a:rPr lang="en-CA" dirty="0" smtClean="0"/>
              <a:t>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6</a:t>
            </a:r>
            <a:endParaRPr lang="en-CA" dirty="0" smtClean="0"/>
          </a:p>
          <a:p>
            <a:pPr lvl="1"/>
            <a:r>
              <a:rPr lang="en-CA" dirty="0" smtClean="0"/>
              <a:t>Opera mobile emulator</a:t>
            </a:r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“Any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</a:p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</a:t>
            </a:r>
            <a:r>
              <a:rPr lang="en-CA" dirty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  <a:endParaRPr lang="en-CA" dirty="0" smtClean="0"/>
          </a:p>
          <a:p>
            <a:r>
              <a:rPr lang="en-CA" dirty="0" smtClean="0"/>
              <a:t>Git</a:t>
            </a:r>
          </a:p>
          <a:p>
            <a:pPr lvl="1"/>
            <a:r>
              <a:rPr lang="en-CA" dirty="0" err="1" smtClean="0"/>
              <a:t>Cvs</a:t>
            </a:r>
            <a:r>
              <a:rPr lang="en-CA" dirty="0" smtClean="0"/>
              <a:t> -&gt; </a:t>
            </a:r>
            <a:r>
              <a:rPr lang="en-CA" dirty="0" err="1" smtClean="0"/>
              <a:t>svn</a:t>
            </a:r>
            <a:r>
              <a:rPr lang="en-CA" dirty="0" smtClean="0"/>
              <a:t> -&gt; git</a:t>
            </a:r>
            <a:endParaRPr lang="en-CA" dirty="0"/>
          </a:p>
          <a:p>
            <a:r>
              <a:rPr lang="en-CA" dirty="0" smtClean="0"/>
              <a:t>Bit.ly</a:t>
            </a:r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“Big data” still in </a:t>
            </a:r>
            <a:r>
              <a:rPr lang="en-CA" dirty="0" smtClean="0"/>
              <a:t>infancy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Visual Studio Live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combined 4 events into 1: 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SharePoint</a:t>
            </a:r>
          </a:p>
          <a:p>
            <a:pPr lvl="1"/>
            <a:r>
              <a:rPr lang="en-CA" dirty="0"/>
              <a:t>SQL Server </a:t>
            </a:r>
          </a:p>
          <a:p>
            <a:pPr lvl="1"/>
            <a:r>
              <a:rPr lang="en-CA" dirty="0"/>
              <a:t>Cloud &amp; Virtualization </a:t>
            </a:r>
          </a:p>
          <a:p>
            <a:r>
              <a:rPr lang="en-CA" dirty="0"/>
              <a:t>Often there were 16 sessions happening at once</a:t>
            </a:r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/>
              <a:t>CVM3 – Workshop HTML5 – Cloud: Reach Everyone, Everywhere</a:t>
            </a:r>
          </a:p>
          <a:p>
            <a:pPr lvl="1"/>
            <a:r>
              <a:rPr lang="en-CA" dirty="0"/>
              <a:t>VSW9 – HTML5 Forms</a:t>
            </a:r>
          </a:p>
          <a:p>
            <a:pPr lvl="1"/>
            <a:r>
              <a:rPr lang="en-CA" dirty="0"/>
              <a:t>VSW13 – HTML5 Everywhere</a:t>
            </a:r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/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 </a:t>
            </a:r>
            <a:r>
              <a:rPr lang="en-CA" dirty="0"/>
              <a:t>Gave 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“The world is moving to HTML 5” – Steve Jobs</a:t>
            </a:r>
            <a:r>
              <a:rPr lang="en-CA" baseline="30000" dirty="0"/>
              <a:t>1</a:t>
            </a:r>
            <a:endParaRPr lang="en-CA" dirty="0"/>
          </a:p>
          <a:p>
            <a:pPr lvl="1"/>
            <a:r>
              <a:rPr lang="en-CA" dirty="0" err="1"/>
              <a:t>iDevices</a:t>
            </a:r>
            <a:r>
              <a:rPr lang="en-CA" dirty="0"/>
              <a:t> no support for Flash</a:t>
            </a:r>
          </a:p>
          <a:p>
            <a:r>
              <a:rPr lang="en-CA" dirty="0"/>
              <a:t>Logo / marketing material</a:t>
            </a:r>
            <a:r>
              <a:rPr lang="en-CA" baseline="30000" dirty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up</a:t>
            </a:r>
            <a:r>
              <a:rPr lang="en-CA" baseline="30000" dirty="0"/>
              <a:t>3</a:t>
            </a:r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browsers people that 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As of this presentation, “Best” browser for HTML 5 is a browser called “</a:t>
            </a:r>
            <a:r>
              <a:rPr lang="en-CA" dirty="0" err="1" smtClean="0">
                <a:sym typeface="Wingdings" pitchFamily="2" charset="2"/>
              </a:rPr>
              <a:t>Maxthon</a:t>
            </a:r>
            <a:r>
              <a:rPr lang="en-CA" dirty="0" smtClean="0">
                <a:sym typeface="Wingdings" pitchFamily="2" charset="2"/>
              </a:rPr>
              <a:t>”</a:t>
            </a:r>
            <a:endParaRPr lang="en-CA" dirty="0">
              <a:sym typeface="Wingdings" pitchFamily="2" charset="2"/>
            </a:endParaRPr>
          </a:p>
          <a:p>
            <a:endParaRPr lang="en-CA" dirty="0"/>
          </a:p>
        </p:txBody>
      </p:sp>
      <p:pic>
        <p:nvPicPr>
          <p:cNvPr id="5" name="html5-ga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13793" y="2132856"/>
            <a:ext cx="831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it? HTML + CSS3 + JavaScript APIs</a:t>
            </a:r>
          </a:p>
          <a:p>
            <a:pPr lvl="1"/>
            <a:r>
              <a:rPr lang="en-CA" dirty="0"/>
              <a:t>CSS3 is an independent spec</a:t>
            </a:r>
          </a:p>
          <a:p>
            <a:r>
              <a:rPr lang="en-CA" dirty="0"/>
              <a:t>Structural improvements:</a:t>
            </a:r>
          </a:p>
          <a:p>
            <a:pPr lvl="1"/>
            <a:r>
              <a:rPr lang="en-CA" dirty="0"/>
              <a:t>More descriptive markup</a:t>
            </a:r>
          </a:p>
          <a:p>
            <a:pPr lvl="1"/>
            <a:r>
              <a:rPr lang="en-CA" dirty="0"/>
              <a:t>New elements: header, footer, </a:t>
            </a:r>
            <a:r>
              <a:rPr lang="en-CA" dirty="0" err="1"/>
              <a:t>nav</a:t>
            </a:r>
            <a:r>
              <a:rPr lang="en-CA" dirty="0"/>
              <a:t>, section, article, aside</a:t>
            </a:r>
          </a:p>
          <a:p>
            <a:r>
              <a:rPr lang="en-CA" dirty="0"/>
              <a:t>Think of HTML as having NOTHING to do with styling but instead defining what content is trying to explain </a:t>
            </a:r>
            <a:r>
              <a:rPr lang="en-CA" dirty="0" smtClean="0"/>
              <a:t>(“semantic web</a:t>
            </a:r>
            <a:r>
              <a:rPr lang="en-CA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12449</TotalTime>
  <Words>991</Words>
  <Application>Microsoft Office PowerPoint</Application>
  <PresentationFormat>On-screen Show (4:3)</PresentationFormat>
  <Paragraphs>152</Paragraphs>
  <Slides>15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Forms</vt:lpstr>
      <vt:lpstr>Azure</vt:lpstr>
      <vt:lpstr>Mobile</vt:lpstr>
      <vt:lpstr>Trends - SignalR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104</cp:revision>
  <dcterms:created xsi:type="dcterms:W3CDTF">2011-12-20T20:01:25Z</dcterms:created>
  <dcterms:modified xsi:type="dcterms:W3CDTF">2013-03-04T14:10:53Z</dcterms:modified>
</cp:coreProperties>
</file>