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66" r:id="rId3"/>
    <p:sldId id="258" r:id="rId4"/>
    <p:sldId id="367" r:id="rId5"/>
    <p:sldId id="368" r:id="rId6"/>
    <p:sldId id="369" r:id="rId7"/>
    <p:sldId id="372" r:id="rId8"/>
    <p:sldId id="374" r:id="rId9"/>
    <p:sldId id="361" r:id="rId10"/>
    <p:sldId id="3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opuzov/qa-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1" y="3039264"/>
            <a:ext cx="8229600" cy="838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30407" y="5665451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30408" y="6065561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510540" y="6065561"/>
            <a:ext cx="45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https://github.com/dtopuzov/qa-academy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510540" y="564752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Telerik Testing </a:t>
            </a:r>
            <a:r>
              <a:rPr lang="en-US" dirty="0" smtClean="0"/>
              <a:t>Framework Intro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Telerik Testing Framework Features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TTF vs. Test 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TTF vs. 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Telerik Testing Framework </a:t>
            </a:r>
            <a:r>
              <a:rPr lang="en-US" dirty="0" smtClean="0"/>
              <a:t>Demos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Testing web sites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Testing WPF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 .NET API</a:t>
            </a:r>
            <a:r>
              <a:rPr lang="en-US" dirty="0" smtClean="0"/>
              <a:t> for test automation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dirty="0" smtClean="0"/>
              <a:t> (HTML, JavaScript, Ajax, …)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dirty="0" smtClean="0"/>
              <a:t> Applications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dirty="0" smtClean="0"/>
              <a:t> Applications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Include some nice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extras</a:t>
            </a:r>
            <a:r>
              <a:rPr lang="en-US" dirty="0" smtClean="0"/>
              <a:t> like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Browser abstraction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Wrappers </a:t>
            </a:r>
            <a:r>
              <a:rPr lang="en-US" dirty="0"/>
              <a:t>for Telerik Rad </a:t>
            </a:r>
            <a:r>
              <a:rPr lang="en-US" dirty="0" smtClean="0"/>
              <a:t>Controls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Build-in handlers </a:t>
            </a:r>
            <a:r>
              <a:rPr lang="en-US" dirty="0"/>
              <a:t>for Popups and </a:t>
            </a:r>
            <a:r>
              <a:rPr lang="en-US" dirty="0" smtClean="0"/>
              <a:t>Browser </a:t>
            </a:r>
            <a:r>
              <a:rPr lang="en-US" dirty="0"/>
              <a:t>Dialogs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Element identification using 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707099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24172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 vs. Test Studio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7" y="1492047"/>
            <a:ext cx="7716327" cy="498227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8415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 vs. Selenium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21202"/>
              </p:ext>
            </p:extLst>
          </p:nvPr>
        </p:nvGraphicFramePr>
        <p:xfrm>
          <a:off x="1045030" y="2341981"/>
          <a:ext cx="7156578" cy="320114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42110"/>
                <a:gridCol w="2232660"/>
                <a:gridCol w="2181808"/>
              </a:tblGrid>
              <a:tr h="2943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Telerik Testing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Selenium </a:t>
                      </a:r>
                    </a:p>
                    <a:p>
                      <a:pPr algn="ctr"/>
                      <a:r>
                        <a:rPr lang="en-US" dirty="0" err="1" smtClean="0"/>
                        <a:t>WebDriver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Multi-browser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Headless Browsers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Silverlight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C#,</a:t>
                      </a:r>
                      <a:r>
                        <a:rPr lang="en-US" baseline="0" dirty="0" smtClean="0"/>
                        <a:t> VB 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Java, C#,</a:t>
                      </a:r>
                      <a:r>
                        <a:rPr lang="en-US" baseline="0" dirty="0" smtClean="0"/>
                        <a:t> Python, Ruby, Java Script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0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43" y="2673219"/>
            <a:ext cx="3211568" cy="240107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Web (Demo)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 smtClean="0"/>
              <a:t>Getting started 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sz="2400" smtClean="0"/>
              <a:t>Manager</a:t>
            </a:r>
            <a:r>
              <a:rPr lang="en-US" sz="2400" dirty="0" smtClean="0"/>
              <a:t>, Browser and Settings objects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Locate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400" dirty="0" smtClean="0"/>
              <a:t>Find.* methods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400" dirty="0" err="1" smtClean="0"/>
              <a:t>HtmlFindExpressions</a:t>
            </a:r>
            <a:endParaRPr lang="en-US" sz="2400" dirty="0" smtClean="0"/>
          </a:p>
          <a:p>
            <a:pPr lvl="2">
              <a:lnSpc>
                <a:spcPct val="100000"/>
              </a:lnSpc>
              <a:defRPr/>
            </a:pPr>
            <a:r>
              <a:rPr lang="en-US" sz="2400" dirty="0" err="1" smtClean="0"/>
              <a:t>Linq</a:t>
            </a:r>
            <a:endParaRPr lang="en-US" sz="2400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Perform actions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400" dirty="0" smtClean="0"/>
              <a:t>Methods of  </a:t>
            </a:r>
            <a:r>
              <a:rPr lang="en-US" sz="2400" dirty="0" err="1" smtClean="0"/>
              <a:t>HtmlControls</a:t>
            </a:r>
            <a:endParaRPr lang="en-US" sz="2400" dirty="0" smtClean="0"/>
          </a:p>
          <a:p>
            <a:pPr lvl="2">
              <a:lnSpc>
                <a:spcPct val="100000"/>
              </a:lnSpc>
              <a:defRPr/>
            </a:pPr>
            <a:r>
              <a:rPr lang="en-US" sz="2400" dirty="0" err="1" smtClean="0"/>
              <a:t>KeyBoard</a:t>
            </a:r>
            <a:r>
              <a:rPr lang="en-US" sz="2400" dirty="0" smtClean="0"/>
              <a:t> and Mouse classes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922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43" y="2673219"/>
            <a:ext cx="3211568" cy="240107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WPF (Demo)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 smtClean="0"/>
              <a:t>Getting started 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400" dirty="0" smtClean="0"/>
              <a:t>Inspect WPF visual tree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400" dirty="0" smtClean="0"/>
              <a:t>Start/Connect  WPF application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Locate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400" dirty="0" smtClean="0"/>
              <a:t>Find.* methods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400" dirty="0" err="1"/>
              <a:t>XamlFindExpression</a:t>
            </a:r>
            <a:endParaRPr lang="en-US" sz="2400" dirty="0" smtClean="0"/>
          </a:p>
          <a:p>
            <a:pPr lvl="2">
              <a:lnSpc>
                <a:spcPct val="100000"/>
              </a:lnSpc>
              <a:defRPr/>
            </a:pPr>
            <a:r>
              <a:rPr lang="en-US" sz="2400" dirty="0" err="1" smtClean="0"/>
              <a:t>Linq</a:t>
            </a:r>
            <a:endParaRPr lang="en-US" sz="2400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Perform actions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400" dirty="0" smtClean="0"/>
              <a:t>Methods of  </a:t>
            </a:r>
            <a:r>
              <a:rPr lang="en-US" sz="2400" dirty="0" err="1" smtClean="0"/>
              <a:t>FrameworkElements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56005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Telerik Testing Framework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1594</TotalTime>
  <Words>265</Words>
  <Application>Microsoft Office PowerPoint</Application>
  <PresentationFormat>On-screen Show (4:3)</PresentationFormat>
  <Paragraphs>101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</vt:lpstr>
      <vt:lpstr>Consolas</vt:lpstr>
      <vt:lpstr>Corbel</vt:lpstr>
      <vt:lpstr>Wingdings 2</vt:lpstr>
      <vt:lpstr>Telerik Academy Theme</vt:lpstr>
      <vt:lpstr>Telerik Testing Framework</vt:lpstr>
      <vt:lpstr>The Lecturer</vt:lpstr>
      <vt:lpstr>Table of Contents</vt:lpstr>
      <vt:lpstr>Telerik Testing Framework</vt:lpstr>
      <vt:lpstr>Telerik Testing Framework vs. Test Studio</vt:lpstr>
      <vt:lpstr>Telerik Testing Framework vs. Selenium</vt:lpstr>
      <vt:lpstr>Testing Web (Demo)</vt:lpstr>
      <vt:lpstr>Testing WPF (Demo)</vt:lpstr>
      <vt:lpstr>Telerik Testing Framework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Dimitar Topuzov</cp:lastModifiedBy>
  <cp:revision>110</cp:revision>
  <dcterms:created xsi:type="dcterms:W3CDTF">2013-05-01T14:52:33Z</dcterms:created>
  <dcterms:modified xsi:type="dcterms:W3CDTF">2014-10-06T06:22:50Z</dcterms:modified>
</cp:coreProperties>
</file>