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3" r:id="rId2"/>
    <p:sldId id="389" r:id="rId3"/>
    <p:sldId id="258" r:id="rId4"/>
    <p:sldId id="379" r:id="rId5"/>
    <p:sldId id="374" r:id="rId6"/>
    <p:sldId id="375" r:id="rId7"/>
    <p:sldId id="376" r:id="rId8"/>
    <p:sldId id="377" r:id="rId9"/>
    <p:sldId id="378" r:id="rId10"/>
    <p:sldId id="381" r:id="rId11"/>
    <p:sldId id="382" r:id="rId12"/>
    <p:sldId id="387" r:id="rId13"/>
    <p:sldId id="388" r:id="rId14"/>
    <p:sldId id="380" r:id="rId15"/>
    <p:sldId id="385" r:id="rId16"/>
    <p:sldId id="384" r:id="rId17"/>
    <p:sldId id="361" r:id="rId18"/>
    <p:sldId id="3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6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topuzov/qa-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BDD with Specflow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08296"/>
            <a:ext cx="8229600" cy="569120"/>
          </a:xfrm>
        </p:spPr>
        <p:txBody>
          <a:bodyPr/>
          <a:lstStyle/>
          <a:p>
            <a:r>
              <a:rPr lang="en-US" dirty="0"/>
              <a:t>Binding business requirements to .NET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3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Behavior Specifications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Title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(one line describing the story)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Narrative: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As a [role]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I want [feature]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So that [benefit]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Acceptance Criteria: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(presented as Scenarios)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1: Title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Given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[context]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[some more context]...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When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[event]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Then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[outcome]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[another outcome]...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2: ...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78" y="4406530"/>
            <a:ext cx="1631012" cy="16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71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Scenario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Scenario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by zero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Given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clean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calculator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When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1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divide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0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equal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Then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the result should be </a:t>
            </a:r>
            <a:endParaRPr lang="en-US" sz="2800" dirty="0" smtClean="0">
              <a:solidFill>
                <a:srgbClr val="FFFFFF"/>
              </a:solidFill>
              <a:latin typeface="Consolas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nsolas"/>
              </a:rPr>
              <a:t>	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rgbClr val="929292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zero</a:t>
            </a:r>
            <a:endParaRPr lang="en-US" sz="2800" i="1" dirty="0">
              <a:solidFill>
                <a:srgbClr val="92929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3719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Bad Scenario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Scenario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by zero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Given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calculator.exe is started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When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Btn1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BtnDevide</a:t>
            </a:r>
            <a:endParaRPr lang="en-US" sz="2800" dirty="0" smtClean="0">
              <a:solidFill>
                <a:srgbClr val="FFFFFF"/>
              </a:solidFill>
              <a:latin typeface="Consolas"/>
            </a:endParaRPr>
          </a:p>
          <a:p>
            <a:r>
              <a:rPr lang="sv-SE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Btn1</a:t>
            </a: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BtnEqual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Then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text box with name=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Result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contains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rgbClr val="929292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zero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text</a:t>
            </a:r>
            <a:endParaRPr lang="en-US" sz="2800" i="1" dirty="0">
              <a:solidFill>
                <a:srgbClr val="92929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9244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Write Scenarios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82072"/>
            <a:ext cx="8153400" cy="5271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Don't specify business rules...</a:t>
            </a:r>
          </a:p>
          <a:p>
            <a:pPr>
              <a:lnSpc>
                <a:spcPct val="100000"/>
              </a:lnSpc>
            </a:pPr>
            <a:r>
              <a:rPr lang="en-US" dirty="0"/>
              <a:t>...but key business </a:t>
            </a:r>
            <a:r>
              <a:rPr lang="en-US" dirty="0" smtClean="0"/>
              <a:t>examples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Customer can easily </a:t>
            </a:r>
            <a:r>
              <a:rPr lang="en-US" dirty="0"/>
              <a:t>read </a:t>
            </a:r>
            <a:r>
              <a:rPr lang="en-US" dirty="0" smtClean="0"/>
              <a:t>and understand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 </a:t>
            </a:r>
            <a:r>
              <a:rPr lang="en-US" dirty="0"/>
              <a:t>should only contain information that the user </a:t>
            </a:r>
            <a:r>
              <a:rPr lang="en-US" dirty="0" smtClean="0"/>
              <a:t>sees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</a:t>
            </a:r>
            <a:r>
              <a:rPr lang="en-US" dirty="0"/>
              <a:t>description should never contain </a:t>
            </a:r>
            <a:r>
              <a:rPr lang="en-US" dirty="0" smtClean="0"/>
              <a:t>regexes, </a:t>
            </a:r>
            <a:r>
              <a:rPr lang="en-US" dirty="0"/>
              <a:t>CSS or </a:t>
            </a:r>
            <a:r>
              <a:rPr lang="en-US" dirty="0" err="1"/>
              <a:t>XPath</a:t>
            </a:r>
            <a:r>
              <a:rPr lang="en-US" dirty="0"/>
              <a:t> selectors, any kind of code or data </a:t>
            </a:r>
            <a:r>
              <a:rPr lang="en-US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2618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BDD Picture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87086"/>
            <a:ext cx="6985000" cy="3060700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16226" y="5131832"/>
            <a:ext cx="74482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TDD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Focusses on behavior of the product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71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BDD Tools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82812"/>
              </p:ext>
            </p:extLst>
          </p:nvPr>
        </p:nvGraphicFramePr>
        <p:xfrm>
          <a:off x="656252" y="1975499"/>
          <a:ext cx="7954348" cy="343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6"/>
                <a:gridCol w="1642188"/>
                <a:gridCol w="1427584"/>
                <a:gridCol w="3142860"/>
              </a:tblGrid>
              <a:tr h="618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BDD Tool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Specifications</a:t>
                      </a:r>
                    </a:p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Implements</a:t>
                      </a:r>
                    </a:p>
                    <a:p>
                      <a:pPr algn="ctr"/>
                      <a:r>
                        <a:rPr lang="en-US" dirty="0" smtClean="0"/>
                        <a:t>Gherkin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Platforms</a:t>
                      </a:r>
                      <a:endParaRPr lang="en-US" dirty="0"/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Specflow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Plain text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.NET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Cucumber-JVM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 and JVM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languages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Jbehave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Rspec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BDD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like API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Concordion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Java, .NET,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Python, Scala,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05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30729"/>
            <a:ext cx="7924800" cy="685800"/>
          </a:xfrm>
        </p:spPr>
        <p:txBody>
          <a:bodyPr/>
          <a:lstStyle/>
          <a:p>
            <a:r>
              <a:rPr lang="en-US" dirty="0" smtClean="0"/>
              <a:t>SpecFlow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96279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" y="2924440"/>
            <a:ext cx="3719795" cy="234685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1026" name="Picture 2" descr="http://www.specflow.org/specflownew/img/GettingStarted-RunG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5" y="3693697"/>
            <a:ext cx="3564467" cy="23007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Specflow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Senior QA Engineer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NativeScript</a:t>
            </a:r>
            <a:r>
              <a:rPr lang="en-US" sz="2400" dirty="0" smtClean="0"/>
              <a:t> Team</a:t>
            </a:r>
            <a:endParaRPr lang="en-US" sz="24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530407" y="5665451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530408" y="6065561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/>
        </p:nvSpPr>
        <p:spPr>
          <a:xfrm>
            <a:off x="510540" y="6065561"/>
            <a:ext cx="457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https://github.com/dtopuzov/qa-academy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510540" y="564752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Resources: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072"/>
            <a:ext cx="8153400" cy="5271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is wrong with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Useless Products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Behaviors </a:t>
            </a:r>
            <a:r>
              <a:rPr lang="en-US" dirty="0"/>
              <a:t>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BDD Theory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BDD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Specflow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 Driven Development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062" y="4370878"/>
            <a:ext cx="829116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TDD = Unit tests written from developer for his/her own code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result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“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confirmation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the system does what it does”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63" y="1425351"/>
            <a:ext cx="2874757" cy="2623216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82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1496369"/>
            <a:ext cx="824071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write some tests that test a bike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pedals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 is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bike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two tires</a:t>
            </a:r>
            <a:endParaRPr lang="en-US" sz="24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3" b="100000" l="730" r="948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509" y="3447266"/>
            <a:ext cx="2379925" cy="2562328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31911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2125155"/>
            <a:ext cx="243509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a Bike?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Pedals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Tires</a:t>
            </a:r>
            <a:endParaRPr lang="en-US" sz="24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7918" y="5371808"/>
            <a:ext cx="35723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useless bike!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70" y="1688056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3368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Useless Car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695658"/>
            <a:ext cx="5343525" cy="4162425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208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Problem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happened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 are not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don’t know the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96" y="3607275"/>
            <a:ext cx="2590753" cy="2584292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91515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Solution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solve the problem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Criteria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defined by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talk the same language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you have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Source of Truth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Illustrate requirements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those examples</a:t>
            </a:r>
          </a:p>
        </p:txBody>
      </p:sp>
    </p:spTree>
    <p:extLst>
      <p:ext uri="{BB962C8B-B14F-4D97-AF65-F5344CB8AC3E}">
        <p14:creationId xmlns:p14="http://schemas.microsoft.com/office/powerpoint/2010/main" val="31055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1350</TotalTime>
  <Words>463</Words>
  <Application>Microsoft Office PowerPoint</Application>
  <PresentationFormat>On-screen Show (4:3)</PresentationFormat>
  <Paragraphs>173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BDD with Specflow</vt:lpstr>
      <vt:lpstr>The Lecturer</vt:lpstr>
      <vt:lpstr>Table of Contents</vt:lpstr>
      <vt:lpstr>Test Driven Development</vt:lpstr>
      <vt:lpstr>Bike Example</vt:lpstr>
      <vt:lpstr>Bike Example</vt:lpstr>
      <vt:lpstr>Useless Car Example</vt:lpstr>
      <vt:lpstr>The Problem</vt:lpstr>
      <vt:lpstr>The Solution</vt:lpstr>
      <vt:lpstr>Behavior Specifications</vt:lpstr>
      <vt:lpstr>Scenario Example</vt:lpstr>
      <vt:lpstr>Bad Scenario Example</vt:lpstr>
      <vt:lpstr>How to Write Scenarios</vt:lpstr>
      <vt:lpstr>BDD Picture</vt:lpstr>
      <vt:lpstr>BDD Tools</vt:lpstr>
      <vt:lpstr>SpecFlow</vt:lpstr>
      <vt:lpstr>Specflow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Dimitar Topuzov</cp:lastModifiedBy>
  <cp:revision>101</cp:revision>
  <dcterms:created xsi:type="dcterms:W3CDTF">2013-05-01T14:52:33Z</dcterms:created>
  <dcterms:modified xsi:type="dcterms:W3CDTF">2014-11-10T19:02:11Z</dcterms:modified>
</cp:coreProperties>
</file>