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366" r:id="rId3"/>
    <p:sldId id="258" r:id="rId4"/>
    <p:sldId id="367" r:id="rId5"/>
    <p:sldId id="368" r:id="rId6"/>
    <p:sldId id="369" r:id="rId7"/>
    <p:sldId id="372" r:id="rId8"/>
    <p:sldId id="374" r:id="rId9"/>
    <p:sldId id="361" r:id="rId10"/>
    <p:sldId id="3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23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4303E9-1A8A-406D-9DFA-FF87524EDF5C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DED31-8D23-4B68-A09D-8BA260C2B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01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658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765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043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76B189B-8AA0-4E7A-BBFE-5A6DA9EB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55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76B189B-8AA0-4E7A-BBFE-5A6DA9EB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54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502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713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2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586424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0721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2084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10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12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Dimitar.Topuzov@Telerik.com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topuzov/qa-academ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2"/>
          <p:cNvSpPr>
            <a:spLocks noGrp="1"/>
          </p:cNvSpPr>
          <p:nvPr/>
        </p:nvSpPr>
        <p:spPr>
          <a:xfrm>
            <a:off x="497391" y="5455189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9" name="Text Placeholder 13"/>
          <p:cNvSpPr>
            <a:spLocks noGrp="1"/>
          </p:cNvSpPr>
          <p:nvPr/>
        </p:nvSpPr>
        <p:spPr>
          <a:xfrm>
            <a:off x="497392" y="5759989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3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Text Placeholder 14"/>
          <p:cNvSpPr>
            <a:spLocks noGrp="1"/>
          </p:cNvSpPr>
          <p:nvPr/>
        </p:nvSpPr>
        <p:spPr>
          <a:xfrm>
            <a:off x="497392" y="5080546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Software Quality Assurance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1" y="3039264"/>
            <a:ext cx="8229600" cy="83820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Testing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915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84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Lecturer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540" y="932331"/>
            <a:ext cx="8023860" cy="576430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Dimitar Topuzov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Senior QA Engineer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@</a:t>
            </a:r>
            <a:r>
              <a:rPr lang="en-US" sz="2400" dirty="0" err="1" smtClean="0"/>
              <a:t>NativeScript</a:t>
            </a:r>
            <a:r>
              <a:rPr lang="en-US" sz="2400" dirty="0" smtClean="0"/>
              <a:t> Team</a:t>
            </a:r>
            <a:endParaRPr lang="en-US" sz="2400" dirty="0"/>
          </a:p>
          <a:p>
            <a:pPr marL="357188" lvl="1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397" y="1264920"/>
            <a:ext cx="2059046" cy="246888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  <p:sp>
        <p:nvSpPr>
          <p:cNvPr id="10" name="Text Placeholder 12"/>
          <p:cNvSpPr>
            <a:spLocks noGrp="1"/>
          </p:cNvSpPr>
          <p:nvPr/>
        </p:nvSpPr>
        <p:spPr>
          <a:xfrm>
            <a:off x="5530407" y="5665451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Email:</a:t>
            </a:r>
            <a:endParaRPr lang="en-US" dirty="0"/>
          </a:p>
        </p:txBody>
      </p:sp>
      <p:sp>
        <p:nvSpPr>
          <p:cNvPr id="11" name="Text Placeholder 13"/>
          <p:cNvSpPr>
            <a:spLocks noGrp="1"/>
          </p:cNvSpPr>
          <p:nvPr/>
        </p:nvSpPr>
        <p:spPr>
          <a:xfrm>
            <a:off x="5530408" y="6065561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3"/>
              </a:rPr>
              <a:t>Dimitar.Topuzov@Telerik.com</a:t>
            </a:r>
            <a:endParaRPr lang="en-US" dirty="0"/>
          </a:p>
        </p:txBody>
      </p:sp>
      <p:sp>
        <p:nvSpPr>
          <p:cNvPr id="8" name="Text Placeholder 13"/>
          <p:cNvSpPr>
            <a:spLocks noGrp="1"/>
          </p:cNvSpPr>
          <p:nvPr/>
        </p:nvSpPr>
        <p:spPr>
          <a:xfrm>
            <a:off x="510540" y="6065561"/>
            <a:ext cx="457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4"/>
              </a:rPr>
              <a:t>https://github.com/dtopuzov/qa-academy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/>
        </p:nvSpPr>
        <p:spPr>
          <a:xfrm>
            <a:off x="510540" y="564752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Resources: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05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Telerik Testing </a:t>
            </a:r>
            <a:r>
              <a:rPr lang="en-US" dirty="0" smtClean="0"/>
              <a:t>Framework Intro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Telerik Testing Framework Features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TTF vs. Test Studio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TTF vs. Selenium </a:t>
            </a:r>
            <a:r>
              <a:rPr lang="en-US" dirty="0" err="1" smtClean="0"/>
              <a:t>WebDriver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/>
              <a:t>Telerik Testing Framework </a:t>
            </a:r>
            <a:r>
              <a:rPr lang="en-US" dirty="0" smtClean="0"/>
              <a:t>Demos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Testing web sites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Testing WPF 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24271" y="4697768"/>
            <a:ext cx="2686329" cy="16764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9458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40519"/>
            <a:ext cx="8686800" cy="5611741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1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Free .NET API</a:t>
            </a:r>
            <a:r>
              <a:rPr lang="en-US" sz="3100" dirty="0" smtClean="0"/>
              <a:t> for test automation</a:t>
            </a:r>
          </a:p>
          <a:p>
            <a:pPr>
              <a:lnSpc>
                <a:spcPct val="100000"/>
              </a:lnSpc>
              <a:defRPr/>
            </a:pPr>
            <a:r>
              <a:rPr lang="en-US" sz="3100" dirty="0" smtClean="0"/>
              <a:t>Support </a:t>
            </a:r>
            <a:r>
              <a:rPr lang="en-US" sz="31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Web</a:t>
            </a:r>
            <a:r>
              <a:rPr lang="en-US" sz="3100" dirty="0" smtClean="0"/>
              <a:t> (HTML, JavaScript, Ajax, …)</a:t>
            </a:r>
          </a:p>
          <a:p>
            <a:pPr>
              <a:lnSpc>
                <a:spcPct val="100000"/>
              </a:lnSpc>
              <a:defRPr/>
            </a:pPr>
            <a:r>
              <a:rPr lang="en-US" sz="3100" dirty="0" smtClean="0"/>
              <a:t>Support </a:t>
            </a:r>
            <a:r>
              <a:rPr lang="en-US" sz="31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Silverlight</a:t>
            </a:r>
            <a:r>
              <a:rPr lang="en-US" sz="3100" dirty="0" smtClean="0"/>
              <a:t> Applications</a:t>
            </a:r>
          </a:p>
          <a:p>
            <a:pPr>
              <a:lnSpc>
                <a:spcPct val="100000"/>
              </a:lnSpc>
              <a:defRPr/>
            </a:pPr>
            <a:r>
              <a:rPr lang="en-US" sz="3100" dirty="0" smtClean="0"/>
              <a:t>Support </a:t>
            </a:r>
            <a:r>
              <a:rPr lang="en-US" sz="31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WPF</a:t>
            </a:r>
            <a:r>
              <a:rPr lang="en-US" sz="3100" dirty="0" smtClean="0"/>
              <a:t> Applications</a:t>
            </a:r>
          </a:p>
          <a:p>
            <a:pPr>
              <a:lnSpc>
                <a:spcPct val="100000"/>
              </a:lnSpc>
              <a:defRPr/>
            </a:pPr>
            <a:r>
              <a:rPr lang="en-US" sz="3100" dirty="0" smtClean="0"/>
              <a:t>Include some nice </a:t>
            </a:r>
            <a:r>
              <a:rPr lang="en-US" sz="31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extras</a:t>
            </a:r>
            <a:r>
              <a:rPr lang="en-US" sz="3100" dirty="0" smtClean="0"/>
              <a:t> like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900" dirty="0" smtClean="0"/>
              <a:t>Browser abstraction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900" dirty="0" smtClean="0"/>
              <a:t>Wrappers </a:t>
            </a:r>
            <a:r>
              <a:rPr lang="en-US" sz="2900" dirty="0"/>
              <a:t>for Telerik Rad </a:t>
            </a:r>
            <a:r>
              <a:rPr lang="en-US" sz="2900" dirty="0" smtClean="0"/>
              <a:t>Controls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900" dirty="0" smtClean="0"/>
              <a:t>Build-in handlers </a:t>
            </a:r>
            <a:r>
              <a:rPr lang="en-US" sz="2900" dirty="0"/>
              <a:t>for Popups and </a:t>
            </a:r>
            <a:r>
              <a:rPr lang="en-US" sz="2900" dirty="0" smtClean="0"/>
              <a:t>Browser </a:t>
            </a:r>
            <a:r>
              <a:rPr lang="en-US" sz="2900" dirty="0"/>
              <a:t>Dialogs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900" dirty="0" smtClean="0"/>
              <a:t>Element identification using LINQ</a:t>
            </a:r>
            <a:endParaRPr lang="en-US" sz="2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188640"/>
            <a:ext cx="6172200" cy="707099"/>
          </a:xfrm>
        </p:spPr>
        <p:txBody>
          <a:bodyPr/>
          <a:lstStyle/>
          <a:p>
            <a:pPr>
              <a:defRPr/>
            </a:pPr>
            <a:r>
              <a:rPr lang="en-US" dirty="0"/>
              <a:t>Telerik Testing </a:t>
            </a:r>
            <a:r>
              <a:rPr lang="en-US" dirty="0" smtClean="0"/>
              <a:t>Framework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22417209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188640"/>
            <a:ext cx="6172200" cy="1224524"/>
          </a:xfrm>
        </p:spPr>
        <p:txBody>
          <a:bodyPr/>
          <a:lstStyle/>
          <a:p>
            <a:pPr>
              <a:defRPr/>
            </a:pPr>
            <a:r>
              <a:rPr lang="en-US" dirty="0"/>
              <a:t>Telerik Testing </a:t>
            </a:r>
            <a:r>
              <a:rPr lang="en-US" dirty="0" smtClean="0"/>
              <a:t>Framework vs. Test Studio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37" y="1492047"/>
            <a:ext cx="7716327" cy="498227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1784154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188640"/>
            <a:ext cx="6172200" cy="1224524"/>
          </a:xfrm>
        </p:spPr>
        <p:txBody>
          <a:bodyPr/>
          <a:lstStyle/>
          <a:p>
            <a:pPr>
              <a:defRPr/>
            </a:pPr>
            <a:r>
              <a:rPr lang="en-US" dirty="0"/>
              <a:t>Telerik Testing </a:t>
            </a:r>
            <a:r>
              <a:rPr lang="en-US" dirty="0" smtClean="0"/>
              <a:t>Framework vs. Selenium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321202"/>
              </p:ext>
            </p:extLst>
          </p:nvPr>
        </p:nvGraphicFramePr>
        <p:xfrm>
          <a:off x="1045030" y="2341981"/>
          <a:ext cx="7156578" cy="3201148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742110"/>
                <a:gridCol w="2232660"/>
                <a:gridCol w="2181808"/>
              </a:tblGrid>
              <a:tr h="2943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Telerik Testing Framework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Selenium </a:t>
                      </a:r>
                    </a:p>
                    <a:p>
                      <a:pPr algn="ctr"/>
                      <a:r>
                        <a:rPr lang="en-US" dirty="0" err="1" smtClean="0"/>
                        <a:t>WebDriver</a:t>
                      </a:r>
                      <a:endParaRPr lang="en-US" dirty="0"/>
                    </a:p>
                  </a:txBody>
                  <a:tcPr/>
                </a:tc>
              </a:tr>
              <a:tr h="480247">
                <a:tc>
                  <a:txBody>
                    <a:bodyPr/>
                    <a:lstStyle/>
                    <a:p>
                      <a:r>
                        <a:rPr lang="en-US" kern="1200" dirty="0" smtClean="0">
                          <a:effectLst/>
                        </a:rPr>
                        <a:t>Multi-browser support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480247">
                <a:tc>
                  <a:txBody>
                    <a:bodyPr/>
                    <a:lstStyle/>
                    <a:p>
                      <a:r>
                        <a:rPr lang="en-US" kern="1200" dirty="0" smtClean="0">
                          <a:effectLst/>
                        </a:rPr>
                        <a:t>Headless Browsers support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480247">
                <a:tc>
                  <a:txBody>
                    <a:bodyPr/>
                    <a:lstStyle/>
                    <a:p>
                      <a:r>
                        <a:rPr lang="en-US" kern="1200" dirty="0" smtClean="0">
                          <a:effectLst/>
                        </a:rPr>
                        <a:t>Silverlight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480247">
                <a:tc>
                  <a:txBody>
                    <a:bodyPr/>
                    <a:lstStyle/>
                    <a:p>
                      <a:r>
                        <a:rPr lang="en-US" dirty="0" smtClean="0"/>
                        <a:t>WPF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480247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C#,</a:t>
                      </a:r>
                      <a:r>
                        <a:rPr lang="en-US" baseline="0" dirty="0" smtClean="0"/>
                        <a:t> VB .NET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Java, C#,</a:t>
                      </a:r>
                      <a:r>
                        <a:rPr lang="en-US" baseline="0" dirty="0" smtClean="0"/>
                        <a:t> Python, Ruby, Java Script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78004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743" y="2673219"/>
            <a:ext cx="3211568" cy="2401078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174033" y="188640"/>
            <a:ext cx="6741367" cy="122452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Testing Web (Demo)</a:t>
            </a:r>
            <a:endParaRPr lang="bg-BG" dirty="0" smtClean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94317"/>
            <a:ext cx="8686800" cy="5358883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Getting started </a:t>
            </a:r>
            <a:endParaRPr lang="en-US" dirty="0"/>
          </a:p>
          <a:p>
            <a:pPr lvl="1">
              <a:lnSpc>
                <a:spcPct val="100000"/>
              </a:lnSpc>
              <a:defRPr/>
            </a:pPr>
            <a:r>
              <a:rPr lang="en-US" sz="2600" dirty="0" smtClean="0"/>
              <a:t>Manager, Browser and Settings objects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Locate elements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600" dirty="0" smtClean="0"/>
              <a:t>Find.* methods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600" dirty="0" err="1" smtClean="0"/>
              <a:t>HtmlFindExpressions</a:t>
            </a:r>
            <a:endParaRPr lang="en-US" sz="2600" dirty="0" smtClean="0"/>
          </a:p>
          <a:p>
            <a:pPr lvl="1">
              <a:lnSpc>
                <a:spcPct val="100000"/>
              </a:lnSpc>
              <a:defRPr/>
            </a:pPr>
            <a:r>
              <a:rPr lang="en-US" sz="2600" dirty="0" err="1" smtClean="0"/>
              <a:t>Linq</a:t>
            </a:r>
            <a:endParaRPr lang="en-US" sz="2600" dirty="0" smtClean="0"/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Perform actions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600" dirty="0" smtClean="0"/>
              <a:t>Methods of  </a:t>
            </a:r>
            <a:r>
              <a:rPr lang="en-US" sz="2600" dirty="0" err="1" smtClean="0"/>
              <a:t>HtmlControls</a:t>
            </a:r>
            <a:endParaRPr lang="en-US" sz="2600" dirty="0" smtClean="0"/>
          </a:p>
          <a:p>
            <a:pPr lvl="1">
              <a:lnSpc>
                <a:spcPct val="100000"/>
              </a:lnSpc>
              <a:defRPr/>
            </a:pPr>
            <a:r>
              <a:rPr lang="en-US" sz="2600" dirty="0" err="1" smtClean="0"/>
              <a:t>KeyBoard</a:t>
            </a:r>
            <a:r>
              <a:rPr lang="en-US" sz="2600" dirty="0" smtClean="0"/>
              <a:t> and Mouse classes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0292284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743" y="2673219"/>
            <a:ext cx="3211568" cy="2401078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174033" y="188640"/>
            <a:ext cx="6741367" cy="122452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Testing WPF (Demo)</a:t>
            </a:r>
            <a:endParaRPr lang="bg-BG" dirty="0" smtClean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94317"/>
            <a:ext cx="8686800" cy="5358883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Getting started 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600" dirty="0" smtClean="0"/>
              <a:t>Inspect WPF visual tree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600" dirty="0" smtClean="0"/>
              <a:t>Start/Connect  WPF application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Locate elements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600" dirty="0" smtClean="0"/>
              <a:t>Find.* methods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600" dirty="0" err="1"/>
              <a:t>XamlFindExpression</a:t>
            </a:r>
            <a:endParaRPr lang="en-US" sz="2600" dirty="0" smtClean="0"/>
          </a:p>
          <a:p>
            <a:pPr lvl="1">
              <a:lnSpc>
                <a:spcPct val="100000"/>
              </a:lnSpc>
              <a:defRPr/>
            </a:pPr>
            <a:r>
              <a:rPr lang="en-US" sz="2600" dirty="0" err="1" smtClean="0"/>
              <a:t>Linq</a:t>
            </a:r>
            <a:endParaRPr lang="en-US" sz="2600" dirty="0" smtClean="0"/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Perform actions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600" dirty="0" smtClean="0"/>
              <a:t>Methods of  </a:t>
            </a:r>
            <a:r>
              <a:rPr lang="en-US" sz="2600" dirty="0" err="1" smtClean="0"/>
              <a:t>FrameworkElements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32560056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Telerik Testing Framework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48416" y="2930915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35923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33447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33451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063226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162062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56344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181126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9460650" flipH="1">
            <a:off x="3142397" y="2163174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 rot="18277140" flipH="1">
            <a:off x="438513" y="3075786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4313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CC62B882-3A46-4F72-8436-1D7407ADFF02}" vid="{92E024D1-C2BF-4AF7-8ED1-5C666C82BD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1597</TotalTime>
  <Words>265</Words>
  <Application>Microsoft Office PowerPoint</Application>
  <PresentationFormat>On-screen Show (4:3)</PresentationFormat>
  <Paragraphs>101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Cambria</vt:lpstr>
      <vt:lpstr>Consolas</vt:lpstr>
      <vt:lpstr>Corbel</vt:lpstr>
      <vt:lpstr>Wingdings 2</vt:lpstr>
      <vt:lpstr>Telerik Academy Theme</vt:lpstr>
      <vt:lpstr>Telerik Testing Framework</vt:lpstr>
      <vt:lpstr>The Lecturer</vt:lpstr>
      <vt:lpstr>Table of Contents</vt:lpstr>
      <vt:lpstr>Telerik Testing Framework</vt:lpstr>
      <vt:lpstr>Telerik Testing Framework vs. Test Studio</vt:lpstr>
      <vt:lpstr>Telerik Testing Framework vs. Selenium</vt:lpstr>
      <vt:lpstr>Testing Web (Demo)</vt:lpstr>
      <vt:lpstr>Testing WPF (Demo)</vt:lpstr>
      <vt:lpstr>Telerik Testing Framework</vt:lpstr>
      <vt:lpstr>Free Trainings @ Telerik Academy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Models</dc:title>
  <dc:creator>Asya Georgieva</dc:creator>
  <cp:lastModifiedBy>Dimitar Topuzov</cp:lastModifiedBy>
  <cp:revision>112</cp:revision>
  <dcterms:created xsi:type="dcterms:W3CDTF">2013-05-01T14:52:33Z</dcterms:created>
  <dcterms:modified xsi:type="dcterms:W3CDTF">2014-11-10T19:02:00Z</dcterms:modified>
</cp:coreProperties>
</file>