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66" r:id="rId3"/>
    <p:sldId id="258" r:id="rId4"/>
    <p:sldId id="367" r:id="rId5"/>
    <p:sldId id="368" r:id="rId6"/>
    <p:sldId id="369" r:id="rId7"/>
    <p:sldId id="372" r:id="rId8"/>
    <p:sldId id="374" r:id="rId9"/>
    <p:sldId id="361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3039264"/>
            <a:ext cx="8229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Testing </a:t>
            </a:r>
            <a:r>
              <a:rPr lang="en-US" dirty="0" smtClean="0"/>
              <a:t>Framework 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Testing Framework Features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TTF vs. 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vs.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Telerik Testing Framework </a:t>
            </a:r>
            <a:r>
              <a:rPr lang="en-US" dirty="0" smtClean="0"/>
              <a:t>Demos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web sites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WPF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0519"/>
            <a:ext cx="8686800" cy="561174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.NET API</a:t>
            </a:r>
            <a:r>
              <a:rPr lang="en-US" sz="3100" dirty="0" smtClean="0"/>
              <a:t> for test automation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100" dirty="0" smtClean="0"/>
              <a:t> (HTML, JavaScript, Ajax, …)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Include some nice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sz="3100" dirty="0" smtClean="0"/>
              <a:t> like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Browser </a:t>
            </a:r>
            <a:r>
              <a:rPr lang="en-US" sz="2900" dirty="0" smtClean="0"/>
              <a:t>abstraction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Wrappers </a:t>
            </a:r>
            <a:r>
              <a:rPr lang="en-US" sz="2900" dirty="0"/>
              <a:t>for Telerik Rad </a:t>
            </a:r>
            <a:r>
              <a:rPr lang="en-US" sz="2900" dirty="0" smtClean="0"/>
              <a:t>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Build-in handlers </a:t>
            </a:r>
            <a:r>
              <a:rPr lang="en-US" sz="2900" dirty="0"/>
              <a:t>for Popups and </a:t>
            </a:r>
            <a:r>
              <a:rPr lang="en-US" sz="2900" dirty="0" smtClean="0"/>
              <a:t>Browser </a:t>
            </a:r>
            <a:r>
              <a:rPr lang="en-US" sz="2900" dirty="0"/>
              <a:t>Dialogs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Element identification using LINQ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707099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17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Selenium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1202"/>
              </p:ext>
            </p:extLst>
          </p:nvPr>
        </p:nvGraphicFramePr>
        <p:xfrm>
          <a:off x="1045030" y="2341981"/>
          <a:ext cx="7156578" cy="32011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42110"/>
                <a:gridCol w="2232660"/>
                <a:gridCol w="2181808"/>
              </a:tblGrid>
              <a:tr h="294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Telerik 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 </a:t>
                      </a:r>
                    </a:p>
                    <a:p>
                      <a:pPr algn="ctr"/>
                      <a:r>
                        <a:rPr lang="en-US" dirty="0" err="1" smtClean="0"/>
                        <a:t>WebDriver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Multi-browser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Headless Browsers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Silverlight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C#,</a:t>
                      </a:r>
                      <a:r>
                        <a:rPr lang="en-US" baseline="0" dirty="0" smtClean="0"/>
                        <a:t>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C#,</a:t>
                      </a:r>
                      <a:r>
                        <a:rPr lang="en-US" baseline="0" dirty="0" smtClean="0"/>
                        <a:t> Python, Ruby,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Manager, Browser and Settings objects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Find.* methods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HtmlFindExpressions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Linq</a:t>
            </a:r>
            <a:endParaRPr lang="en-US" sz="26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Methods of  </a:t>
            </a:r>
            <a:r>
              <a:rPr lang="en-US" sz="2600" dirty="0" err="1" smtClean="0"/>
              <a:t>HtmlControls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KeyBoard</a:t>
            </a:r>
            <a:r>
              <a:rPr lang="en-US" sz="2600" dirty="0" smtClean="0"/>
              <a:t> and Mouse classes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WPF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Inspect WPF visual tree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Start/Connect  WPF application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Find.* methods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err="1"/>
              <a:t>XamlFindExpression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Linq</a:t>
            </a:r>
            <a:endParaRPr lang="en-US" sz="26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Methods of  </a:t>
            </a:r>
            <a:r>
              <a:rPr lang="en-US" sz="2600" dirty="0" err="1" smtClean="0"/>
              <a:t>FrameworkElements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5600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1597</TotalTime>
  <Words>265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Consolas</vt:lpstr>
      <vt:lpstr>Corbel</vt:lpstr>
      <vt:lpstr>Wingdings 2</vt:lpstr>
      <vt:lpstr>Telerik Academy Theme</vt:lpstr>
      <vt:lpstr>Telerik Testing Framework</vt:lpstr>
      <vt:lpstr>The Lecturer</vt:lpstr>
      <vt:lpstr>Table of Contents</vt:lpstr>
      <vt:lpstr>Telerik Testing Framework</vt:lpstr>
      <vt:lpstr>Telerik Testing Framework vs. Test Studio</vt:lpstr>
      <vt:lpstr>Telerik Testing Framework vs. Selenium</vt:lpstr>
      <vt:lpstr>Testing Web (Demo)</vt:lpstr>
      <vt:lpstr>Testing WPF (Demo)</vt:lpstr>
      <vt:lpstr>Telerik Testing Framework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112</cp:revision>
  <dcterms:created xsi:type="dcterms:W3CDTF">2013-05-01T14:52:33Z</dcterms:created>
  <dcterms:modified xsi:type="dcterms:W3CDTF">2014-10-06T14:13:55Z</dcterms:modified>
</cp:coreProperties>
</file>