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66" r:id="rId3"/>
    <p:sldId id="258" r:id="rId4"/>
    <p:sldId id="367" r:id="rId5"/>
    <p:sldId id="368" r:id="rId6"/>
    <p:sldId id="369" r:id="rId7"/>
    <p:sldId id="372" r:id="rId8"/>
    <p:sldId id="361" r:id="rId9"/>
    <p:sldId id="3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mitar.Topuzov@Telerik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1" y="3039264"/>
            <a:ext cx="8229600" cy="838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Senior QA Engineer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NativeScript</a:t>
            </a:r>
            <a:r>
              <a:rPr lang="en-US" sz="2400" dirty="0" smtClean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97" y="126492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5549451" y="5533037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5549452" y="5837837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Dimitar.Topuzov@Telerik.com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Testing </a:t>
            </a:r>
            <a:r>
              <a:rPr lang="en-US" dirty="0" smtClean="0"/>
              <a:t>Framework Intro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Telerik Testing Framework Features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TTF vs. Test 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TTF vs. Selenium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Telerik Testing Framework </a:t>
            </a:r>
            <a:r>
              <a:rPr lang="en-US" dirty="0" smtClean="0"/>
              <a:t>Demos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web sites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Testing WPF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  <a:r>
              <a:rPr lang="en-US" dirty="0" smtClean="0"/>
              <a:t> automation framework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.NET API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</a:t>
            </a:r>
            <a:r>
              <a:rPr lang="en-US" dirty="0" smtClean="0"/>
              <a:t> (HTML, JavaScript, Ajax, …)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Silverlight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Include some nice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extras</a:t>
            </a:r>
            <a:r>
              <a:rPr lang="en-US" dirty="0" smtClean="0"/>
              <a:t> like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Wrappers for Telerik Rad </a:t>
            </a:r>
            <a:r>
              <a:rPr lang="en-US" dirty="0" smtClean="0"/>
              <a:t>Controls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Build-in handlers </a:t>
            </a:r>
            <a:r>
              <a:rPr lang="en-US" dirty="0"/>
              <a:t>for Popups and </a:t>
            </a:r>
            <a:r>
              <a:rPr lang="en-US" dirty="0" smtClean="0"/>
              <a:t>Browser </a:t>
            </a:r>
            <a:r>
              <a:rPr lang="en-US" dirty="0"/>
              <a:t>Dialogs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Element identification using LINQ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err="1" smtClean="0"/>
              <a:t>VsUnit</a:t>
            </a:r>
            <a:r>
              <a:rPr lang="en-US" dirty="0" smtClean="0"/>
              <a:t>/</a:t>
            </a:r>
            <a:r>
              <a:rPr lang="en-US" dirty="0" err="1" smtClean="0"/>
              <a:t>NUnit</a:t>
            </a:r>
            <a:r>
              <a:rPr lang="en-US" dirty="0" smtClean="0"/>
              <a:t>/</a:t>
            </a:r>
            <a:r>
              <a:rPr lang="en-US" dirty="0" err="1" smtClean="0"/>
              <a:t>MbUnit</a:t>
            </a:r>
            <a:r>
              <a:rPr lang="en-US" dirty="0" smtClean="0"/>
              <a:t>/</a:t>
            </a:r>
            <a:r>
              <a:rPr lang="en-US" dirty="0" err="1" smtClean="0"/>
              <a:t>Xunit</a:t>
            </a:r>
            <a:r>
              <a:rPr lang="en-US" dirty="0" smtClean="0"/>
              <a:t> 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707099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24172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Test Studio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7" y="1492047"/>
            <a:ext cx="7716327" cy="498227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84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Telerik Testing </a:t>
            </a:r>
            <a:r>
              <a:rPr lang="en-US" dirty="0" smtClean="0"/>
              <a:t>Framework vs. Selenium </a:t>
            </a:r>
            <a:r>
              <a:rPr lang="en-US" dirty="0" err="1" smtClean="0"/>
              <a:t>WebDriver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8106"/>
              </p:ext>
            </p:extLst>
          </p:nvPr>
        </p:nvGraphicFramePr>
        <p:xfrm>
          <a:off x="1045030" y="2341981"/>
          <a:ext cx="7156578" cy="272090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16627"/>
                <a:gridCol w="2276670"/>
                <a:gridCol w="2463281"/>
              </a:tblGrid>
              <a:tr h="294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Telerik 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Selenium </a:t>
                      </a:r>
                    </a:p>
                    <a:p>
                      <a:pPr algn="ctr"/>
                      <a:r>
                        <a:rPr lang="en-US" dirty="0" err="1" smtClean="0"/>
                        <a:t>WebDriver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Multi-browser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effectLst/>
                        </a:rPr>
                        <a:t>Silverlight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C#,</a:t>
                      </a:r>
                      <a:r>
                        <a:rPr lang="en-US" baseline="0" dirty="0" smtClean="0"/>
                        <a:t> VB 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Java, C#,</a:t>
                      </a:r>
                      <a:r>
                        <a:rPr lang="en-US" baseline="0" dirty="0" smtClean="0"/>
                        <a:t> Python, Ruby, Java 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48" y="1980142"/>
            <a:ext cx="5797798" cy="433463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Testing Web and WPF Demos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0292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1213</TotalTime>
  <Words>205</Words>
  <Application>Microsoft Office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</vt:lpstr>
      <vt:lpstr>Consolas</vt:lpstr>
      <vt:lpstr>Corbel</vt:lpstr>
      <vt:lpstr>Wingdings 2</vt:lpstr>
      <vt:lpstr>Telerik Academy Theme</vt:lpstr>
      <vt:lpstr>Telerik Testing Framework</vt:lpstr>
      <vt:lpstr>The Lecturer</vt:lpstr>
      <vt:lpstr>Table of Contents</vt:lpstr>
      <vt:lpstr>Telerik Testing Framework</vt:lpstr>
      <vt:lpstr>Telerik Testing Framework vs. Test Studio</vt:lpstr>
      <vt:lpstr>Telerik Testing Framework vs. Selenium WebDriver</vt:lpstr>
      <vt:lpstr>Testing Web and WPF Demos</vt:lpstr>
      <vt:lpstr>Telerik Testing Framework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Dimitar Topuzov</cp:lastModifiedBy>
  <cp:revision>86</cp:revision>
  <dcterms:created xsi:type="dcterms:W3CDTF">2013-05-01T14:52:33Z</dcterms:created>
  <dcterms:modified xsi:type="dcterms:W3CDTF">2014-09-17T18:16:16Z</dcterms:modified>
</cp:coreProperties>
</file>