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66" r:id="rId3"/>
    <p:sldId id="258" r:id="rId4"/>
    <p:sldId id="367" r:id="rId5"/>
    <p:sldId id="377" r:id="rId6"/>
    <p:sldId id="378" r:id="rId7"/>
    <p:sldId id="373" r:id="rId8"/>
    <p:sldId id="372" r:id="rId9"/>
    <p:sldId id="374" r:id="rId10"/>
    <p:sldId id="370" r:id="rId11"/>
    <p:sldId id="261" r:id="rId12"/>
    <p:sldId id="379" r:id="rId13"/>
    <p:sldId id="361" r:id="rId14"/>
    <p:sldId id="3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631"/>
    <a:srgbClr val="82A033"/>
    <a:srgbClr val="AF8933"/>
    <a:srgbClr val="EAEAEA"/>
    <a:srgbClr val="B13232"/>
    <a:srgbClr val="B18B32"/>
    <a:srgbClr val="C33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5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70096"/>
            <a:ext cx="8229600" cy="83820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308296"/>
            <a:ext cx="8229600" cy="569120"/>
          </a:xfrm>
        </p:spPr>
        <p:txBody>
          <a:bodyPr/>
          <a:lstStyle/>
          <a:p>
            <a:r>
              <a:rPr lang="en-US" dirty="0" smtClean="0"/>
              <a:t>…in another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57060" y="1141909"/>
            <a:ext cx="2131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the right way</a:t>
            </a:r>
            <a:endParaRPr lang="en-US" b="1" dirty="0"/>
          </a:p>
        </p:txBody>
      </p:sp>
      <p:pic>
        <p:nvPicPr>
          <p:cNvPr id="14" name="Picture 2" descr="C:\Users\koleva\Desktop\Check-Mark-Guy.jpg.r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70" y="4714790"/>
            <a:ext cx="1982998" cy="180699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2496459"/>
            <a:ext cx="1295400" cy="12954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344168" y="2503415"/>
            <a:ext cx="732532" cy="44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44168" y="3333994"/>
            <a:ext cx="754380" cy="41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72100" y="2097353"/>
            <a:ext cx="3505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Single Code Base</a:t>
            </a:r>
          </a:p>
          <a:p>
            <a:pPr marL="357187" lvl="1">
              <a:lnSpc>
                <a:spcPct val="100000"/>
              </a:lnSpc>
            </a:pP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Utilize appropriate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APIs/SDKs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for accessing Service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and UI Layers</a:t>
            </a:r>
          </a:p>
          <a:p>
            <a:pPr marL="357187" lvl="1">
              <a:lnSpc>
                <a:spcPct val="100000"/>
              </a:lnSpc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Reuse Code, CI infrastructure, Reporting Tools, etc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4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467600" cy="1066800"/>
          </a:xfrm>
        </p:spPr>
        <p:txBody>
          <a:bodyPr/>
          <a:lstStyle/>
          <a:p>
            <a:r>
              <a:rPr lang="en-US" dirty="0"/>
              <a:t>Testing Multitier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36180" y="1141909"/>
            <a:ext cx="1552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example</a:t>
            </a:r>
            <a:endParaRPr lang="en-US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50520" y="1630679"/>
            <a:ext cx="8359140" cy="4782879"/>
          </a:xfrm>
        </p:spPr>
        <p:txBody>
          <a:bodyPr/>
          <a:lstStyle/>
          <a:p>
            <a:r>
              <a:rPr lang="en-US" dirty="0" smtClean="0"/>
              <a:t>System Under Test</a:t>
            </a:r>
          </a:p>
          <a:p>
            <a:pPr lvl="1"/>
            <a:r>
              <a:rPr lang="en-US" dirty="0" smtClean="0"/>
              <a:t>it-ebooks.info</a:t>
            </a:r>
          </a:p>
          <a:p>
            <a:r>
              <a:rPr lang="en-US" dirty="0" smtClean="0"/>
              <a:t>Automation Code Base and Ecosystem</a:t>
            </a:r>
          </a:p>
          <a:p>
            <a:pPr lvl="1"/>
            <a:r>
              <a:rPr lang="en-US" dirty="0" smtClean="0"/>
              <a:t>C# and .NET</a:t>
            </a:r>
          </a:p>
          <a:p>
            <a:r>
              <a:rPr lang="en-US" dirty="0" smtClean="0"/>
              <a:t>APIs </a:t>
            </a:r>
            <a:r>
              <a:rPr lang="en-US" smtClean="0"/>
              <a:t>for UI </a:t>
            </a:r>
            <a:r>
              <a:rPr lang="en-US" dirty="0" smtClean="0"/>
              <a:t>and Service Layers</a:t>
            </a:r>
            <a:endParaRPr lang="en-US" dirty="0"/>
          </a:p>
          <a:p>
            <a:pPr lvl="1"/>
            <a:r>
              <a:rPr lang="en-US" dirty="0" smtClean="0"/>
              <a:t>Telerik Testing Framework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HTTP Client and </a:t>
            </a:r>
            <a:r>
              <a:rPr lang="en-US" dirty="0" smtClean="0">
                <a:effectLst/>
              </a:rPr>
              <a:t>Json.NET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30729"/>
            <a:ext cx="7924800" cy="685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" y="2924440"/>
            <a:ext cx="3719795" cy="234685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1026" name="Picture 2" descr="http://www.specflow.org/specflownew/img/GettingStarted-RunG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5" y="3693697"/>
            <a:ext cx="3564467" cy="23007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Senior QA Engineer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NativeScript</a:t>
            </a:r>
            <a:r>
              <a:rPr lang="en-US" sz="2400" dirty="0" smtClean="0"/>
              <a:t>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549451" y="5533037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549452" y="5837837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Multitier architecture and software systems</a:t>
            </a:r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The multitier architecture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Testing Web Services in context of multitier architecture</a:t>
            </a:r>
            <a:endParaRPr lang="en-US" dirty="0"/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How NOT to </a:t>
            </a:r>
            <a:r>
              <a:rPr lang="en-US" dirty="0"/>
              <a:t>test multitier </a:t>
            </a:r>
            <a:r>
              <a:rPr lang="en-US" dirty="0" smtClean="0"/>
              <a:t>systems</a:t>
            </a:r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How to test multitier systems in the right way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/>
        </p:nvSpPr>
        <p:spPr>
          <a:xfrm>
            <a:off x="7111588" y="2075540"/>
            <a:ext cx="60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/>
        </p:nvSpPr>
        <p:spPr>
          <a:xfrm>
            <a:off x="3197734" y="2075540"/>
            <a:ext cx="71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4948657" y="2075540"/>
            <a:ext cx="107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/>
        </p:nvSpPr>
        <p:spPr>
          <a:xfrm>
            <a:off x="1055206" y="2075540"/>
            <a:ext cx="1140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981200" y="457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Multitier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1998" y="2622667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11534" y="2622667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89990" y="2622667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68447" y="2574562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86121" y="3861729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86121" y="5192589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16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457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Multitier Architecture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996690" y="2038595"/>
            <a:ext cx="3055620" cy="9144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Presentation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96690" y="3296735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Business logic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96690" y="4483571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 storage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35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74920" y="3225431"/>
            <a:ext cx="1493520" cy="914400"/>
          </a:xfrm>
        </p:spPr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457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Testing Multitier Systems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9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67526" y="1141909"/>
            <a:ext cx="2220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the wrong way</a:t>
            </a:r>
            <a:endParaRPr lang="en-US" b="1" dirty="0"/>
          </a:p>
        </p:txBody>
      </p:sp>
      <p:pic>
        <p:nvPicPr>
          <p:cNvPr id="501760" name="Picture 5017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3160386"/>
            <a:ext cx="1239838" cy="1239838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3353386" y="3703320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72100" y="1967291"/>
            <a:ext cx="372777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Not testing what user actually use and see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Good way to test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business logic</a:t>
            </a:r>
            <a:endParaRPr lang="bg-BG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Faster tests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Less fragile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Lower Maintenance</a:t>
            </a:r>
          </a:p>
          <a:p>
            <a:pPr marL="642937" lvl="1" indent="-285750">
              <a:lnSpc>
                <a:spcPct val="100000"/>
              </a:lnSpc>
              <a:buFontTx/>
              <a:buChar char="-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75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99660" y="1141909"/>
            <a:ext cx="4188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…a bit better, but still in the wrong way</a:t>
            </a:r>
          </a:p>
        </p:txBody>
      </p:sp>
      <p:pic>
        <p:nvPicPr>
          <p:cNvPr id="501761" name="Picture 5017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1902246"/>
            <a:ext cx="1239838" cy="1122054"/>
          </a:xfrm>
          <a:prstGeom prst="rect">
            <a:avLst/>
          </a:prstGeom>
        </p:spPr>
      </p:pic>
      <p:cxnSp>
        <p:nvCxnSpPr>
          <p:cNvPr id="501764" name="Straight Arrow Connector 501763"/>
          <p:cNvCxnSpPr/>
          <p:nvPr/>
        </p:nvCxnSpPr>
        <p:spPr>
          <a:xfrm flipV="1">
            <a:off x="3344168" y="2488175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3325" y="2348350"/>
            <a:ext cx="350519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Test what the user see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Slower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More fragile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Higher Maintenance</a:t>
            </a:r>
          </a:p>
          <a:p>
            <a:pPr marL="642937" lvl="1" indent="-285750">
              <a:lnSpc>
                <a:spcPct val="100000"/>
              </a:lnSpc>
              <a:buFontTx/>
              <a:buChar char="-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1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99660" y="1141909"/>
            <a:ext cx="4015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…better</a:t>
            </a:r>
            <a:r>
              <a:rPr lang="en-US" b="1" dirty="0"/>
              <a:t>, but </a:t>
            </a:r>
            <a:r>
              <a:rPr lang="en-US" b="1" dirty="0" smtClean="0"/>
              <a:t>not in </a:t>
            </a:r>
            <a:r>
              <a:rPr lang="en-US" b="1" dirty="0"/>
              <a:t>the </a:t>
            </a:r>
            <a:r>
              <a:rPr lang="en-US" b="1" dirty="0" smtClean="0"/>
              <a:t>right </a:t>
            </a:r>
            <a:r>
              <a:rPr lang="en-US" b="1" dirty="0"/>
              <a:t>way</a:t>
            </a:r>
          </a:p>
        </p:txBody>
      </p:sp>
      <p:pic>
        <p:nvPicPr>
          <p:cNvPr id="501760" name="Picture 5017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3160386"/>
            <a:ext cx="1239838" cy="1239838"/>
          </a:xfrm>
          <a:prstGeom prst="rect">
            <a:avLst/>
          </a:prstGeom>
        </p:spPr>
      </p:pic>
      <p:pic>
        <p:nvPicPr>
          <p:cNvPr id="501761" name="Picture 5017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1902246"/>
            <a:ext cx="1239838" cy="1122054"/>
          </a:xfrm>
          <a:prstGeom prst="rect">
            <a:avLst/>
          </a:prstGeom>
        </p:spPr>
      </p:pic>
      <p:cxnSp>
        <p:nvCxnSpPr>
          <p:cNvPr id="501764" name="Straight Arrow Connector 501763"/>
          <p:cNvCxnSpPr/>
          <p:nvPr/>
        </p:nvCxnSpPr>
        <p:spPr>
          <a:xfrm flipV="1">
            <a:off x="3344168" y="2488175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353386" y="3703320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3325" y="2032684"/>
            <a:ext cx="35051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Can test on both Service and UI Layer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No way to reuse code, build and CI infrastructure, reporting tools, etc.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48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622</TotalTime>
  <Words>354</Words>
  <Application>Microsoft Office PowerPoint</Application>
  <PresentationFormat>On-screen Show (4:3)</PresentationFormat>
  <Paragraphs>121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</vt:lpstr>
      <vt:lpstr>Consolas</vt:lpstr>
      <vt:lpstr>Corbel</vt:lpstr>
      <vt:lpstr>Wingdings 2</vt:lpstr>
      <vt:lpstr>Telerik Academy Theme</vt:lpstr>
      <vt:lpstr>Web Service Testing</vt:lpstr>
      <vt:lpstr>The Lecturer</vt:lpstr>
      <vt:lpstr>Table of Contents</vt:lpstr>
      <vt:lpstr>PowerPoint Presentation</vt:lpstr>
      <vt:lpstr>Presentation</vt:lpstr>
      <vt:lpstr>How?</vt:lpstr>
      <vt:lpstr>Testing Multitier Systems</vt:lpstr>
      <vt:lpstr>Testing Multitier Systems</vt:lpstr>
      <vt:lpstr>Testing Multitier Systems</vt:lpstr>
      <vt:lpstr>Testing Multitier Systems</vt:lpstr>
      <vt:lpstr>Testing Multitier Systems</vt:lpstr>
      <vt:lpstr>Demo</vt:lpstr>
      <vt:lpstr>Web Service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Dimitar Topuzov</cp:lastModifiedBy>
  <cp:revision>76</cp:revision>
  <dcterms:created xsi:type="dcterms:W3CDTF">2013-05-01T14:52:33Z</dcterms:created>
  <dcterms:modified xsi:type="dcterms:W3CDTF">2014-09-18T07:34:00Z</dcterms:modified>
</cp:coreProperties>
</file>