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3" r:id="rId2"/>
    <p:sldId id="389" r:id="rId3"/>
    <p:sldId id="258" r:id="rId4"/>
    <p:sldId id="379" r:id="rId5"/>
    <p:sldId id="374" r:id="rId6"/>
    <p:sldId id="375" r:id="rId7"/>
    <p:sldId id="376" r:id="rId8"/>
    <p:sldId id="377" r:id="rId9"/>
    <p:sldId id="378" r:id="rId10"/>
    <p:sldId id="381" r:id="rId11"/>
    <p:sldId id="382" r:id="rId12"/>
    <p:sldId id="387" r:id="rId13"/>
    <p:sldId id="388" r:id="rId14"/>
    <p:sldId id="380" r:id="rId15"/>
    <p:sldId id="385" r:id="rId16"/>
    <p:sldId id="384" r:id="rId17"/>
    <p:sldId id="361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BDD with Specflow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/>
              <a:t>Binding business requirements to .NET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371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Bad 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BtnEqual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24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Write Scenarios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specify business rules...</a:t>
            </a:r>
          </a:p>
          <a:p>
            <a:pPr>
              <a:lnSpc>
                <a:spcPct val="100000"/>
              </a:lnSpc>
            </a:pPr>
            <a:r>
              <a:rPr lang="en-US" dirty="0"/>
              <a:t>...but key business </a:t>
            </a:r>
            <a:r>
              <a:rPr lang="en-US" dirty="0" smtClean="0"/>
              <a:t>examples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Customer can easily </a:t>
            </a:r>
            <a:r>
              <a:rPr lang="en-US" dirty="0"/>
              <a:t>read </a:t>
            </a:r>
            <a:r>
              <a:rPr lang="en-US" dirty="0" smtClean="0"/>
              <a:t>and understand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should only contain information that the user </a:t>
            </a:r>
            <a:r>
              <a:rPr lang="en-US" dirty="0" smtClean="0"/>
              <a:t>sees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</a:t>
            </a:r>
            <a:r>
              <a:rPr lang="en-US" dirty="0"/>
              <a:t>description should never contain </a:t>
            </a:r>
            <a:r>
              <a:rPr lang="en-US" dirty="0" smtClean="0"/>
              <a:t>regexes, </a:t>
            </a:r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selectors, any kind of code or data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618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Picture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87086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2"/>
            <a:ext cx="7448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1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Tools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2812"/>
              </p:ext>
            </p:extLst>
          </p:nvPr>
        </p:nvGraphicFramePr>
        <p:xfrm>
          <a:off x="656252" y="1975499"/>
          <a:ext cx="7954348" cy="34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6"/>
                <a:gridCol w="1642188"/>
                <a:gridCol w="1427584"/>
                <a:gridCol w="3142860"/>
              </a:tblGrid>
              <a:tr h="618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0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wrong with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Useless Products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</a:t>
            </a:r>
            <a:r>
              <a:rPr lang="en-US" dirty="0"/>
              <a:t>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BDD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Specflow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2" y="4370878"/>
            <a:ext cx="82911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3" y="1425351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191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4350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918" y="5371808"/>
            <a:ext cx="35723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36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96" y="3607275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151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31055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1339</TotalTime>
  <Words>463</Words>
  <Application>Microsoft Office PowerPoint</Application>
  <PresentationFormat>On-screen Show (4:3)</PresentationFormat>
  <Paragraphs>173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BDD with Specflow</vt:lpstr>
      <vt:lpstr>The Lecturer</vt:lpstr>
      <vt:lpstr>Table of Contents</vt:lpstr>
      <vt:lpstr>Test Driven Development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BDD Picture</vt:lpstr>
      <vt:lpstr>BDD Tools</vt:lpstr>
      <vt:lpstr>SpecFlow</vt:lpstr>
      <vt:lpstr>Specflow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101</cp:revision>
  <dcterms:created xsi:type="dcterms:W3CDTF">2013-05-01T14:52:33Z</dcterms:created>
  <dcterms:modified xsi:type="dcterms:W3CDTF">2014-10-10T11:10:15Z</dcterms:modified>
</cp:coreProperties>
</file>