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80" r:id="rId3"/>
    <p:sldId id="258" r:id="rId4"/>
    <p:sldId id="367" r:id="rId5"/>
    <p:sldId id="381" r:id="rId6"/>
    <p:sldId id="377" r:id="rId7"/>
    <p:sldId id="378" r:id="rId8"/>
    <p:sldId id="373" r:id="rId9"/>
    <p:sldId id="372" r:id="rId10"/>
    <p:sldId id="374" r:id="rId11"/>
    <p:sldId id="370" r:id="rId12"/>
    <p:sldId id="382" r:id="rId13"/>
    <p:sldId id="261" r:id="rId14"/>
    <p:sldId id="383" r:id="rId15"/>
    <p:sldId id="379" r:id="rId16"/>
    <p:sldId id="361" r:id="rId17"/>
    <p:sldId id="3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…in another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01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…better</a:t>
            </a:r>
            <a:r>
              <a:rPr lang="en-US" b="1" dirty="0"/>
              <a:t>, but </a:t>
            </a:r>
            <a:r>
              <a:rPr lang="en-US" b="1" dirty="0" smtClean="0"/>
              <a:t>not in </a:t>
            </a:r>
            <a:r>
              <a:rPr lang="en-US" b="1" dirty="0"/>
              <a:t>the </a:t>
            </a:r>
            <a:r>
              <a:rPr lang="en-US" b="1" dirty="0" smtClean="0"/>
              <a:t>right </a:t>
            </a:r>
            <a:r>
              <a:rPr lang="en-US" b="1" dirty="0"/>
              <a:t>way</a:t>
            </a:r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pic>
        <p:nvPicPr>
          <p:cNvPr id="501761" name="Picture 5017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032684"/>
            <a:ext cx="35051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Can test on both Service and UI Layer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 way to reuse code, build and CI infrastructure, reporting tools, etc.</a:t>
            </a:r>
            <a:endParaRPr lang="en-US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8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7060" y="1141909"/>
            <a:ext cx="2131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right way</a:t>
            </a:r>
            <a:endParaRPr lang="en-US" b="1" dirty="0"/>
          </a:p>
        </p:txBody>
      </p:sp>
      <p:pic>
        <p:nvPicPr>
          <p:cNvPr id="14" name="Picture 2" descr="C:\Users\koleva\Desktop\Check-Mark-Guy.jpg.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70" y="4714790"/>
            <a:ext cx="1982998" cy="1806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2496459"/>
            <a:ext cx="1295400" cy="1295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344168" y="2503415"/>
            <a:ext cx="732532" cy="44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4168" y="3333994"/>
            <a:ext cx="754380" cy="4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2100" y="2097353"/>
            <a:ext cx="3505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Single Code Base</a:t>
            </a:r>
          </a:p>
          <a:p>
            <a:pPr marL="357187" lvl="1">
              <a:lnSpc>
                <a:spcPct val="100000"/>
              </a:lnSpc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Utilize appropriate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APIs/SDKs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accessing Service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UI Layers</a:t>
            </a:r>
          </a:p>
          <a:p>
            <a:pPr marL="357187" lvl="1">
              <a:lnSpc>
                <a:spcPct val="100000"/>
              </a:lnSpc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Reuse Code, CI infrastructure, Reporting Tools, etc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2162"/>
            <a:ext cx="7086600" cy="914400"/>
          </a:xfrm>
        </p:spPr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pic>
        <p:nvPicPr>
          <p:cNvPr id="1026" name="Picture 2" descr="https://www.stevefenton.co.uk/wp-content/uploads/2015/07/testing-pyramid-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1965231"/>
            <a:ext cx="6124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0155"/>
            <a:ext cx="7467600" cy="1066800"/>
          </a:xfrm>
        </p:spPr>
        <p:txBody>
          <a:bodyPr/>
          <a:lstStyle/>
          <a:p>
            <a:r>
              <a:rPr lang="en-US" dirty="0" smtClean="0"/>
              <a:t>Popular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226820"/>
            <a:ext cx="7844733" cy="5478779"/>
          </a:xfrm>
        </p:spPr>
        <p:txBody>
          <a:bodyPr/>
          <a:lstStyle/>
          <a:p>
            <a:r>
              <a:rPr lang="en-US" sz="3600" dirty="0" smtClean="0"/>
              <a:t>Python</a:t>
            </a:r>
          </a:p>
          <a:p>
            <a:pPr lvl="1"/>
            <a:r>
              <a:rPr lang="en-US" sz="3400" dirty="0" smtClean="0"/>
              <a:t>httplib2</a:t>
            </a:r>
            <a:endParaRPr lang="en-US" sz="3400" dirty="0"/>
          </a:p>
          <a:p>
            <a:r>
              <a:rPr lang="en-US" sz="3600" dirty="0" smtClean="0"/>
              <a:t>Java</a:t>
            </a:r>
            <a:endParaRPr lang="en-US" sz="3600" dirty="0" smtClean="0"/>
          </a:p>
          <a:p>
            <a:pPr lvl="1"/>
            <a:r>
              <a:rPr lang="en-US" sz="3200" dirty="0"/>
              <a:t>Rest-assured</a:t>
            </a:r>
          </a:p>
          <a:p>
            <a:pPr lvl="1"/>
            <a:r>
              <a:rPr lang="en-US" sz="3200" dirty="0"/>
              <a:t>Jersey</a:t>
            </a:r>
            <a:endParaRPr lang="en-US" sz="3200" dirty="0" smtClean="0"/>
          </a:p>
          <a:p>
            <a:r>
              <a:rPr lang="en-US" sz="3600" dirty="0" smtClean="0"/>
              <a:t>.NET</a:t>
            </a:r>
          </a:p>
          <a:p>
            <a:pPr lvl="1"/>
            <a:r>
              <a:rPr lang="en-US" sz="3200" dirty="0"/>
              <a:t>HTTP Client</a:t>
            </a:r>
          </a:p>
          <a:p>
            <a:pPr lvl="1"/>
            <a:r>
              <a:rPr lang="en-US" sz="3200" dirty="0"/>
              <a:t>Json.NET</a:t>
            </a:r>
          </a:p>
        </p:txBody>
      </p:sp>
    </p:spTree>
    <p:extLst>
      <p:ext uri="{BB962C8B-B14F-4D97-AF65-F5344CB8AC3E}">
        <p14:creationId xmlns:p14="http://schemas.microsoft.com/office/powerpoint/2010/main" val="37272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467600" cy="1066800"/>
          </a:xfrm>
        </p:spPr>
        <p:txBody>
          <a:bodyPr/>
          <a:lstStyle/>
          <a:p>
            <a:r>
              <a:rPr lang="en-US" dirty="0"/>
              <a:t>Testing Multitier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36180" y="1141909"/>
            <a:ext cx="155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example</a:t>
            </a:r>
            <a:endParaRPr lang="en-US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0520" y="1630679"/>
            <a:ext cx="8359140" cy="4782879"/>
          </a:xfrm>
        </p:spPr>
        <p:txBody>
          <a:bodyPr/>
          <a:lstStyle/>
          <a:p>
            <a:r>
              <a:rPr lang="en-US" dirty="0" smtClean="0"/>
              <a:t>System Under Test</a:t>
            </a:r>
          </a:p>
          <a:p>
            <a:pPr lvl="1"/>
            <a:r>
              <a:rPr lang="en-US" dirty="0" smtClean="0"/>
              <a:t>it-ebooks.info</a:t>
            </a:r>
          </a:p>
          <a:p>
            <a:r>
              <a:rPr lang="en-US" dirty="0" smtClean="0"/>
              <a:t>Automation Code Base and Ecosystem</a:t>
            </a:r>
          </a:p>
          <a:p>
            <a:pPr lvl="1"/>
            <a:r>
              <a:rPr lang="en-US" dirty="0" smtClean="0"/>
              <a:t>C# and .NET</a:t>
            </a:r>
          </a:p>
          <a:p>
            <a:r>
              <a:rPr lang="en-US" dirty="0" smtClean="0"/>
              <a:t>APIs </a:t>
            </a:r>
            <a:r>
              <a:rPr lang="en-US" smtClean="0"/>
              <a:t>for UI </a:t>
            </a:r>
            <a:r>
              <a:rPr lang="en-US" dirty="0" smtClean="0"/>
              <a:t>and Service Layers</a:t>
            </a:r>
            <a:endParaRPr lang="en-US" dirty="0"/>
          </a:p>
          <a:p>
            <a:pPr lvl="1"/>
            <a:r>
              <a:rPr lang="en-US" dirty="0" smtClean="0"/>
              <a:t>Telerik Testing Framework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HTTP Client and </a:t>
            </a:r>
            <a:r>
              <a:rPr lang="en-US" dirty="0" smtClean="0">
                <a:effectLst/>
              </a:rPr>
              <a:t>Json.NET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15513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Principal QA Engineer </a:t>
            </a:r>
            <a: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NativeScript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10540" y="5525492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10541" y="5925602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Multitier architecture and software 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The multitier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Web Services in context of multitier architecture</a:t>
            </a:r>
            <a:endParaRPr lang="en-US" dirty="0"/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NOT to </a:t>
            </a:r>
            <a:r>
              <a:rPr lang="en-US" dirty="0"/>
              <a:t>test multitier </a:t>
            </a:r>
            <a:r>
              <a:rPr lang="en-US" dirty="0" smtClean="0"/>
              <a:t>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to test multitier systems in the right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7070056" y="2020669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1383184" y="2050187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3950282" y="1983742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81200" y="97123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Monolithic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96984" y="259731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6915" y="2519691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0" y="555062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0681" y="3928174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4368" y="389865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05934" y="2020669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4431" y="1983741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2928" y="1983740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6113213" y="1983742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2199359" y="1983742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3950282" y="1983742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713159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0072" y="248276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1" y="5192589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981200" y="177282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92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177282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690" y="2038595"/>
            <a:ext cx="3055620" cy="914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Presentation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Business logic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storage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5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4920" y="3225431"/>
            <a:ext cx="1493520" cy="9144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288896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9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7526" y="1141909"/>
            <a:ext cx="2220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wrong way</a:t>
            </a:r>
            <a:endParaRPr lang="en-US" b="1" dirty="0"/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2100" y="1967291"/>
            <a:ext cx="372777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Not testing what user actually use and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Good way to test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business logic</a:t>
            </a:r>
            <a:endParaRPr lang="bg-BG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Faster tests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Less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Lower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18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…a bit better, but still in the wrong way</a:t>
            </a:r>
          </a:p>
        </p:txBody>
      </p:sp>
      <p:pic>
        <p:nvPicPr>
          <p:cNvPr id="501761" name="Picture 5017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348350"/>
            <a:ext cx="35051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Test what the user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Slower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More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Higher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762</TotalTime>
  <Words>382</Words>
  <Application>Microsoft Office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PowerPoint Presentation</vt:lpstr>
      <vt:lpstr>Presentation</vt:lpstr>
      <vt:lpstr>How?</vt:lpstr>
      <vt:lpstr>Testing Multitier Systems</vt:lpstr>
      <vt:lpstr>Testing Multitier Systems</vt:lpstr>
      <vt:lpstr>Testing Multitier Systems</vt:lpstr>
      <vt:lpstr>Testing Multitier Systems</vt:lpstr>
      <vt:lpstr>Testing Pyramid</vt:lpstr>
      <vt:lpstr>Popular Libraries</vt:lpstr>
      <vt:lpstr>Testing Multitier Systems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84</cp:revision>
  <dcterms:created xsi:type="dcterms:W3CDTF">2013-05-01T14:52:33Z</dcterms:created>
  <dcterms:modified xsi:type="dcterms:W3CDTF">2016-01-29T12:29:29Z</dcterms:modified>
</cp:coreProperties>
</file>